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a86f272b7_0_1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a86f272b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9b648e8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9b648e8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541447e0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541447e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9b648e8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9b648e8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3d1c8289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3d1c828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3e0ed8f5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3e0ed8f5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2bab7c7d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2bab7c7d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3d1c8289c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3d1c8289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3e0ed8f5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3e0ed8f5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3d1c8289c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3d1c8289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3e0ed8f5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3e0ed8f5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3d1c8289c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3d1c8289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3e0ed8f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3e0ed8f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541447e0a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541447e0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541447e0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541447e0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b1d6313b2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b1d6313b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b1d6313b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b1d6313b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9c8678846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9c86788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a86f272b7_0_1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9a86f272b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d6bded61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d6bded6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d6bded61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d6bded61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4036c2cdd_0_1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4036c2cd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a86f272b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a86f272b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a86f272b7_0_1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a86f272b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a86f272b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a86f272b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rgbClr val="118E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2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8ECB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90275" y="608800"/>
            <a:ext cx="6556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Final</a:t>
            </a:r>
            <a:r>
              <a:rPr lang="es"/>
              <a:t>:</a:t>
            </a:r>
            <a:br>
              <a:rPr lang="es"/>
            </a:br>
            <a:r>
              <a:rPr lang="es"/>
              <a:t>Medicapp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Ferreira, Gabriel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Martin, Mariano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8ECB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Meta 4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Implementar un SGBD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75000" y="2536450"/>
            <a:ext cx="2747100" cy="1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Al no haber cambios en los requerimientos, la Base de Datos mantuvo la misma estructura definida en su momento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100" y="60525"/>
            <a:ext cx="6200475" cy="50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962" y="1039850"/>
            <a:ext cx="1705176" cy="13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8ECB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Meta 5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 de Testing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>
            <a:off x="4184300" y="127000"/>
            <a:ext cx="4802100" cy="12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Herramienta para poder realizar los test unitarios en .NET y tener una mejor calidad de código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00" y="3733875"/>
            <a:ext cx="3806500" cy="12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00" y="127063"/>
            <a:ext cx="3806499" cy="12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4184300" y="3733875"/>
            <a:ext cx="4802100" cy="12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Puede ser utilizado como una herramienta de prueba de carga para analizar y medir el rendimiento de la aplicación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7668" y="1573575"/>
            <a:ext cx="3628676" cy="19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8ECB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Meta 6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 de Pruebas y Registros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00" y="793738"/>
            <a:ext cx="3806499" cy="12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875" y="3380475"/>
            <a:ext cx="30480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6825" y="3000212"/>
            <a:ext cx="5235940" cy="201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3300" y="73750"/>
            <a:ext cx="448627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25" y="3482500"/>
            <a:ext cx="3806500" cy="12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575" y="3011150"/>
            <a:ext cx="4601000" cy="20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75" y="60275"/>
            <a:ext cx="4443400" cy="295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825" y="721600"/>
            <a:ext cx="3806500" cy="12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8ECB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Meta 7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Implementar un Control de  Calidad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/>
        </p:nvSpPr>
        <p:spPr>
          <a:xfrm>
            <a:off x="312838" y="66725"/>
            <a:ext cx="40887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18ECB"/>
                </a:solidFill>
                <a:latin typeface="Lato"/>
                <a:ea typeface="Lato"/>
                <a:cs typeface="Lato"/>
                <a:sym typeface="Lato"/>
              </a:rPr>
              <a:t>Checklist de la norma elegida</a:t>
            </a:r>
            <a:endParaRPr b="1" sz="2000">
              <a:solidFill>
                <a:srgbClr val="118EC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5135113" y="66725"/>
            <a:ext cx="40887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18ECB"/>
                </a:solidFill>
                <a:latin typeface="Lato"/>
                <a:ea typeface="Lato"/>
                <a:cs typeface="Lato"/>
                <a:sym typeface="Lato"/>
              </a:rPr>
              <a:t>Versionado de las entregas</a:t>
            </a:r>
            <a:endParaRPr b="1" sz="2000">
              <a:solidFill>
                <a:srgbClr val="118EC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75" y="833825"/>
            <a:ext cx="4429625" cy="40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7737" y="755125"/>
            <a:ext cx="3563475" cy="428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8ECB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Meta 8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Gestionar la Configuración del Proyecto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250" y="1417175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18ECB"/>
                </a:solidFill>
              </a:rPr>
              <a:t>Objetivo</a:t>
            </a:r>
            <a:endParaRPr>
              <a:solidFill>
                <a:srgbClr val="118ECB"/>
              </a:solidFill>
            </a:endParaRPr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699975" y="431975"/>
            <a:ext cx="4361400" cy="3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Fecha de entrega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8 de Julio del 2021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Temas a presentar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¿Qué es Medicapp?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Situación Previa y Actual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Metas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Desarrollo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Status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DEMO</a:t>
            </a:r>
            <a:endParaRPr sz="1500"/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07150" y="2735375"/>
            <a:ext cx="4361400" cy="13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/>
              <a:t>Presentación ejecutiva final sobre el proyecto realizado a lo largo de las dos materias de Habilitación Profesional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/>
        </p:nvSpPr>
        <p:spPr>
          <a:xfrm>
            <a:off x="2923225" y="127000"/>
            <a:ext cx="6148200" cy="14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Servicio gratuito de hosting de repositorios en la nube. Interfaz fácil y ágil de utilizar, lo que hace que sea muy popular de cara a realizar proyectos colaborativos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25" y="127000"/>
            <a:ext cx="2509773" cy="14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/>
          <p:nvPr/>
        </p:nvSpPr>
        <p:spPr>
          <a:xfrm>
            <a:off x="51925" y="1922225"/>
            <a:ext cx="28713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api: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Backend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app: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Frontend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dbScripts: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Scripts BD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docs: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Documentación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3225" y="1922225"/>
            <a:ext cx="6148199" cy="2917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8ECB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Meta 9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Entregar software y documentación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/>
        </p:nvSpPr>
        <p:spPr>
          <a:xfrm>
            <a:off x="2968750" y="290975"/>
            <a:ext cx="6017700" cy="19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Se realiza la entrega del código fuente, realizando un zip y subiendo todo a Github. Por último, se realiza la liberación de la versión 1.0 a producción (master)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2968750" y="2910100"/>
            <a:ext cx="60177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Se entrega en un zip toda la documentación relacionada al proyecto, además de subirla a Github. Como tarea final, se generó un Manual de Usuario con el fin de dar soporte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38" y="2959925"/>
            <a:ext cx="1828350" cy="18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175" y="290975"/>
            <a:ext cx="1902275" cy="19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8ECB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idx="4294967295" type="title"/>
          </p:nvPr>
        </p:nvSpPr>
        <p:spPr>
          <a:xfrm>
            <a:off x="132325" y="120300"/>
            <a:ext cx="4336200" cy="6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18ECB"/>
                </a:solidFill>
              </a:rPr>
              <a:t>Frontend</a:t>
            </a:r>
            <a:endParaRPr>
              <a:solidFill>
                <a:srgbClr val="118ECB"/>
              </a:solidFill>
            </a:endParaRPr>
          </a:p>
        </p:txBody>
      </p:sp>
      <p:sp>
        <p:nvSpPr>
          <p:cNvPr id="241" name="Google Shape;241;p36"/>
          <p:cNvSpPr txBox="1"/>
          <p:nvPr>
            <p:ph idx="4294967295" type="title"/>
          </p:nvPr>
        </p:nvSpPr>
        <p:spPr>
          <a:xfrm>
            <a:off x="4571950" y="120300"/>
            <a:ext cx="4419600" cy="6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18ECB"/>
                </a:solidFill>
              </a:rPr>
              <a:t>Backend</a:t>
            </a:r>
            <a:endParaRPr>
              <a:solidFill>
                <a:srgbClr val="118ECB"/>
              </a:solidFill>
            </a:endParaRPr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5700"/>
            <a:ext cx="4267201" cy="409040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3" name="Google Shape;24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75700"/>
            <a:ext cx="4419601" cy="409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8ECB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Status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5" y="976975"/>
            <a:ext cx="2080950" cy="7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450" y="3006700"/>
            <a:ext cx="1653300" cy="16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7308" y="141550"/>
            <a:ext cx="6684592" cy="19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7275" y="2231225"/>
            <a:ext cx="6684627" cy="2704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8ECB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8ECB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423600" y="48327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¡Muchas Gracias!</a:t>
            </a:r>
            <a:endParaRPr/>
          </a:p>
        </p:txBody>
      </p:sp>
      <p:sp>
        <p:nvSpPr>
          <p:cNvPr id="267" name="Google Shape;267;p40"/>
          <p:cNvSpPr txBox="1"/>
          <p:nvPr>
            <p:ph type="title"/>
          </p:nvPr>
        </p:nvSpPr>
        <p:spPr>
          <a:xfrm>
            <a:off x="2166800" y="3707625"/>
            <a:ext cx="1998000" cy="5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800"/>
              <a:t>Ferreira Gabriel</a:t>
            </a:r>
            <a:endParaRPr b="0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800"/>
              <a:t>50111222</a:t>
            </a:r>
            <a:endParaRPr b="0" sz="1800"/>
          </a:p>
        </p:txBody>
      </p:sp>
      <p:sp>
        <p:nvSpPr>
          <p:cNvPr id="268" name="Google Shape;268;p40"/>
          <p:cNvSpPr txBox="1"/>
          <p:nvPr>
            <p:ph type="title"/>
          </p:nvPr>
        </p:nvSpPr>
        <p:spPr>
          <a:xfrm>
            <a:off x="5087250" y="3707625"/>
            <a:ext cx="1998000" cy="5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800"/>
              <a:t>Martin Mariano</a:t>
            </a:r>
            <a:endParaRPr b="0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800"/>
              <a:t>50111221</a:t>
            </a:r>
            <a:endParaRPr b="0" sz="1800"/>
          </a:p>
        </p:txBody>
      </p:sp>
      <p:pic>
        <p:nvPicPr>
          <p:cNvPr id="269" name="Google Shape;2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738" y="2155200"/>
            <a:ext cx="1287000" cy="1422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70" name="Google Shape;27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2300" y="2155150"/>
            <a:ext cx="1287000" cy="1422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8ECB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Medicapp?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75000" y="975125"/>
            <a:ext cx="3360600" cy="3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Aplicación para poder donar y/o recibir elementos médicos entre particulares. Entre las características principales tenemos buscar donaciones o pedidos, proponer nuevas categorías, calificar usuarios, tener prioridades, entre otras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25" y="419100"/>
            <a:ext cx="28575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4425" y="419100"/>
            <a:ext cx="523875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7"/>
          <p:cNvCxnSpPr/>
          <p:nvPr/>
        </p:nvCxnSpPr>
        <p:spPr>
          <a:xfrm>
            <a:off x="4590975" y="2451196"/>
            <a:ext cx="4550700" cy="10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4800200" y="210725"/>
            <a:ext cx="4115100" cy="22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3600"/>
              <a:t>Habilitación Profesional A</a:t>
            </a:r>
            <a:endParaRPr sz="3600"/>
          </a:p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107150" y="85550"/>
            <a:ext cx="4361400" cy="23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" sz="1900"/>
              <a:t>Elección y análisis del proyecto</a:t>
            </a:r>
            <a:endParaRPr sz="1900"/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" sz="1900"/>
              <a:t>Especificación de requerimientos</a:t>
            </a:r>
            <a:endParaRPr sz="1900"/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" sz="1900"/>
              <a:t>Planificación</a:t>
            </a:r>
            <a:endParaRPr sz="1900"/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" sz="1900"/>
              <a:t>Prototipos de pantallas</a:t>
            </a:r>
            <a:endParaRPr sz="1900"/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" sz="1900"/>
              <a:t>Despliegue</a:t>
            </a:r>
            <a:endParaRPr sz="1900"/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" sz="1900"/>
              <a:t>Diseño de base de datos</a:t>
            </a:r>
            <a:endParaRPr sz="1900"/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800200" y="2571750"/>
            <a:ext cx="4115100" cy="22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3600"/>
              <a:t>Habilitación Profesional B</a:t>
            </a:r>
            <a:endParaRPr sz="3600"/>
          </a:p>
        </p:txBody>
      </p:sp>
      <p:cxnSp>
        <p:nvCxnSpPr>
          <p:cNvPr id="101" name="Google Shape;101;p17"/>
          <p:cNvCxnSpPr/>
          <p:nvPr/>
        </p:nvCxnSpPr>
        <p:spPr>
          <a:xfrm>
            <a:off x="12500" y="2441150"/>
            <a:ext cx="4550700" cy="10200"/>
          </a:xfrm>
          <a:prstGeom prst="straightConnector1">
            <a:avLst/>
          </a:prstGeom>
          <a:noFill/>
          <a:ln cap="flat" cmpd="sng" w="38100">
            <a:solidFill>
              <a:srgbClr val="118E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107150" y="2571750"/>
            <a:ext cx="4361400" cy="23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" sz="1900"/>
              <a:t>Revisión de documentación previa</a:t>
            </a:r>
            <a:endParaRPr sz="1900"/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" sz="1900"/>
              <a:t>Elección de norma de calidad</a:t>
            </a:r>
            <a:endParaRPr sz="1900"/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" sz="1900"/>
              <a:t>Herramientas de testing</a:t>
            </a:r>
            <a:endParaRPr sz="1900"/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" sz="1900"/>
              <a:t>Plan  de pruebas</a:t>
            </a:r>
            <a:endParaRPr sz="1900"/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" sz="1900"/>
              <a:t>Desarrollo del proyecto</a:t>
            </a:r>
            <a:endParaRPr sz="1900"/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" sz="1900"/>
              <a:t>Documentación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8ECB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Metas 1 y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y Requerimientos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245175" y="974775"/>
            <a:ext cx="4709700" cy="21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Se hizo un repaso de lo hecho hasta ahora, considerando si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había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alguna redefinición en el documento visión o en las tecnologías a utilizar. Por último, se creó un nuevo tablero en Trello con su Gantt asociado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91325" y="3546825"/>
            <a:ext cx="4709700" cy="12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Se revisaron los requerimientos relevados en su momento. Se llegó a la conclusión de que se mantienen los mismos sin modificaciones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9"/>
          <p:cNvSpPr txBox="1"/>
          <p:nvPr>
            <p:ph idx="4294967295" type="title"/>
          </p:nvPr>
        </p:nvSpPr>
        <p:spPr>
          <a:xfrm>
            <a:off x="245175" y="351675"/>
            <a:ext cx="4709700" cy="6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18ECB"/>
                </a:solidFill>
              </a:rPr>
              <a:t>Meta 1 - Proyecto</a:t>
            </a:r>
            <a:endParaRPr>
              <a:solidFill>
                <a:srgbClr val="118ECB"/>
              </a:solidFill>
            </a:endParaRPr>
          </a:p>
        </p:txBody>
      </p:sp>
      <p:sp>
        <p:nvSpPr>
          <p:cNvPr id="115" name="Google Shape;115;p19"/>
          <p:cNvSpPr txBox="1"/>
          <p:nvPr>
            <p:ph idx="4294967295" type="title"/>
          </p:nvPr>
        </p:nvSpPr>
        <p:spPr>
          <a:xfrm>
            <a:off x="245175" y="2803125"/>
            <a:ext cx="4709700" cy="6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18ECB"/>
                </a:solidFill>
              </a:rPr>
              <a:t>Meta 2 - Requerimientos</a:t>
            </a:r>
            <a:endParaRPr>
              <a:solidFill>
                <a:srgbClr val="118ECB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5172025" y="1506900"/>
            <a:ext cx="3762600" cy="21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Comic Sans MS"/>
                <a:ea typeface="Comic Sans MS"/>
                <a:cs typeface="Comic Sans MS"/>
                <a:sym typeface="Comic Sans MS"/>
              </a:rPr>
              <a:t>HABILITACIÓN A 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Comic Sans MS"/>
                <a:ea typeface="Comic Sans MS"/>
                <a:cs typeface="Comic Sans MS"/>
                <a:sym typeface="Comic Sans MS"/>
              </a:rPr>
              <a:t>= 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Comic Sans MS"/>
                <a:ea typeface="Comic Sans MS"/>
                <a:cs typeface="Comic Sans MS"/>
                <a:sym typeface="Comic Sans MS"/>
              </a:rPr>
              <a:t>HABILITACIÓN B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8ECB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Meta 3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Norma o Modelo de Calidad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2029225" y="243850"/>
            <a:ext cx="69117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Elegimos la norma ISO/IEC 25010, donde podremos evaluar al software mediante diferentes técnicas que nos asegurará la calidad del producto a entregar.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50" y="105875"/>
            <a:ext cx="1589901" cy="131662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3994350" y="2630088"/>
            <a:ext cx="1155300" cy="1040700"/>
          </a:xfrm>
          <a:prstGeom prst="ellipse">
            <a:avLst/>
          </a:prstGeom>
          <a:gradFill>
            <a:gsLst>
              <a:gs pos="0">
                <a:srgbClr val="105BAB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ISO/IEC 25010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3878850" y="1585675"/>
            <a:ext cx="1386300" cy="562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Eficiencia de Desempeño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5768675" y="3878125"/>
            <a:ext cx="1386300" cy="562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Fiabilidad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1966525" y="1910525"/>
            <a:ext cx="1386300" cy="562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Adecuación Funcional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1561475" y="2869200"/>
            <a:ext cx="1386300" cy="562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Portabilidad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6196225" y="2869200"/>
            <a:ext cx="1386300" cy="562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Usabilidad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3878850" y="4207750"/>
            <a:ext cx="1386300" cy="562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Seguridad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1944025" y="3878125"/>
            <a:ext cx="1431300" cy="562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Mantenibilidad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5746175" y="1732288"/>
            <a:ext cx="1431300" cy="562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Compatibilidad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5517238" y="3029850"/>
            <a:ext cx="311400" cy="241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 flipH="1">
            <a:off x="3315363" y="3029850"/>
            <a:ext cx="311400" cy="241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 rot="-5400000">
            <a:off x="4416288" y="2268525"/>
            <a:ext cx="311400" cy="241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 rot="5400000">
            <a:off x="4416288" y="3818675"/>
            <a:ext cx="311400" cy="241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 rot="2700000">
            <a:off x="5205763" y="3618773"/>
            <a:ext cx="311410" cy="24140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 flipH="1" rot="-2700000">
            <a:off x="3529126" y="3618698"/>
            <a:ext cx="311410" cy="24140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 rot="-2700000">
            <a:off x="5205763" y="2369548"/>
            <a:ext cx="311410" cy="24140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 rot="-8100000">
            <a:off x="3529113" y="2369548"/>
            <a:ext cx="311410" cy="24140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