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86f272b7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a86f272b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b648e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b648e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41447e0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541447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b648e8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9b648e8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41447e0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41447e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41447e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541447e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1d6313b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1d6313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1d6313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1d631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c8678846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9c86788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4036c2cd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4036c2cd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036c2cdd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036c2c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a86f272b7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a86f272b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d6bded61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d6bded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6bded6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d6bded6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036c2cdd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036c2cd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a86f272b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a86f272b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86f272b7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86f272b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86f272b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86f272b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118E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608800"/>
            <a:ext cx="6556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de Avance</a:t>
            </a:r>
            <a:r>
              <a:rPr lang="es"/>
              <a:t>:</a:t>
            </a:r>
            <a:br>
              <a:rPr lang="es"/>
            </a:br>
            <a:r>
              <a:rPr lang="es"/>
              <a:t>Medicapp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Ferreira, Gabriel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Martin, Mariano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un SGBD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75000" y="2536450"/>
            <a:ext cx="27471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Al no haber cambios en los requerimientos, la Base de Datos mantuvo la misma estructura definida en su momento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00" y="60525"/>
            <a:ext cx="6200475" cy="50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962" y="1039850"/>
            <a:ext cx="1705176" cy="1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5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4184300" y="127000"/>
            <a:ext cx="48021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Herramienta para poder realizar los test unitarios en .NET y tener una mejor calidad de código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0" y="3733875"/>
            <a:ext cx="3806500" cy="1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00" y="127063"/>
            <a:ext cx="3806499" cy="12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184300" y="3733875"/>
            <a:ext cx="48021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Puede ser utilizado como una herramienta de prueba de carga para analizar y medir el rendimiento de la aplicación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668" y="1573575"/>
            <a:ext cx="3628676" cy="19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4294967295" type="title"/>
          </p:nvPr>
        </p:nvSpPr>
        <p:spPr>
          <a:xfrm>
            <a:off x="132325" y="120300"/>
            <a:ext cx="43362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Frontend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181" name="Google Shape;181;p27"/>
          <p:cNvSpPr txBox="1"/>
          <p:nvPr>
            <p:ph idx="4294967295" type="title"/>
          </p:nvPr>
        </p:nvSpPr>
        <p:spPr>
          <a:xfrm>
            <a:off x="4571950" y="120300"/>
            <a:ext cx="44196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Backend</a:t>
            </a:r>
            <a:endParaRPr>
              <a:solidFill>
                <a:srgbClr val="118ECB"/>
              </a:solidFill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5700"/>
            <a:ext cx="4267201" cy="40904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5700"/>
            <a:ext cx="4419601" cy="40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Status Actual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875" y="152400"/>
            <a:ext cx="638438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5" y="976963"/>
            <a:ext cx="2508602" cy="7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75" y="3026800"/>
            <a:ext cx="1653300" cy="16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3625" y="2828700"/>
            <a:ext cx="6684626" cy="196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400250" y="1211350"/>
            <a:ext cx="63216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18ECB"/>
                </a:solidFill>
              </a:rPr>
              <a:t>Meta 6 - Plan de Pruebas y Registros</a:t>
            </a:r>
            <a:endParaRPr b="1" sz="2100">
              <a:solidFill>
                <a:srgbClr val="118EC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Registrar las pruebas realizadas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18ECB"/>
                </a:solidFill>
              </a:rPr>
              <a:t>Meta 7 - Implementar un Control de Calidad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Realización del control de calidad del software de acuerdo a la norma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18ECB"/>
                </a:solidFill>
              </a:rPr>
              <a:t>Meta 8 - Gestionar la Configuración del Proyecto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Elección de herramientas para la configuración del proyecto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2100">
                <a:solidFill>
                  <a:srgbClr val="118ECB"/>
                </a:solidFill>
              </a:rPr>
              <a:t>Meta 9 - Entrega del Software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600"/>
              <a:t>Presentación ejecutiva del proyecto y entrega del desarrollo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0" y="788763"/>
            <a:ext cx="1819275" cy="35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250" y="14171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Objetivo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00200" y="431975"/>
            <a:ext cx="4115100" cy="3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Fecha de entrega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13 de Mayo del 2021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Temas a presentar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¿Qué es Medicapp?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Situación Previa y Actual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Meta 1: Proyecto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Meta 2: Listado de Requerimientos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Meta 3: Norma o Modelo de Calidad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Meta 4: Implementar un SGBD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Meta 5: Herramientas de Testing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Desarrollo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Status Actual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s" sz="1500"/>
              <a:t>Próximos Pasos</a:t>
            </a:r>
            <a:endParaRPr sz="1500"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07150" y="2735375"/>
            <a:ext cx="43614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Mostrar el avance del proyecto haciendo un recorrido por las metas realizadas hasta el momento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13" name="Google Shape;213;p32"/>
          <p:cNvSpPr/>
          <p:nvPr/>
        </p:nvSpPr>
        <p:spPr>
          <a:xfrm>
            <a:off x="326009" y="24026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4294967295" type="body"/>
          </p:nvPr>
        </p:nvSpPr>
        <p:spPr>
          <a:xfrm>
            <a:off x="325998" y="25401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13</a:t>
            </a:r>
            <a:r>
              <a:rPr b="1" lang="es" sz="1600">
                <a:solidFill>
                  <a:schemeClr val="lt1"/>
                </a:solidFill>
              </a:rPr>
              <a:t>/05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15" name="Google Shape;215;p32"/>
          <p:cNvGrpSpPr/>
          <p:nvPr/>
        </p:nvGrpSpPr>
        <p:grpSpPr>
          <a:xfrm>
            <a:off x="954345" y="1813815"/>
            <a:ext cx="198900" cy="593656"/>
            <a:chOff x="777447" y="1610215"/>
            <a:chExt cx="198900" cy="593656"/>
          </a:xfrm>
        </p:grpSpPr>
        <p:cxnSp>
          <p:nvCxnSpPr>
            <p:cNvPr id="216" name="Google Shape;216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18" name="Google Shape;218;p32"/>
          <p:cNvSpPr/>
          <p:nvPr/>
        </p:nvSpPr>
        <p:spPr>
          <a:xfrm>
            <a:off x="1802129" y="2402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118EC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4294967295" type="body"/>
          </p:nvPr>
        </p:nvSpPr>
        <p:spPr>
          <a:xfrm>
            <a:off x="2111392" y="2540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20</a:t>
            </a:r>
            <a:r>
              <a:rPr b="1" lang="es" sz="1600">
                <a:solidFill>
                  <a:schemeClr val="lt1"/>
                </a:solidFill>
              </a:rPr>
              <a:t>/05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20" name="Google Shape;220;p32"/>
          <p:cNvGrpSpPr/>
          <p:nvPr/>
        </p:nvGrpSpPr>
        <p:grpSpPr>
          <a:xfrm>
            <a:off x="2669707" y="3142558"/>
            <a:ext cx="198900" cy="593656"/>
            <a:chOff x="2223534" y="2938958"/>
            <a:chExt cx="198900" cy="593656"/>
          </a:xfrm>
        </p:grpSpPr>
        <p:cxnSp>
          <p:nvCxnSpPr>
            <p:cNvPr id="221" name="Google Shape;221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3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118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12250" y="3816050"/>
            <a:ext cx="9138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META 6</a:t>
            </a:r>
            <a:endParaRPr sz="1600"/>
          </a:p>
        </p:txBody>
      </p:sp>
      <p:sp>
        <p:nvSpPr>
          <p:cNvPr descr="Background pointer shape in timeline graphic" id="224" name="Google Shape;224;p32"/>
          <p:cNvSpPr/>
          <p:nvPr/>
        </p:nvSpPr>
        <p:spPr>
          <a:xfrm>
            <a:off x="3457048" y="2402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118EC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4294967295" type="body"/>
          </p:nvPr>
        </p:nvSpPr>
        <p:spPr>
          <a:xfrm>
            <a:off x="3752830" y="2540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27</a:t>
            </a:r>
            <a:r>
              <a:rPr b="1" lang="es" sz="1600">
                <a:solidFill>
                  <a:schemeClr val="lt1"/>
                </a:solidFill>
              </a:rPr>
              <a:t>/05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26" name="Google Shape;226;p32"/>
          <p:cNvGrpSpPr/>
          <p:nvPr/>
        </p:nvGrpSpPr>
        <p:grpSpPr>
          <a:xfrm>
            <a:off x="4304620" y="1813815"/>
            <a:ext cx="198900" cy="593656"/>
            <a:chOff x="3918084" y="1610215"/>
            <a:chExt cx="198900" cy="593656"/>
          </a:xfrm>
        </p:grpSpPr>
        <p:cxnSp>
          <p:nvCxnSpPr>
            <p:cNvPr id="227" name="Google Shape;227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118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29" name="Google Shape;229;p32"/>
          <p:cNvSpPr/>
          <p:nvPr/>
        </p:nvSpPr>
        <p:spPr>
          <a:xfrm>
            <a:off x="5111968" y="2402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118EC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4294967295" type="body"/>
          </p:nvPr>
        </p:nvSpPr>
        <p:spPr>
          <a:xfrm>
            <a:off x="5401774" y="2540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03</a:t>
            </a:r>
            <a:r>
              <a:rPr b="1" lang="es" sz="1600">
                <a:solidFill>
                  <a:schemeClr val="lt1"/>
                </a:solidFill>
              </a:rPr>
              <a:t>/06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31" name="Google Shape;231;p32"/>
          <p:cNvGrpSpPr/>
          <p:nvPr/>
        </p:nvGrpSpPr>
        <p:grpSpPr>
          <a:xfrm>
            <a:off x="5958145" y="3142558"/>
            <a:ext cx="198900" cy="593656"/>
            <a:chOff x="5958946" y="2938958"/>
            <a:chExt cx="198900" cy="593656"/>
          </a:xfrm>
        </p:grpSpPr>
        <p:cxnSp>
          <p:nvCxnSpPr>
            <p:cNvPr id="232" name="Google Shape;232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118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234" name="Google Shape;234;p32"/>
          <p:cNvSpPr/>
          <p:nvPr/>
        </p:nvSpPr>
        <p:spPr>
          <a:xfrm>
            <a:off x="6766888" y="2402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118EC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>
            <p:ph idx="4294967295" type="body"/>
          </p:nvPr>
        </p:nvSpPr>
        <p:spPr>
          <a:xfrm>
            <a:off x="7096587" y="2540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24/06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36" name="Google Shape;236;p32"/>
          <p:cNvGrpSpPr/>
          <p:nvPr/>
        </p:nvGrpSpPr>
        <p:grpSpPr>
          <a:xfrm>
            <a:off x="7654882" y="1813815"/>
            <a:ext cx="198900" cy="593656"/>
            <a:chOff x="3918084" y="1610215"/>
            <a:chExt cx="198900" cy="593656"/>
          </a:xfrm>
        </p:grpSpPr>
        <p:cxnSp>
          <p:nvCxnSpPr>
            <p:cNvPr id="237" name="Google Shape;237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8" name="Google Shape;238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118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2"/>
          <p:cNvSpPr txBox="1"/>
          <p:nvPr>
            <p:ph idx="4294967295" type="body"/>
          </p:nvPr>
        </p:nvSpPr>
        <p:spPr>
          <a:xfrm>
            <a:off x="548600" y="1376675"/>
            <a:ext cx="10104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PARCIAL</a:t>
            </a:r>
            <a:endParaRPr sz="1600"/>
          </a:p>
        </p:txBody>
      </p:sp>
      <p:sp>
        <p:nvSpPr>
          <p:cNvPr id="240" name="Google Shape;240;p32"/>
          <p:cNvSpPr txBox="1"/>
          <p:nvPr>
            <p:ph idx="4294967295" type="body"/>
          </p:nvPr>
        </p:nvSpPr>
        <p:spPr>
          <a:xfrm>
            <a:off x="3953675" y="1349975"/>
            <a:ext cx="9138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META 7</a:t>
            </a:r>
            <a:endParaRPr sz="1600"/>
          </a:p>
        </p:txBody>
      </p:sp>
      <p:sp>
        <p:nvSpPr>
          <p:cNvPr id="241" name="Google Shape;241;p32"/>
          <p:cNvSpPr txBox="1"/>
          <p:nvPr>
            <p:ph idx="4294967295" type="body"/>
          </p:nvPr>
        </p:nvSpPr>
        <p:spPr>
          <a:xfrm>
            <a:off x="5602625" y="3816050"/>
            <a:ext cx="9138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META 8</a:t>
            </a:r>
            <a:endParaRPr sz="1600"/>
          </a:p>
        </p:txBody>
      </p: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7297425" y="1349975"/>
            <a:ext cx="9138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META 9</a:t>
            </a:r>
            <a:endParaRPr sz="1600"/>
          </a:p>
        </p:txBody>
      </p:sp>
      <p:sp>
        <p:nvSpPr>
          <p:cNvPr id="243" name="Google Shape;243;p32"/>
          <p:cNvSpPr txBox="1"/>
          <p:nvPr>
            <p:ph idx="4294967295" type="title"/>
          </p:nvPr>
        </p:nvSpPr>
        <p:spPr>
          <a:xfrm>
            <a:off x="96375" y="104450"/>
            <a:ext cx="894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 de Tiempo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423600" y="4832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  <p:sp>
        <p:nvSpPr>
          <p:cNvPr id="249" name="Google Shape;249;p33"/>
          <p:cNvSpPr txBox="1"/>
          <p:nvPr>
            <p:ph type="title"/>
          </p:nvPr>
        </p:nvSpPr>
        <p:spPr>
          <a:xfrm>
            <a:off x="2166800" y="3707625"/>
            <a:ext cx="19980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Ferreira Gabriel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50111222</a:t>
            </a:r>
            <a:endParaRPr b="0" sz="1800"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5087250" y="3707625"/>
            <a:ext cx="19980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Martin Mariano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50111221</a:t>
            </a:r>
            <a:endParaRPr b="0" sz="1800"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738" y="2155200"/>
            <a:ext cx="1287000" cy="1422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300" y="2155150"/>
            <a:ext cx="1287000" cy="1422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Medicapp?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75000" y="975125"/>
            <a:ext cx="33606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Aplicación para poder donar y/o recibir elementos médicos entre particulares. Entre las características principales tenemos buscar donaciones o pedidos, proponer nuevas categorías, calificar usuarios, tener prioridades, entre otras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25" y="419100"/>
            <a:ext cx="2857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425" y="419100"/>
            <a:ext cx="52387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7"/>
          <p:cNvCxnSpPr/>
          <p:nvPr/>
        </p:nvCxnSpPr>
        <p:spPr>
          <a:xfrm>
            <a:off x="4590975" y="2451196"/>
            <a:ext cx="4550700" cy="10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00200" y="210725"/>
            <a:ext cx="4115100" cy="22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/>
              <a:t>Habilitación Profesional A</a:t>
            </a:r>
            <a:endParaRPr sz="3600"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07150" y="85550"/>
            <a:ext cx="43614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Elección y análisis del proyecto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Especificación de requerimientos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Planificación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Prototipos de pantallas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Despliegue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Diseño de base de datos</a:t>
            </a:r>
            <a:endParaRPr sz="19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00200" y="2571750"/>
            <a:ext cx="4115100" cy="22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/>
              <a:t>Habilitación Profesional B</a:t>
            </a:r>
            <a:endParaRPr sz="3600"/>
          </a:p>
        </p:txBody>
      </p:sp>
      <p:cxnSp>
        <p:nvCxnSpPr>
          <p:cNvPr id="101" name="Google Shape;101;p17"/>
          <p:cNvCxnSpPr/>
          <p:nvPr/>
        </p:nvCxnSpPr>
        <p:spPr>
          <a:xfrm>
            <a:off x="12500" y="2441150"/>
            <a:ext cx="4550700" cy="10200"/>
          </a:xfrm>
          <a:prstGeom prst="straightConnector1">
            <a:avLst/>
          </a:prstGeom>
          <a:noFill/>
          <a:ln cap="flat" cmpd="sng" w="38100">
            <a:solidFill>
              <a:srgbClr val="118E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107150" y="2571750"/>
            <a:ext cx="43614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Revisión de documentación previa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Elección de norma de calidad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Herramientas de testing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Plan  de pruebas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Desarrollo del proyecto</a:t>
            </a:r>
            <a:endParaRPr sz="1900"/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" sz="1900"/>
              <a:t>Documentación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Metas 1 y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y Requerimientos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245175" y="974775"/>
            <a:ext cx="47097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hizo un repaso de lo hecho hasta ahora, considerando si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había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alguna redefinición en el documento visión o en las tecnologías a utilizar. Por último, se creó un nuevo tablero en Trello con su Gantt asociado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91325" y="3546825"/>
            <a:ext cx="47097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revisaron los requerimientos relevados en su momento. Se llegó a la conclusión de que se mantienen los mismos sin modificaciones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245175" y="351675"/>
            <a:ext cx="47097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Meta 1 - Proyecto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245175" y="2803125"/>
            <a:ext cx="47097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18ECB"/>
                </a:solidFill>
              </a:rPr>
              <a:t>Meta 2 - Requerimientos</a:t>
            </a:r>
            <a:endParaRPr>
              <a:solidFill>
                <a:srgbClr val="118ECB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172025" y="1506900"/>
            <a:ext cx="37626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mic Sans MS"/>
                <a:ea typeface="Comic Sans MS"/>
                <a:cs typeface="Comic Sans MS"/>
                <a:sym typeface="Comic Sans MS"/>
              </a:rPr>
              <a:t>HABILITACIÓN A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mic Sans MS"/>
                <a:ea typeface="Comic Sans MS"/>
                <a:cs typeface="Comic Sans MS"/>
                <a:sym typeface="Comic Sans MS"/>
              </a:rPr>
              <a:t>=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mic Sans MS"/>
                <a:ea typeface="Comic Sans MS"/>
                <a:cs typeface="Comic Sans MS"/>
                <a:sym typeface="Comic Sans MS"/>
              </a:rPr>
              <a:t>HABILITACIÓN B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8EC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 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 o Modelo de Calidad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2029225" y="243850"/>
            <a:ext cx="69117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Elegimos la norma ISO/IEC 25010, donde podremos evaluar al software mediante diferentes técnicas que nos asegurará la calidad del producto a entregar.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105875"/>
            <a:ext cx="1589901" cy="131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3994350" y="2630088"/>
            <a:ext cx="1155300" cy="1040700"/>
          </a:xfrm>
          <a:prstGeom prst="ellipse">
            <a:avLst/>
          </a:prstGeom>
          <a:gradFill>
            <a:gsLst>
              <a:gs pos="0">
                <a:srgbClr val="105BAB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ISO/IEC 25010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878850" y="1585675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Eficiencia de Desempeño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768675" y="3878125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Fiabilidad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1966525" y="1910525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Adecuación Funcional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1561475" y="2869200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Portabilidad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196225" y="2869200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878850" y="4207750"/>
            <a:ext cx="1386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Seguridad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944025" y="3878125"/>
            <a:ext cx="1431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Mantenibilidad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5746175" y="1732288"/>
            <a:ext cx="1431300" cy="562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Compatibilidad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517238" y="3029850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315363" y="3029850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 rot="-5400000">
            <a:off x="4416288" y="2268525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rot="5400000">
            <a:off x="4416288" y="3818675"/>
            <a:ext cx="311400" cy="241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2700000">
            <a:off x="5205763" y="3618773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flipH="1" rot="-2700000">
            <a:off x="3529126" y="3618698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-2700000">
            <a:off x="5205763" y="2369548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rot="-8100000">
            <a:off x="3529113" y="2369548"/>
            <a:ext cx="311410" cy="24140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