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858000" cy="9144000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2490" y="120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06.02.2022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06.02.2022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Mariano Fasano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Michele Banfi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2021-2022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Progetto di Semestre</a:t>
            </a: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8.02.2022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54"/>
          </p:nvPr>
        </p:nvSpPr>
        <p:spPr>
          <a:xfrm>
            <a:off x="715963" y="15646400"/>
            <a:ext cx="13716000" cy="51435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it-CH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Abstract</a:t>
            </a: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Il progetto di ricerca “Ground Control” del fondo nazionale svizzero si è occupato di analizzare i parametri del processo di deposizione di metalli speciali (stampanti 3D) e di ottimizzarne il controllo. Per acquisire i dati del processo di deposizione vengono utilizzate telecamere imaging e termiche che forniscono immagini, pirometri per misurare temperature, e macchine CN che forniscono i dati della macchina (posizioni dei motori, potenza laser,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ecc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).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L’obiettivo del progetto di semestre è stato di sviluppare un nuovo applicativo desktop in grado di visualizzare in modo organizzato i dati acquisiti. I dati vengono acquisiti da un altro applicativo, ed organizzati per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”, il quale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puo’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contenere una o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piu’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“deposizioni” (stampe 3D), che a loro volta contengono i dati (immagini, temperature, dati della macchina CN).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it-CH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Utilizzando il nuovo applicativo in modalità offline, l’utilizzatore deve poter selezionare ed aprire uno o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piu’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 o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deposition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”, e visualizzare e paragonare i dati, o esportarli in formato compresso. Deve essere possibile cancellare sia esperimenti che deposizioni, ed aggiungere commenti ed immagini del provino 3D stampato. 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 modalità online, l’operatore deve poter creare ed associare ad ogni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un insieme di setups, in cui ogni device ha il proprio setup. Le devices utilizzate sono le seguenti: telecamere, pirometri, versione di database e di software,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GCode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per la macchina CN, tipo di macchina CN.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/>
              <a:t>Sviluppo GUI per applicativo di Data Collection</a:t>
            </a:r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FE54D-AFDD-4BE9-9158-FE66A776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02" y="8260855"/>
            <a:ext cx="10547422" cy="59652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29</TotalTime>
  <Words>297</Words>
  <Application>Microsoft Office PowerPoint</Application>
  <PresentationFormat>Personalizzato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Sviluppo GUI per applicativo di Data Collection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GUI per applicativo di Data Collection</dc:title>
  <dc:subject/>
  <dc:creator>Mariano Fasano</dc:creator>
  <cp:keywords/>
  <dc:description/>
  <cp:lastModifiedBy>Mariano Fasano</cp:lastModifiedBy>
  <cp:revision>3</cp:revision>
  <cp:lastPrinted>2012-05-14T08:00:31Z</cp:lastPrinted>
  <dcterms:created xsi:type="dcterms:W3CDTF">2022-02-06T16:51:11Z</dcterms:created>
  <dcterms:modified xsi:type="dcterms:W3CDTF">2022-02-06T17:20:21Z</dcterms:modified>
  <cp:category/>
</cp:coreProperties>
</file>