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ED9AB-4601-407D-92AC-8C99EE823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NutriSoft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E16B0C-F755-4BFD-A950-7E8C91F10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/>
              <a:t>Ivasiuta</a:t>
            </a:r>
            <a:r>
              <a:rPr lang="es-AR" dirty="0"/>
              <a:t> Mariano</a:t>
            </a:r>
          </a:p>
        </p:txBody>
      </p:sp>
    </p:spTree>
    <p:extLst>
      <p:ext uri="{BB962C8B-B14F-4D97-AF65-F5344CB8AC3E}">
        <p14:creationId xmlns:p14="http://schemas.microsoft.com/office/powerpoint/2010/main" val="89176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87C1E71-F45D-46A4-80FE-A7EF420E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727562"/>
            <a:ext cx="7958331" cy="544755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Procesos Automatizados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1194C99-EF8D-4B79-B503-404DE241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213" y="1430086"/>
            <a:ext cx="5993572" cy="3997828"/>
          </a:xfrm>
        </p:spPr>
        <p:txBody>
          <a:bodyPr/>
          <a:lstStyle/>
          <a:p>
            <a:pPr algn="ctr"/>
            <a:r>
              <a:rPr lang="es-AR" dirty="0"/>
              <a:t>Asignación inteligente de turno</a:t>
            </a:r>
          </a:p>
          <a:p>
            <a:pPr algn="ctr"/>
            <a:r>
              <a:rPr lang="es-AR" dirty="0"/>
              <a:t>Generación automática de plan de alimentación</a:t>
            </a:r>
          </a:p>
          <a:p>
            <a:pPr algn="ctr"/>
            <a:r>
              <a:rPr lang="es-AR" dirty="0"/>
              <a:t>Generación automática de plan de seguimiento.</a:t>
            </a:r>
          </a:p>
        </p:txBody>
      </p:sp>
    </p:spTree>
    <p:extLst>
      <p:ext uri="{BB962C8B-B14F-4D97-AF65-F5344CB8AC3E}">
        <p14:creationId xmlns:p14="http://schemas.microsoft.com/office/powerpoint/2010/main" val="357012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BA874-5949-43AF-B005-E4406D10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Alcance y limitaciones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514350-9B4C-4037-97ED-FA180342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26440"/>
            <a:ext cx="7796540" cy="3997828"/>
          </a:xfrm>
        </p:spPr>
        <p:txBody>
          <a:bodyPr/>
          <a:lstStyle/>
          <a:p>
            <a:r>
              <a:rPr lang="es-MX" dirty="0"/>
              <a:t>Solamente a consultorios nutricionistas que ofrezcan asesoramiento nutricional.</a:t>
            </a:r>
          </a:p>
          <a:p>
            <a:r>
              <a:rPr lang="es-MX" dirty="0"/>
              <a:t>Implementación a futuro: Gestión de dietéticas. Menú semanal inteligente. permitir la gestión de turnos de forma presenciales.</a:t>
            </a:r>
          </a:p>
          <a:p>
            <a:r>
              <a:rPr lang="es-MX" dirty="0"/>
              <a:t>Solicitud de turnos realizados online. Gestión de consultas nutricionales. Seguimiento de pacientes.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006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C786D-7BE1-468E-BE4E-C61B817A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3" y="234182"/>
            <a:ext cx="7958331" cy="1077229"/>
          </a:xfrm>
        </p:spPr>
        <p:txBody>
          <a:bodyPr/>
          <a:lstStyle/>
          <a:p>
            <a:pPr algn="ctr"/>
            <a:r>
              <a:rPr lang="es-AR" dirty="0"/>
              <a:t>Estimación de estado de avance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3B340C-430C-4A0B-BF4E-948DE89B5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910" y="1028499"/>
            <a:ext cx="2412176" cy="565824"/>
          </a:xfrm>
        </p:spPr>
        <p:txBody>
          <a:bodyPr/>
          <a:lstStyle/>
          <a:p>
            <a:pPr algn="ctr"/>
            <a:r>
              <a:rPr lang="es-AR" dirty="0"/>
              <a:t>85%-90%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2AE2B89-8B09-4DB6-B3E3-B3830DD30350}"/>
              </a:ext>
            </a:extLst>
          </p:cNvPr>
          <p:cNvSpPr txBox="1">
            <a:spLocks/>
          </p:cNvSpPr>
          <p:nvPr/>
        </p:nvSpPr>
        <p:spPr>
          <a:xfrm>
            <a:off x="2116832" y="2678473"/>
            <a:ext cx="7958331" cy="56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dirty="0"/>
              <a:t>Módulos faltantes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B8FD2EB-40F7-4434-8427-893AECAA2419}"/>
              </a:ext>
            </a:extLst>
          </p:cNvPr>
          <p:cNvSpPr txBox="1">
            <a:spLocks/>
          </p:cNvSpPr>
          <p:nvPr/>
        </p:nvSpPr>
        <p:spPr>
          <a:xfrm>
            <a:off x="2739021" y="3275557"/>
            <a:ext cx="6713951" cy="2599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Menú semanal</a:t>
            </a:r>
          </a:p>
          <a:p>
            <a:pPr lvl="2"/>
            <a:r>
              <a:rPr lang="es-AR" dirty="0"/>
              <a:t>Registrar y consultar recetas</a:t>
            </a:r>
          </a:p>
          <a:p>
            <a:r>
              <a:rPr lang="es-AR" dirty="0"/>
              <a:t>Vista de registrar alimentos consumidos y actividades realizadas para seguimiento de pacientes.</a:t>
            </a:r>
          </a:p>
          <a:p>
            <a:r>
              <a:rPr lang="es-AR" dirty="0"/>
              <a:t>Estadísticas y reportes.</a:t>
            </a:r>
          </a:p>
        </p:txBody>
      </p:sp>
    </p:spTree>
    <p:extLst>
      <p:ext uri="{BB962C8B-B14F-4D97-AF65-F5344CB8AC3E}">
        <p14:creationId xmlns:p14="http://schemas.microsoft.com/office/powerpoint/2010/main" val="294187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A7839-74A1-4243-83DB-915EA27F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3156622"/>
            <a:ext cx="7958331" cy="544755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2948520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91</TotalTime>
  <Words>105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NutriSoft</vt:lpstr>
      <vt:lpstr>Procesos Automatizados</vt:lpstr>
      <vt:lpstr>Alcance y limitaciones</vt:lpstr>
      <vt:lpstr>Estimación de estado de avance</vt:lpstr>
      <vt:lpstr>Demostración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NutriSoft</dc:title>
  <dc:creator>Mariano</dc:creator>
  <cp:lastModifiedBy>Mariano</cp:lastModifiedBy>
  <cp:revision>3</cp:revision>
  <dcterms:created xsi:type="dcterms:W3CDTF">2023-12-04T12:02:02Z</dcterms:created>
  <dcterms:modified xsi:type="dcterms:W3CDTF">2023-12-04T13:33:56Z</dcterms:modified>
</cp:coreProperties>
</file>