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F1185-8714-2D42-9678-1C0420F8F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ADFE7C-13D5-BA41-981F-15C7A94AF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01F44-B829-DC43-99DA-5A5CC9F8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978B-F8A8-5049-A518-6D0F60ACA0A7}" type="datetimeFigureOut">
              <a:rPr lang="es-AR" smtClean="0"/>
              <a:t>2/4/20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1926EB-9DCB-E647-B378-F624BC2D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D49392-5CB7-CF4E-A167-79582467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6F6-544D-C042-AB7F-1D4F2D873D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26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FDE94-B412-7E4A-BD06-8D8C9CB1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7DB686-85D1-2345-9DE6-B1A96DBCE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9DC1A4-228E-E944-BE42-CA293FA8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978B-F8A8-5049-A518-6D0F60ACA0A7}" type="datetimeFigureOut">
              <a:rPr lang="es-AR" smtClean="0"/>
              <a:t>2/4/20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1C2790-B60C-0343-933C-00BC41D6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FE3CA-00D9-144F-BC6B-131AEB00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6F6-544D-C042-AB7F-1D4F2D873D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09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B319D2-3323-3343-9118-11A5956FF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A52889-6A6B-C947-89AA-812B21B56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9FC00-522F-D348-A6F8-ED1D0790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978B-F8A8-5049-A518-6D0F60ACA0A7}" type="datetimeFigureOut">
              <a:rPr lang="es-AR" smtClean="0"/>
              <a:t>2/4/20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A55C5-3965-C149-9951-264BDBE8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EBD40-71BF-E74D-B216-2D002326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6F6-544D-C042-AB7F-1D4F2D873D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013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308A6-DD76-EB4A-B473-72AB3372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B9FEF-5748-7B4B-B58E-F79E4084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314236-3D3F-EA44-A3A9-A42F188B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978B-F8A8-5049-A518-6D0F60ACA0A7}" type="datetimeFigureOut">
              <a:rPr lang="es-AR" smtClean="0"/>
              <a:t>2/4/20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7F022-D021-274F-AD21-D503211F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99263C-1808-4648-AF85-5DB23BF7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6F6-544D-C042-AB7F-1D4F2D873D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13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4691B-AE2F-8A40-8140-E0D92E03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6B6FF2-4246-EE4A-96EA-E5B73213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9F855F-B9E5-1F43-B458-56FC4920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978B-F8A8-5049-A518-6D0F60ACA0A7}" type="datetimeFigureOut">
              <a:rPr lang="es-AR" smtClean="0"/>
              <a:t>2/4/20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4209C-EBD2-FF4C-8B1B-552BB766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A3B3D-CCE1-6243-836E-A0048A28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6F6-544D-C042-AB7F-1D4F2D873D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696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F99CB-EAAC-D04F-AC07-0D7CE5D4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2E8AFA-7DC8-E14A-8603-F01DB20B5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901EEE-EBE5-5447-B6C8-48DF90B93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D2DD42-9671-5240-9DE1-980720FB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978B-F8A8-5049-A518-6D0F60ACA0A7}" type="datetimeFigureOut">
              <a:rPr lang="es-AR" smtClean="0"/>
              <a:t>2/4/20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36E2EE-AA6C-1D46-815E-692F0DFA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A4D5BF-6CA3-8F44-B1CE-0835FB54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6F6-544D-C042-AB7F-1D4F2D873D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517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9AEB3-6A01-3B40-9972-FFF1B2A6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A05D19-0E8C-B841-AB23-1E77344B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42EFED-AE9E-264C-BFE9-D37892C8D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2B915E-A929-F24A-BB49-0078CA79C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FC746F-1709-024A-90C7-F2D6748EB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F8BAC1-1713-0841-8A73-AEBA2CE0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978B-F8A8-5049-A518-6D0F60ACA0A7}" type="datetimeFigureOut">
              <a:rPr lang="es-AR" smtClean="0"/>
              <a:t>2/4/20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C96C5A-8F71-1A46-A7BB-EA7E2410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D451AB-8775-5F4A-B004-5FB22642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6F6-544D-C042-AB7F-1D4F2D873D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991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1FA11-CB14-8044-88C0-174FBD6F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B532C1-134E-1142-B364-581D2411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978B-F8A8-5049-A518-6D0F60ACA0A7}" type="datetimeFigureOut">
              <a:rPr lang="es-AR" smtClean="0"/>
              <a:t>2/4/20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A84BFB-479C-8E48-8095-280935AA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CA5486-6756-B541-A7D9-F2261E11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6F6-544D-C042-AB7F-1D4F2D873D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076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1B06A3-5044-A942-B3E0-1EC6B408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978B-F8A8-5049-A518-6D0F60ACA0A7}" type="datetimeFigureOut">
              <a:rPr lang="es-AR" smtClean="0"/>
              <a:t>2/4/20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150695-5E90-F942-AA63-413270C3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8C0396-5F13-6145-9522-B4A858DD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6F6-544D-C042-AB7F-1D4F2D873D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797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21C76-C742-E845-A4C8-AE3E2000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08FF4-5887-414D-AE01-731A31AC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CD2516-6587-924D-A4F2-94F196FC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F05FA3-F807-854D-A1FD-22CE553B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978B-F8A8-5049-A518-6D0F60ACA0A7}" type="datetimeFigureOut">
              <a:rPr lang="es-AR" smtClean="0"/>
              <a:t>2/4/20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7B0A51-4536-6242-8163-3A814DA7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68B7B3-F5B8-5E40-A4DC-2352EADC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6F6-544D-C042-AB7F-1D4F2D873D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447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BE815-C935-8A47-97FF-972047BE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CA1BCE-141A-D246-94C0-D69C7D1A9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E68827-F304-9043-9ECE-91CCA7FBD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2D9C56-E37E-9849-885C-F0D92F69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978B-F8A8-5049-A518-6D0F60ACA0A7}" type="datetimeFigureOut">
              <a:rPr lang="es-AR" smtClean="0"/>
              <a:t>2/4/20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D4C142-0E18-144F-9A1E-8605FB5F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85CF77-7F1D-9542-B2D5-B93AAC51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6F6-544D-C042-AB7F-1D4F2D873D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718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F48AB6-0901-2649-82F7-4D8103D2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3C6F4-054B-F14F-B3D8-01EB52492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624C2C-D8B6-EB49-A00D-BCDD062D3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978B-F8A8-5049-A518-6D0F60ACA0A7}" type="datetimeFigureOut">
              <a:rPr lang="es-AR" smtClean="0"/>
              <a:t>2/4/20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51850-B3B9-CC4D-A5E3-CD4559BA2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422B0-DFF2-6B4D-9C75-AD6EA6D59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86F6-544D-C042-AB7F-1D4F2D873D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336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A438C1B5-34E2-8041-B9BF-0D6D16F0D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909" y="549000"/>
            <a:ext cx="4320000" cy="2880000"/>
          </a:xfrm>
          <a:prstGeom prst="rect">
            <a:avLst/>
          </a:prstGeom>
        </p:spPr>
      </p:pic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F44178FB-FB80-9D41-80AC-EBD90417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006" y="3691687"/>
            <a:ext cx="4041806" cy="2952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C513C1F-4CF8-DD48-A7F9-077A4BF2AD40}"/>
              </a:ext>
            </a:extLst>
          </p:cNvPr>
          <p:cNvSpPr txBox="1"/>
          <p:nvPr/>
        </p:nvSpPr>
        <p:spPr>
          <a:xfrm>
            <a:off x="160091" y="117693"/>
            <a:ext cx="744085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Análisis y limpieza de cantiad de ambientes: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base tiene inicialmente 73.830 valores faltantes en la columna ‘rooms’ (60,9% del total). </a:t>
            </a:r>
          </a:p>
          <a:p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estrategia consiste en reducir el nro. de faltantes completando los campos vacíos a partir de las referencias a los ambientes que aparecen en las columnas título y descripción.</a:t>
            </a:r>
          </a:p>
          <a:p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Utilizando expresiones regulares extraemos la cantidad de “ambientes”, “dormitorios” o “habitaciones”. Una vez que depuramos los valores atípicos los agregamos los nuevos ambientes obtenidos al dataframe original. El número de ‘rooms’ faltantes se reduce a 32.522 (26,8%).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r>
              <a:rPr lang="es-AR" b="1" dirty="0"/>
              <a:t>Hallazgos: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distribución total de ambientes por propiedad sigue una distribución con cola a la derecha (moda &lt; mediana &lt; media).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Hay una mayor concentración en publicaciones de 2 amb. (valor modal) y 3 amb., y en menor medida prop con 4 amb. y 1 amb.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forma de la distribución podría deberse a la presencia de outliers en todos los tipos de propiedad que no lograron limpiarse correctamente (casas con 1 amb, negocios con 10 amb)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El valor mediano de la cant. de ambientes en casas es mayor que en departamentos y negocios y la distribución está a la izq. de los PHs. </a:t>
            </a:r>
          </a:p>
        </p:txBody>
      </p:sp>
    </p:spTree>
    <p:extLst>
      <p:ext uri="{BB962C8B-B14F-4D97-AF65-F5344CB8AC3E}">
        <p14:creationId xmlns:p14="http://schemas.microsoft.com/office/powerpoint/2010/main" val="1786155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225</Words>
  <Application>Microsoft Macintosh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Manubens Paz, Jordan Ernesto</dc:creator>
  <cp:lastModifiedBy>Manubens Paz, Jordan Ernesto</cp:lastModifiedBy>
  <cp:revision>5</cp:revision>
  <dcterms:created xsi:type="dcterms:W3CDTF">2020-04-02T17:43:17Z</dcterms:created>
  <dcterms:modified xsi:type="dcterms:W3CDTF">2020-04-02T18:28:32Z</dcterms:modified>
</cp:coreProperties>
</file>