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66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4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6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2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3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8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87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5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4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3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B439-E5A1-4A11-956C-F65523F16D1A}" type="datetimeFigureOut">
              <a:rPr lang="es-MX" smtClean="0"/>
              <a:t>28/09/2015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94F1-85F0-46F0-97E1-E536B0567C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24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5974432" cy="144259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Las ecuaciones del modelo de Hodgkin-Huxley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23928" y="3933056"/>
            <a:ext cx="6400800" cy="1752600"/>
          </a:xfrm>
        </p:spPr>
        <p:txBody>
          <a:bodyPr/>
          <a:lstStyle/>
          <a:p>
            <a:r>
              <a:rPr lang="es-ES" dirty="0" smtClean="0"/>
              <a:t>Erick de la Rosa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3"/>
            <a:ext cx="8352928" cy="1944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Coeficientes de transferencia</a:t>
            </a:r>
          </a:p>
          <a:p>
            <a:pPr marL="0" indent="0" algn="just">
              <a:buNone/>
            </a:pPr>
            <a:r>
              <a:rPr lang="es-MX" dirty="0" smtClean="0"/>
              <a:t>Los coeficientes de transferencia α Y β de las variables </a:t>
            </a:r>
            <a:r>
              <a:rPr lang="es-MX" i="1" dirty="0" smtClean="0"/>
              <a:t>n</a:t>
            </a:r>
            <a:r>
              <a:rPr lang="es-MX" dirty="0" smtClean="0"/>
              <a:t>, </a:t>
            </a:r>
            <a:r>
              <a:rPr lang="es-MX" i="1" dirty="0" smtClean="0"/>
              <a:t>m</a:t>
            </a:r>
            <a:r>
              <a:rPr lang="es-MX" dirty="0" smtClean="0"/>
              <a:t>, y </a:t>
            </a:r>
            <a:r>
              <a:rPr lang="es-MX" i="1" dirty="0" smtClean="0"/>
              <a:t>h</a:t>
            </a:r>
            <a:r>
              <a:rPr lang="es-MX" dirty="0" smtClean="0"/>
              <a:t> están determinadas a continuación. Estas ecuaciones fueron obtenidas experimentalmente por Hodgkin y Huxley.</a:t>
            </a:r>
            <a:endParaRPr lang="es-MX" dirty="0"/>
          </a:p>
        </p:txBody>
      </p:sp>
      <p:pic>
        <p:nvPicPr>
          <p:cNvPr id="1027" name="Picture 3" descr="http://www.bem.fi/book/ic/t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9825"/>
            <a:ext cx="952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em.fi/book/04/eq/e04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23" y="3024230"/>
            <a:ext cx="1669771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bem.fi/book/ic/t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9825"/>
            <a:ext cx="952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em.fi/book/04/eq/e04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2" y="3861046"/>
            <a:ext cx="2221110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bem.fi/book/ic/t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9825"/>
            <a:ext cx="952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em.fi/book/04/eq/e042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43" y="3861048"/>
            <a:ext cx="1480740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bem.fi/book/ic/t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9825"/>
            <a:ext cx="952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bem.fi/book/04/eq/e042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0" y="4752421"/>
            <a:ext cx="1433483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em.fi/book/04/eq/e042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92" y="4763637"/>
            <a:ext cx="2016327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em.fi/book/04/eq/e0420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7" y="3024228"/>
            <a:ext cx="1969069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724129" y="2924944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 estas ecuaciones </a:t>
            </a:r>
            <a:r>
              <a:rPr lang="es-MX" i="1" dirty="0"/>
              <a:t>V</a:t>
            </a:r>
            <a:r>
              <a:rPr lang="es-MX" dirty="0"/>
              <a:t>' = </a:t>
            </a:r>
            <a:r>
              <a:rPr lang="es-MX" i="1" dirty="0" err="1"/>
              <a:t>V</a:t>
            </a:r>
            <a:r>
              <a:rPr lang="es-MX" baseline="-25000" dirty="0" err="1"/>
              <a:t>m</a:t>
            </a:r>
            <a:r>
              <a:rPr lang="es-MX" dirty="0"/>
              <a:t> - </a:t>
            </a:r>
            <a:r>
              <a:rPr lang="es-MX" i="1" dirty="0" err="1" smtClean="0"/>
              <a:t>V</a:t>
            </a:r>
            <a:r>
              <a:rPr lang="es-MX" baseline="-25000" dirty="0" err="1" smtClean="0"/>
              <a:t>r</a:t>
            </a:r>
            <a:r>
              <a:rPr lang="es-MX" dirty="0" smtClean="0"/>
              <a:t> d</a:t>
            </a:r>
            <a:r>
              <a:rPr lang="es-ES" dirty="0" err="1" smtClean="0"/>
              <a:t>onde</a:t>
            </a:r>
            <a:r>
              <a:rPr lang="es-ES" dirty="0" smtClean="0"/>
              <a:t> </a:t>
            </a:r>
            <a:r>
              <a:rPr lang="es-MX" i="1" dirty="0" err="1" smtClean="0"/>
              <a:t>V</a:t>
            </a:r>
            <a:r>
              <a:rPr lang="es-MX" baseline="-25000" dirty="0" err="1" smtClean="0"/>
              <a:t>r</a:t>
            </a:r>
            <a:r>
              <a:rPr lang="es-MX" dirty="0"/>
              <a:t> </a:t>
            </a:r>
            <a:r>
              <a:rPr lang="es-MX" dirty="0" smtClean="0"/>
              <a:t>es el potencial de reposo y todos los </a:t>
            </a:r>
            <a:r>
              <a:rPr lang="es-MX" dirty="0" err="1" smtClean="0"/>
              <a:t>los</a:t>
            </a:r>
            <a:r>
              <a:rPr lang="es-MX" dirty="0" smtClean="0"/>
              <a:t> voltajes están en </a:t>
            </a:r>
            <a:r>
              <a:rPr lang="es-MX" dirty="0" err="1" smtClean="0"/>
              <a:t>milivots</a:t>
            </a:r>
            <a:r>
              <a:rPr lang="es-MX" dirty="0" smtClean="0"/>
              <a:t>. Estas ecuaciones fueron determinadas para para el calamar a 6.3 </a:t>
            </a:r>
            <a:r>
              <a:rPr lang="es-MX" dirty="0" err="1" smtClean="0"/>
              <a:t>ºC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71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41805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Constantes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980728"/>
            <a:ext cx="8075240" cy="1108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Además de las ecuaciones anteriores,  se otorgan las constantes siguientes en donde los voltajes son expresados en relación al potencial de reposo </a:t>
            </a:r>
            <a:r>
              <a:rPr lang="es-MX" i="1" dirty="0" err="1" smtClean="0"/>
              <a:t>V</a:t>
            </a:r>
            <a:r>
              <a:rPr lang="es-MX" baseline="-25000" dirty="0" err="1" smtClean="0"/>
              <a:t>r</a:t>
            </a:r>
            <a:r>
              <a:rPr lang="es-MX" dirty="0"/>
              <a:t>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52654"/>
              </p:ext>
            </p:extLst>
          </p:nvPr>
        </p:nvGraphicFramePr>
        <p:xfrm>
          <a:off x="1187624" y="2996952"/>
          <a:ext cx="3610744" cy="2560320"/>
        </p:xfrm>
        <a:graphic>
          <a:graphicData uri="http://schemas.openxmlformats.org/drawingml/2006/table">
            <a:tbl>
              <a:tblPr/>
              <a:tblGrid>
                <a:gridCol w="874440"/>
                <a:gridCol w="504056"/>
                <a:gridCol w="1152128"/>
                <a:gridCol w="1080120"/>
              </a:tblGrid>
              <a:tr h="0">
                <a:tc>
                  <a:txBody>
                    <a:bodyPr/>
                    <a:lstStyle/>
                    <a:p>
                      <a:r>
                        <a:rPr lang="es-MX" i="1" dirty="0"/>
                        <a:t>C</a:t>
                      </a:r>
                      <a:r>
                        <a:rPr lang="es-MX" baseline="-25000" dirty="0"/>
                        <a:t>m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     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µF/cm²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/>
                        <a:t>V</a:t>
                      </a:r>
                      <a:r>
                        <a:rPr lang="es-MX" baseline="-25000"/>
                        <a:t>r</a:t>
                      </a:r>
                      <a:r>
                        <a:rPr lang="es-MX"/>
                        <a:t> - </a:t>
                      </a:r>
                      <a:r>
                        <a:rPr lang="es-MX" i="1"/>
                        <a:t>V</a:t>
                      </a:r>
                      <a:r>
                        <a:rPr lang="es-MX" baseline="-25000"/>
                        <a:t>Na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-115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mV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/>
                        <a:t>V</a:t>
                      </a:r>
                      <a:r>
                        <a:rPr lang="es-MX" baseline="-25000"/>
                        <a:t>r</a:t>
                      </a:r>
                      <a:r>
                        <a:rPr lang="es-MX"/>
                        <a:t> - </a:t>
                      </a:r>
                      <a:r>
                        <a:rPr lang="es-MX" i="1"/>
                        <a:t>V</a:t>
                      </a:r>
                      <a:r>
                        <a:rPr lang="es-MX" baseline="-25000"/>
                        <a:t>K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 +12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mV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 dirty="0" err="1"/>
                        <a:t>V</a:t>
                      </a:r>
                      <a:r>
                        <a:rPr lang="es-MX" baseline="-25000" dirty="0" err="1"/>
                        <a:t>r</a:t>
                      </a:r>
                      <a:r>
                        <a:rPr lang="es-MX" dirty="0"/>
                        <a:t> - </a:t>
                      </a:r>
                      <a:r>
                        <a:rPr lang="es-MX" i="1" dirty="0"/>
                        <a:t>V</a:t>
                      </a:r>
                      <a:r>
                        <a:rPr lang="es-MX" baseline="-25000" dirty="0"/>
                        <a:t>L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 -10.613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mV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/>
                        <a:t>G</a:t>
                      </a:r>
                      <a:r>
                        <a:rPr lang="es-MX" baseline="-25000"/>
                        <a:t>Na max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mS</a:t>
                      </a:r>
                      <a:r>
                        <a:rPr lang="es-MX" dirty="0"/>
                        <a:t>/cm²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/>
                        <a:t>G</a:t>
                      </a:r>
                      <a:r>
                        <a:rPr lang="es-MX" baseline="-25000"/>
                        <a:t>K max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  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mS</a:t>
                      </a:r>
                      <a:r>
                        <a:rPr lang="es-MX" dirty="0"/>
                        <a:t>/cm²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i="1"/>
                        <a:t>G</a:t>
                      </a:r>
                      <a:r>
                        <a:rPr lang="es-MX" baseline="-25000"/>
                        <a:t>L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    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mS</a:t>
                      </a:r>
                      <a:r>
                        <a:rPr lang="es-MX" dirty="0"/>
                        <a:t>/cm²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24128" y="292494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i="1" dirty="0" smtClean="0"/>
              <a:t>V</a:t>
            </a:r>
            <a:r>
              <a:rPr lang="es-MX" baseline="-25000" dirty="0" smtClean="0"/>
              <a:t>L </a:t>
            </a:r>
            <a:r>
              <a:rPr lang="es-MX" dirty="0" smtClean="0"/>
              <a:t>no es medido sino calculado de tal manera que la corriente total sea cero cuando el potencial de membrana es igual al potencial de reposo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845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bem.fi/book/04/fi/04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680520" cy="4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627784" y="5476582"/>
            <a:ext cx="33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Voltajes en el axón de un calamar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5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610"/>
            <a:ext cx="5256584" cy="665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088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114</Words>
  <Application>Microsoft Office PowerPoint</Application>
  <PresentationFormat>Presentación en pantalla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Las ecuaciones del modelo de Hodgkin-Huxley</vt:lpstr>
      <vt:lpstr>Presentación de PowerPoint</vt:lpstr>
      <vt:lpstr>Constantes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pp</dc:creator>
  <cp:lastModifiedBy>pp</cp:lastModifiedBy>
  <cp:revision>5</cp:revision>
  <dcterms:created xsi:type="dcterms:W3CDTF">2015-09-28T17:38:39Z</dcterms:created>
  <dcterms:modified xsi:type="dcterms:W3CDTF">2015-09-28T18:41:15Z</dcterms:modified>
</cp:coreProperties>
</file>