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0" r:id="rId10"/>
    <p:sldId id="267" r:id="rId11"/>
    <p:sldId id="266" r:id="rId12"/>
    <p:sldId id="261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94E9-564C-465F-8890-8336FD4797AF}" type="datetimeFigureOut">
              <a:rPr lang="es-MX" smtClean="0"/>
              <a:t>18/12/2015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F144D5-56BB-43D3-9B8A-F6BB2E55F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505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94E9-564C-465F-8890-8336FD4797AF}" type="datetimeFigureOut">
              <a:rPr lang="es-MX" smtClean="0"/>
              <a:t>18/12/2015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F144D5-56BB-43D3-9B8A-F6BB2E55F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28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94E9-564C-465F-8890-8336FD4797AF}" type="datetimeFigureOut">
              <a:rPr lang="es-MX" smtClean="0"/>
              <a:t>18/12/2015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F144D5-56BB-43D3-9B8A-F6BB2E55F708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46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94E9-564C-465F-8890-8336FD4797AF}" type="datetimeFigureOut">
              <a:rPr lang="es-MX" smtClean="0"/>
              <a:t>18/12/2015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F144D5-56BB-43D3-9B8A-F6BB2E55F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688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94E9-564C-465F-8890-8336FD4797AF}" type="datetimeFigureOut">
              <a:rPr lang="es-MX" smtClean="0"/>
              <a:t>18/12/2015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F144D5-56BB-43D3-9B8A-F6BB2E55F708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790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94E9-564C-465F-8890-8336FD4797AF}" type="datetimeFigureOut">
              <a:rPr lang="es-MX" smtClean="0"/>
              <a:t>18/12/2015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F144D5-56BB-43D3-9B8A-F6BB2E55F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377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94E9-564C-465F-8890-8336FD4797AF}" type="datetimeFigureOut">
              <a:rPr lang="es-MX" smtClean="0"/>
              <a:t>18/12/2015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44D5-56BB-43D3-9B8A-F6BB2E55F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305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94E9-564C-465F-8890-8336FD4797AF}" type="datetimeFigureOut">
              <a:rPr lang="es-MX" smtClean="0"/>
              <a:t>18/12/2015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44D5-56BB-43D3-9B8A-F6BB2E55F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288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94E9-564C-465F-8890-8336FD4797AF}" type="datetimeFigureOut">
              <a:rPr lang="es-MX" smtClean="0"/>
              <a:t>18/12/2015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44D5-56BB-43D3-9B8A-F6BB2E55F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697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94E9-564C-465F-8890-8336FD4797AF}" type="datetimeFigureOut">
              <a:rPr lang="es-MX" smtClean="0"/>
              <a:t>18/12/2015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F144D5-56BB-43D3-9B8A-F6BB2E55F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2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94E9-564C-465F-8890-8336FD4797AF}" type="datetimeFigureOut">
              <a:rPr lang="es-MX" smtClean="0"/>
              <a:t>18/12/2015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F144D5-56BB-43D3-9B8A-F6BB2E55F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67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94E9-564C-465F-8890-8336FD4797AF}" type="datetimeFigureOut">
              <a:rPr lang="es-MX" smtClean="0"/>
              <a:t>18/12/2015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F144D5-56BB-43D3-9B8A-F6BB2E55F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471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94E9-564C-465F-8890-8336FD4797AF}" type="datetimeFigureOut">
              <a:rPr lang="es-MX" smtClean="0"/>
              <a:t>18/12/2015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44D5-56BB-43D3-9B8A-F6BB2E55F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784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94E9-564C-465F-8890-8336FD4797AF}" type="datetimeFigureOut">
              <a:rPr lang="es-MX" smtClean="0"/>
              <a:t>18/12/2015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44D5-56BB-43D3-9B8A-F6BB2E55F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8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94E9-564C-465F-8890-8336FD4797AF}" type="datetimeFigureOut">
              <a:rPr lang="es-MX" smtClean="0"/>
              <a:t>18/12/2015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44D5-56BB-43D3-9B8A-F6BB2E55F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53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D94E9-564C-465F-8890-8336FD4797AF}" type="datetimeFigureOut">
              <a:rPr lang="es-MX" smtClean="0"/>
              <a:t>18/12/2015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F144D5-56BB-43D3-9B8A-F6BB2E55F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697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D94E9-564C-465F-8890-8336FD4797AF}" type="datetimeFigureOut">
              <a:rPr lang="es-MX" smtClean="0"/>
              <a:t>18/12/2015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F144D5-56BB-43D3-9B8A-F6BB2E55F7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11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Corrector de tono y ecualizador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Mariano Orozco García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882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Ecualizadores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2800" dirty="0" smtClean="0"/>
              <a:t>Permiten aumentar o reducir la ganancia de manera selectiva en rangos de frecuencias definidas.</a:t>
            </a:r>
          </a:p>
          <a:p>
            <a:r>
              <a:rPr lang="es-MX" sz="2800" dirty="0" smtClean="0"/>
              <a:t>Las frecuencias centrales para filtros de bandas de octava, ½ octava y 1/3 de octava están estandarizados.</a:t>
            </a:r>
          </a:p>
          <a:p>
            <a:r>
              <a:rPr lang="es-MX" sz="2800" dirty="0" smtClean="0"/>
              <a:t>Se realizó un ecualizador de 20 canales con frecuencias estándares:</a:t>
            </a:r>
          </a:p>
          <a:p>
            <a:pPr marL="0" indent="0" algn="ctr">
              <a:buNone/>
            </a:pPr>
            <a:r>
              <a:rPr lang="es-MX" sz="2800" dirty="0" smtClean="0"/>
              <a:t>{22.4</a:t>
            </a:r>
            <a:r>
              <a:rPr lang="es-MX" sz="2800" dirty="0"/>
              <a:t>, 31.5, 45, 63, 90, 125, 180, 250, 355, 500, 710, 1000, 1400</a:t>
            </a:r>
            <a:r>
              <a:rPr lang="es-MX" sz="2800" dirty="0" smtClean="0"/>
              <a:t>, </a:t>
            </a:r>
            <a:r>
              <a:rPr lang="es-MX" sz="2800" dirty="0"/>
              <a:t>2000, 2800, 4000, 5600, 8000, 11200, </a:t>
            </a:r>
            <a:r>
              <a:rPr lang="es-MX" sz="2800" dirty="0" smtClean="0"/>
              <a:t>16000};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29394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Frecuencias</a:t>
            </a:r>
            <a:endParaRPr lang="es-MX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31" t="44158" r="17362" b="50747"/>
          <a:stretch/>
        </p:blipFill>
        <p:spPr>
          <a:xfrm>
            <a:off x="4630420" y="1905000"/>
            <a:ext cx="4836695" cy="1018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4743" t="33717" r="7450" b="32730"/>
          <a:stretch/>
        </p:blipFill>
        <p:spPr>
          <a:xfrm>
            <a:off x="2616987" y="2923250"/>
            <a:ext cx="8887625" cy="37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1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Canales</a:t>
            </a:r>
            <a:endParaRPr lang="es-MX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3" r="8391" b="3213"/>
          <a:stretch/>
        </p:blipFill>
        <p:spPr>
          <a:xfrm>
            <a:off x="2592925" y="1609165"/>
            <a:ext cx="8911687" cy="5048302"/>
          </a:xfrm>
        </p:spPr>
      </p:pic>
    </p:spTree>
    <p:extLst>
      <p:ext uri="{BB962C8B-B14F-4D97-AF65-F5344CB8AC3E}">
        <p14:creationId xmlns:p14="http://schemas.microsoft.com/office/powerpoint/2010/main" val="167829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La voz humana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Se produce por la vibración de las cuerdas vocales, lo cual genera una onda sonora que es combinación de varias frecuencias y sus correspondientes armónicos.</a:t>
            </a:r>
            <a:endParaRPr lang="es-MX" sz="2400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6" t="23858" r="3614" b="27096"/>
          <a:stretch/>
        </p:blipFill>
        <p:spPr>
          <a:xfrm>
            <a:off x="7190747" y="1905000"/>
            <a:ext cx="4313864" cy="399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8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Espectro de la voz humana</a:t>
            </a:r>
            <a:endParaRPr lang="es-MX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8" r="29505"/>
          <a:stretch/>
        </p:blipFill>
        <p:spPr>
          <a:xfrm>
            <a:off x="1411942" y="1905000"/>
            <a:ext cx="9981878" cy="4159624"/>
          </a:xfrm>
        </p:spPr>
      </p:pic>
    </p:spTree>
    <p:extLst>
      <p:ext uri="{BB962C8B-B14F-4D97-AF65-F5344CB8AC3E}">
        <p14:creationId xmlns:p14="http://schemas.microsoft.com/office/powerpoint/2010/main" val="283286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 espectro vocal</a:t>
            </a:r>
            <a:endParaRPr lang="es-MX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7" t="19364" r="8954"/>
          <a:stretch/>
        </p:blipFill>
        <p:spPr>
          <a:xfrm>
            <a:off x="2865554" y="2191871"/>
            <a:ext cx="8366428" cy="4557650"/>
          </a:xfrm>
        </p:spPr>
      </p:pic>
    </p:spTree>
    <p:extLst>
      <p:ext uri="{BB962C8B-B14F-4D97-AF65-F5344CB8AC3E}">
        <p14:creationId xmlns:p14="http://schemas.microsoft.com/office/powerpoint/2010/main" val="403033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Corrección de tono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Primero se realiza un algoritmo de detención de tono, esto se hace por bloques a ciertos pasos. </a:t>
            </a:r>
          </a:p>
          <a:p>
            <a:r>
              <a:rPr lang="es-MX" sz="2800" dirty="0" smtClean="0"/>
              <a:t>Los pasos siempre son mas pequeños que el bloque para que estos se sobrepongan.</a:t>
            </a:r>
          </a:p>
          <a:p>
            <a:r>
              <a:rPr lang="es-MX" sz="2800" dirty="0" smtClean="0"/>
              <a:t>Se crean copias y se realiza una auto correlación. </a:t>
            </a:r>
          </a:p>
        </p:txBody>
      </p:sp>
    </p:spTree>
    <p:extLst>
      <p:ext uri="{BB962C8B-B14F-4D97-AF65-F5344CB8AC3E}">
        <p14:creationId xmlns:p14="http://schemas.microsoft.com/office/powerpoint/2010/main" val="116340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Corrección de tono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Un problema de la voz humana son los </a:t>
            </a:r>
            <a:r>
              <a:rPr lang="es-MX" sz="2800" dirty="0" smtClean="0"/>
              <a:t>armónicos, por ejemplo, si se canta en La a 220 Hz habrá componentes de resonancia a 440 </a:t>
            </a:r>
            <a:r>
              <a:rPr lang="es-MX" sz="2800" dirty="0"/>
              <a:t>Hz</a:t>
            </a:r>
            <a:r>
              <a:rPr lang="es-MX" sz="2800" dirty="0" smtClean="0"/>
              <a:t>, 660 </a:t>
            </a:r>
            <a:r>
              <a:rPr lang="es-MX" sz="2800" dirty="0"/>
              <a:t>Hz</a:t>
            </a:r>
            <a:r>
              <a:rPr lang="es-MX" sz="2800" dirty="0" smtClean="0"/>
              <a:t>, 880 Hz, …</a:t>
            </a:r>
          </a:p>
          <a:p>
            <a:r>
              <a:rPr lang="es-MX" sz="2800" dirty="0" smtClean="0"/>
              <a:t>Se utiliza una tolerancia y se eliminan las frecuencias de resonancia quedándonos con la mas pequeña.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5161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Auto correlación por bloques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201" t="26470" r="18512" b="26103"/>
          <a:stretch/>
        </p:blipFill>
        <p:spPr>
          <a:xfrm>
            <a:off x="2589211" y="2133600"/>
            <a:ext cx="8915401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6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Compresor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1615" t="32358" r="33485" b="16650"/>
          <a:stretch/>
        </p:blipFill>
        <p:spPr>
          <a:xfrm>
            <a:off x="2589212" y="2133601"/>
            <a:ext cx="8915400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6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Ecualizadores</a:t>
            </a:r>
            <a:endParaRPr lang="es-MX" b="1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30" y="2015976"/>
            <a:ext cx="8760875" cy="4640318"/>
          </a:xfrm>
        </p:spPr>
      </p:pic>
    </p:spTree>
    <p:extLst>
      <p:ext uri="{BB962C8B-B14F-4D97-AF65-F5344CB8AC3E}">
        <p14:creationId xmlns:p14="http://schemas.microsoft.com/office/powerpoint/2010/main" val="397075812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244</Words>
  <Application>Microsoft Office PowerPoint</Application>
  <PresentationFormat>Panorámica</PresentationFormat>
  <Paragraphs>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Espiral</vt:lpstr>
      <vt:lpstr>Corrector de tono y ecualizador</vt:lpstr>
      <vt:lpstr>La voz humana</vt:lpstr>
      <vt:lpstr>Espectro de la voz humana</vt:lpstr>
      <vt:lpstr>El espectro vocal</vt:lpstr>
      <vt:lpstr>Corrección de tono</vt:lpstr>
      <vt:lpstr>Corrección de tono</vt:lpstr>
      <vt:lpstr>Auto correlación por bloques</vt:lpstr>
      <vt:lpstr>Compresor</vt:lpstr>
      <vt:lpstr>Ecualizadores</vt:lpstr>
      <vt:lpstr>Ecualizadores</vt:lpstr>
      <vt:lpstr>Frecuencias</vt:lpstr>
      <vt:lpstr>Canales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Corrector de tono y ecualizador</dc:title>
  <dc:creator>Mariano Orozco García</dc:creator>
  <cp:lastModifiedBy>Mariano Orozco García</cp:lastModifiedBy>
  <cp:revision>9</cp:revision>
  <dcterms:created xsi:type="dcterms:W3CDTF">2015-12-18T15:47:43Z</dcterms:created>
  <dcterms:modified xsi:type="dcterms:W3CDTF">2015-12-18T17:12:44Z</dcterms:modified>
</cp:coreProperties>
</file>