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34"/>
  </p:notesMasterIdLst>
  <p:sldIdLst>
    <p:sldId id="286" r:id="rId2"/>
    <p:sldId id="256" r:id="rId3"/>
    <p:sldId id="257" r:id="rId4"/>
    <p:sldId id="287" r:id="rId5"/>
    <p:sldId id="259" r:id="rId6"/>
    <p:sldId id="285" r:id="rId7"/>
    <p:sldId id="268" r:id="rId8"/>
    <p:sldId id="269" r:id="rId9"/>
    <p:sldId id="272" r:id="rId10"/>
    <p:sldId id="277" r:id="rId11"/>
    <p:sldId id="265" r:id="rId12"/>
    <p:sldId id="260" r:id="rId13"/>
    <p:sldId id="279" r:id="rId14"/>
    <p:sldId id="280" r:id="rId15"/>
    <p:sldId id="263" r:id="rId16"/>
    <p:sldId id="288" r:id="rId17"/>
    <p:sldId id="289" r:id="rId18"/>
    <p:sldId id="290" r:id="rId19"/>
    <p:sldId id="291" r:id="rId20"/>
    <p:sldId id="292" r:id="rId21"/>
    <p:sldId id="293" r:id="rId22"/>
    <p:sldId id="294" r:id="rId23"/>
    <p:sldId id="295" r:id="rId24"/>
    <p:sldId id="264" r:id="rId25"/>
    <p:sldId id="266" r:id="rId26"/>
    <p:sldId id="267" r:id="rId27"/>
    <p:sldId id="296" r:id="rId28"/>
    <p:sldId id="299" r:id="rId29"/>
    <p:sldId id="258" r:id="rId30"/>
    <p:sldId id="298" r:id="rId31"/>
    <p:sldId id="300" r:id="rId32"/>
    <p:sldId id="284"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E9A554-6938-4451-AC83-E99BCABA400F}">
  <a:tblStyle styleId="{A6E9A554-6938-4451-AC83-E99BCABA40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8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e393eb295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e393eb295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5909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g6327c7807a_0_39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0" name="Google Shape;1630;g6327c7807a_0_3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6327c7807a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6327c7807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6327c7807a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6327c7807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6327c7807a_0_3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6327c7807a_0_3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8"/>
        <p:cNvGrpSpPr/>
        <p:nvPr/>
      </p:nvGrpSpPr>
      <p:grpSpPr>
        <a:xfrm>
          <a:off x="0" y="0"/>
          <a:ext cx="0" cy="0"/>
          <a:chOff x="0" y="0"/>
          <a:chExt cx="0" cy="0"/>
        </a:xfrm>
      </p:grpSpPr>
      <p:sp>
        <p:nvSpPr>
          <p:cNvPr id="1729" name="Google Shape;1729;g70d0df954e_0_2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0" name="Google Shape;1730;g70d0df954e_0_2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6327c7807a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6327c7807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6327c7807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6327c7807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6327c7807a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6327c7807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4001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6327c7807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6327c7807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5440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6327c7807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6327c7807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4305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e393eb295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e393eb295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g6327c7807a_0_39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0" name="Google Shape;1630;g6327c7807a_0_3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6327c7807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6327c7807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6327c7807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6327c7807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6327c7807a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6327c7807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70d0df954e_0_2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70d0df954e_0_2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6327c7807a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6327c7807a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6e43c41c6f_6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6e43c41c6f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g6327c7807a_0_39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0" name="Google Shape;1630;g6327c7807a_0_3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g6327c7807a_0_39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0" name="Google Shape;1630;g6327c7807a_0_3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27011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multiRowCard</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lineClusteredColumnComboChart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6327c7807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6327c7807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lineChart</a:t>
            </a:r>
            <a:endParaRPr dirty="0"/>
          </a:p>
          <a:p>
            <a:r>
              <a:rPr b="0" dirty="0"/>
              <a:t>No alt text provided.</a:t>
            </a:r>
            <a:endParaRPr dirty="0"/>
          </a:p>
          <a:p>
            <a:endParaRPr dirty="0"/>
          </a:p>
          <a:p>
            <a:r>
              <a:rPr b="1" dirty="0"/>
              <a:t>treemap</a:t>
            </a:r>
            <a:endParaRPr dirty="0"/>
          </a:p>
          <a:p>
            <a:r>
              <a:rPr b="0" dirty="0"/>
              <a:t>No alt text provided.</a:t>
            </a:r>
            <a:endParaRPr dirty="0"/>
          </a:p>
          <a:p>
            <a:endParaRPr dirty="0"/>
          </a:p>
          <a:p>
            <a:r>
              <a:rPr b="1" dirty="0"/>
              <a:t>Género de Clientes miembros</a:t>
            </a:r>
            <a:endParaRPr dirty="0"/>
          </a:p>
          <a:p>
            <a:r>
              <a:rPr b="0" dirty="0"/>
              <a:t>No alt text provided.</a:t>
            </a:r>
            <a:endParaRPr dirty="0"/>
          </a:p>
          <a:p>
            <a:endParaRPr dirty="0"/>
          </a:p>
          <a:p>
            <a:r>
              <a:rPr b="1" dirty="0"/>
              <a:t>Tipo de cliente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Ventas por rango horario</a:t>
            </a:r>
            <a:endParaRPr dirty="0"/>
          </a:p>
          <a:p>
            <a:r>
              <a:rPr b="0" dirty="0"/>
              <a:t>No alt text provided.</a:t>
            </a:r>
            <a:endParaRPr dirty="0"/>
          </a:p>
          <a:p>
            <a:endParaRPr dirty="0"/>
          </a:p>
          <a:p>
            <a:r>
              <a:rPr b="1" dirty="0"/>
              <a:t>Método de pago</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70d0df954e_0_2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70d0df954e_0_2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8082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0"/>
        <p:cNvGrpSpPr/>
        <p:nvPr/>
      </p:nvGrpSpPr>
      <p:grpSpPr>
        <a:xfrm>
          <a:off x="0" y="0"/>
          <a:ext cx="0" cy="0"/>
          <a:chOff x="0" y="0"/>
          <a:chExt cx="0" cy="0"/>
        </a:xfrm>
      </p:grpSpPr>
      <p:sp>
        <p:nvSpPr>
          <p:cNvPr id="1901" name="Google Shape;1901;g6327c7807a_0_3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2" name="Google Shape;1902;g6327c7807a_0_3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6327c7807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6327c7807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6327c7807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6327c7807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6327c7807a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6327c7807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4001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6327c7807a_0_5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6327c7807a_0_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6327c7807a_2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6327c7807a_2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70d0df954e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70d0df954e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a:off x="-23100" y="1417525"/>
            <a:ext cx="9190200" cy="3726000"/>
          </a:xfrm>
          <a:prstGeom prst="rect">
            <a:avLst/>
          </a:prstGeom>
          <a:solidFill>
            <a:srgbClr val="B5EE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txBox="1">
            <a:spLocks noGrp="1"/>
          </p:cNvSpPr>
          <p:nvPr>
            <p:ph type="ctrTitle"/>
          </p:nvPr>
        </p:nvSpPr>
        <p:spPr>
          <a:xfrm>
            <a:off x="536850" y="618475"/>
            <a:ext cx="80703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5200"/>
              <a:buNone/>
              <a:defRPr sz="5200"/>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1" name="Google Shape;11;p2"/>
          <p:cNvSpPr txBox="1">
            <a:spLocks noGrp="1"/>
          </p:cNvSpPr>
          <p:nvPr>
            <p:ph type="subTitle" idx="1"/>
          </p:nvPr>
        </p:nvSpPr>
        <p:spPr>
          <a:xfrm>
            <a:off x="536850" y="1419300"/>
            <a:ext cx="8070300" cy="376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F3F3F3"/>
              </a:buClr>
              <a:buSzPts val="2800"/>
              <a:buNone/>
              <a:defRPr/>
            </a:lvl1pPr>
            <a:lvl2pPr lvl="1" algn="ctr" rtl="0">
              <a:lnSpc>
                <a:spcPct val="100000"/>
              </a:lnSpc>
              <a:spcBef>
                <a:spcPts val="0"/>
              </a:spcBef>
              <a:spcAft>
                <a:spcPts val="0"/>
              </a:spcAft>
              <a:buClr>
                <a:srgbClr val="F3F3F3"/>
              </a:buClr>
              <a:buSzPts val="2800"/>
              <a:buNone/>
              <a:defRPr sz="2800">
                <a:solidFill>
                  <a:srgbClr val="F3F3F3"/>
                </a:solidFill>
              </a:defRPr>
            </a:lvl2pPr>
            <a:lvl3pPr lvl="2" algn="ctr" rtl="0">
              <a:lnSpc>
                <a:spcPct val="100000"/>
              </a:lnSpc>
              <a:spcBef>
                <a:spcPts val="0"/>
              </a:spcBef>
              <a:spcAft>
                <a:spcPts val="0"/>
              </a:spcAft>
              <a:buClr>
                <a:srgbClr val="F3F3F3"/>
              </a:buClr>
              <a:buSzPts val="2800"/>
              <a:buNone/>
              <a:defRPr sz="2800">
                <a:solidFill>
                  <a:srgbClr val="F3F3F3"/>
                </a:solidFill>
              </a:defRPr>
            </a:lvl3pPr>
            <a:lvl4pPr lvl="3" algn="ctr" rtl="0">
              <a:lnSpc>
                <a:spcPct val="100000"/>
              </a:lnSpc>
              <a:spcBef>
                <a:spcPts val="0"/>
              </a:spcBef>
              <a:spcAft>
                <a:spcPts val="0"/>
              </a:spcAft>
              <a:buClr>
                <a:srgbClr val="F3F3F3"/>
              </a:buClr>
              <a:buSzPts val="2800"/>
              <a:buNone/>
              <a:defRPr sz="2800">
                <a:solidFill>
                  <a:srgbClr val="F3F3F3"/>
                </a:solidFill>
              </a:defRPr>
            </a:lvl4pPr>
            <a:lvl5pPr lvl="4" algn="ctr" rtl="0">
              <a:lnSpc>
                <a:spcPct val="100000"/>
              </a:lnSpc>
              <a:spcBef>
                <a:spcPts val="0"/>
              </a:spcBef>
              <a:spcAft>
                <a:spcPts val="0"/>
              </a:spcAft>
              <a:buClr>
                <a:srgbClr val="F3F3F3"/>
              </a:buClr>
              <a:buSzPts val="2800"/>
              <a:buNone/>
              <a:defRPr sz="2800">
                <a:solidFill>
                  <a:srgbClr val="F3F3F3"/>
                </a:solidFill>
              </a:defRPr>
            </a:lvl5pPr>
            <a:lvl6pPr lvl="5" algn="ctr" rtl="0">
              <a:lnSpc>
                <a:spcPct val="100000"/>
              </a:lnSpc>
              <a:spcBef>
                <a:spcPts val="0"/>
              </a:spcBef>
              <a:spcAft>
                <a:spcPts val="0"/>
              </a:spcAft>
              <a:buClr>
                <a:srgbClr val="F3F3F3"/>
              </a:buClr>
              <a:buSzPts val="2800"/>
              <a:buNone/>
              <a:defRPr sz="2800">
                <a:solidFill>
                  <a:srgbClr val="F3F3F3"/>
                </a:solidFill>
              </a:defRPr>
            </a:lvl6pPr>
            <a:lvl7pPr lvl="6" algn="ctr" rtl="0">
              <a:lnSpc>
                <a:spcPct val="100000"/>
              </a:lnSpc>
              <a:spcBef>
                <a:spcPts val="0"/>
              </a:spcBef>
              <a:spcAft>
                <a:spcPts val="0"/>
              </a:spcAft>
              <a:buClr>
                <a:srgbClr val="F3F3F3"/>
              </a:buClr>
              <a:buSzPts val="2800"/>
              <a:buNone/>
              <a:defRPr sz="2800">
                <a:solidFill>
                  <a:srgbClr val="F3F3F3"/>
                </a:solidFill>
              </a:defRPr>
            </a:lvl7pPr>
            <a:lvl8pPr lvl="7" algn="ctr" rtl="0">
              <a:lnSpc>
                <a:spcPct val="100000"/>
              </a:lnSpc>
              <a:spcBef>
                <a:spcPts val="0"/>
              </a:spcBef>
              <a:spcAft>
                <a:spcPts val="0"/>
              </a:spcAft>
              <a:buClr>
                <a:srgbClr val="F3F3F3"/>
              </a:buClr>
              <a:buSzPts val="2800"/>
              <a:buNone/>
              <a:defRPr sz="2800">
                <a:solidFill>
                  <a:srgbClr val="F3F3F3"/>
                </a:solidFill>
              </a:defRPr>
            </a:lvl8pPr>
            <a:lvl9pPr lvl="8" algn="ctr" rtl="0">
              <a:lnSpc>
                <a:spcPct val="100000"/>
              </a:lnSpc>
              <a:spcBef>
                <a:spcPts val="0"/>
              </a:spcBef>
              <a:spcAft>
                <a:spcPts val="0"/>
              </a:spcAft>
              <a:buClr>
                <a:srgbClr val="F3F3F3"/>
              </a:buClr>
              <a:buSzPts val="2800"/>
              <a:buNone/>
              <a:defRPr sz="2800">
                <a:solidFill>
                  <a:srgbClr val="F3F3F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BLANK_1_1_1_1">
    <p:bg>
      <p:bgPr>
        <a:solidFill>
          <a:schemeClr val="dk1"/>
        </a:solidFill>
        <a:effectLst/>
      </p:bgPr>
    </p:bg>
    <p:spTree>
      <p:nvGrpSpPr>
        <p:cNvPr id="1" name="Shape 148"/>
        <p:cNvGrpSpPr/>
        <p:nvPr/>
      </p:nvGrpSpPr>
      <p:grpSpPr>
        <a:xfrm>
          <a:off x="0" y="0"/>
          <a:ext cx="0" cy="0"/>
          <a:chOff x="0" y="0"/>
          <a:chExt cx="0" cy="0"/>
        </a:xfrm>
      </p:grpSpPr>
      <p:grpSp>
        <p:nvGrpSpPr>
          <p:cNvPr id="149" name="Google Shape;149;p19"/>
          <p:cNvGrpSpPr/>
          <p:nvPr/>
        </p:nvGrpSpPr>
        <p:grpSpPr>
          <a:xfrm>
            <a:off x="319500" y="0"/>
            <a:ext cx="8505000" cy="981750"/>
            <a:chOff x="319500" y="0"/>
            <a:chExt cx="8505000" cy="981750"/>
          </a:xfrm>
        </p:grpSpPr>
        <p:sp>
          <p:nvSpPr>
            <p:cNvPr id="150" name="Google Shape;150;p19"/>
            <p:cNvSpPr/>
            <p:nvPr/>
          </p:nvSpPr>
          <p:spPr>
            <a:xfrm>
              <a:off x="319500" y="363150"/>
              <a:ext cx="8505000" cy="618600"/>
            </a:xfrm>
            <a:prstGeom prst="rect">
              <a:avLst/>
            </a:prstGeom>
            <a:solidFill>
              <a:srgbClr val="FCD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19"/>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19"/>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19"/>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19"/>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5" name="Google Shape;155;p19"/>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
        <p:nvSpPr>
          <p:cNvPr id="156" name="Google Shape;156;p19"/>
          <p:cNvSpPr/>
          <p:nvPr/>
        </p:nvSpPr>
        <p:spPr>
          <a:xfrm>
            <a:off x="-23100" y="1417525"/>
            <a:ext cx="9190200" cy="3726000"/>
          </a:xfrm>
          <a:prstGeom prst="rect">
            <a:avLst/>
          </a:prstGeom>
          <a:solidFill>
            <a:srgbClr val="B5EE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19"/>
          <p:cNvSpPr txBox="1">
            <a:spLocks noGrp="1"/>
          </p:cNvSpPr>
          <p:nvPr>
            <p:ph type="subTitle" idx="1"/>
          </p:nvPr>
        </p:nvSpPr>
        <p:spPr>
          <a:xfrm>
            <a:off x="719300" y="2497475"/>
            <a:ext cx="2039100" cy="549000"/>
          </a:xfrm>
          <a:prstGeom prst="rect">
            <a:avLst/>
          </a:prstGeom>
          <a:solidFill>
            <a:schemeClr val="accent6"/>
          </a:solid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rgbClr val="2A2929"/>
                </a:solidFill>
              </a:defRPr>
            </a:lvl1pPr>
            <a:lvl2pPr lvl="1" algn="ctr" rtl="0">
              <a:lnSpc>
                <a:spcPct val="100000"/>
              </a:lnSpc>
              <a:spcBef>
                <a:spcPts val="1600"/>
              </a:spcBef>
              <a:spcAft>
                <a:spcPts val="0"/>
              </a:spcAft>
              <a:buNone/>
              <a:defRPr sz="1200">
                <a:solidFill>
                  <a:srgbClr val="2A2929"/>
                </a:solidFill>
              </a:defRPr>
            </a:lvl2pPr>
            <a:lvl3pPr lvl="2" algn="ctr" rtl="0">
              <a:lnSpc>
                <a:spcPct val="100000"/>
              </a:lnSpc>
              <a:spcBef>
                <a:spcPts val="1600"/>
              </a:spcBef>
              <a:spcAft>
                <a:spcPts val="0"/>
              </a:spcAft>
              <a:buNone/>
              <a:defRPr sz="1200">
                <a:solidFill>
                  <a:srgbClr val="2A2929"/>
                </a:solidFill>
              </a:defRPr>
            </a:lvl3pPr>
            <a:lvl4pPr lvl="3" algn="ctr" rtl="0">
              <a:lnSpc>
                <a:spcPct val="100000"/>
              </a:lnSpc>
              <a:spcBef>
                <a:spcPts val="1600"/>
              </a:spcBef>
              <a:spcAft>
                <a:spcPts val="0"/>
              </a:spcAft>
              <a:buNone/>
              <a:defRPr sz="1200">
                <a:solidFill>
                  <a:srgbClr val="2A2929"/>
                </a:solidFill>
              </a:defRPr>
            </a:lvl4pPr>
            <a:lvl5pPr lvl="4" algn="ctr" rtl="0">
              <a:lnSpc>
                <a:spcPct val="100000"/>
              </a:lnSpc>
              <a:spcBef>
                <a:spcPts val="1600"/>
              </a:spcBef>
              <a:spcAft>
                <a:spcPts val="0"/>
              </a:spcAft>
              <a:buNone/>
              <a:defRPr sz="1200">
                <a:solidFill>
                  <a:srgbClr val="2A2929"/>
                </a:solidFill>
              </a:defRPr>
            </a:lvl5pPr>
            <a:lvl6pPr lvl="5" algn="ctr" rtl="0">
              <a:lnSpc>
                <a:spcPct val="100000"/>
              </a:lnSpc>
              <a:spcBef>
                <a:spcPts val="1600"/>
              </a:spcBef>
              <a:spcAft>
                <a:spcPts val="0"/>
              </a:spcAft>
              <a:buNone/>
              <a:defRPr sz="1200">
                <a:solidFill>
                  <a:srgbClr val="2A2929"/>
                </a:solidFill>
              </a:defRPr>
            </a:lvl6pPr>
            <a:lvl7pPr lvl="6" algn="ctr" rtl="0">
              <a:lnSpc>
                <a:spcPct val="100000"/>
              </a:lnSpc>
              <a:spcBef>
                <a:spcPts val="1600"/>
              </a:spcBef>
              <a:spcAft>
                <a:spcPts val="0"/>
              </a:spcAft>
              <a:buNone/>
              <a:defRPr sz="1200">
                <a:solidFill>
                  <a:srgbClr val="2A2929"/>
                </a:solidFill>
              </a:defRPr>
            </a:lvl7pPr>
            <a:lvl8pPr lvl="7" algn="ctr" rtl="0">
              <a:lnSpc>
                <a:spcPct val="100000"/>
              </a:lnSpc>
              <a:spcBef>
                <a:spcPts val="1600"/>
              </a:spcBef>
              <a:spcAft>
                <a:spcPts val="0"/>
              </a:spcAft>
              <a:buNone/>
              <a:defRPr sz="1200">
                <a:solidFill>
                  <a:srgbClr val="2A2929"/>
                </a:solidFill>
              </a:defRPr>
            </a:lvl8pPr>
            <a:lvl9pPr lvl="8" algn="ctr" rtl="0">
              <a:lnSpc>
                <a:spcPct val="100000"/>
              </a:lnSpc>
              <a:spcBef>
                <a:spcPts val="1600"/>
              </a:spcBef>
              <a:spcAft>
                <a:spcPts val="1600"/>
              </a:spcAft>
              <a:buNone/>
              <a:defRPr sz="1200">
                <a:solidFill>
                  <a:srgbClr val="2A2929"/>
                </a:solidFill>
              </a:defRPr>
            </a:lvl9pPr>
          </a:lstStyle>
          <a:p>
            <a:endParaRPr/>
          </a:p>
        </p:txBody>
      </p:sp>
      <p:sp>
        <p:nvSpPr>
          <p:cNvPr id="158" name="Google Shape;158;p19"/>
          <p:cNvSpPr txBox="1">
            <a:spLocks noGrp="1"/>
          </p:cNvSpPr>
          <p:nvPr>
            <p:ph type="subTitle" idx="2"/>
          </p:nvPr>
        </p:nvSpPr>
        <p:spPr>
          <a:xfrm>
            <a:off x="6374443" y="2497475"/>
            <a:ext cx="2039100" cy="549000"/>
          </a:xfrm>
          <a:prstGeom prst="rect">
            <a:avLst/>
          </a:prstGeom>
          <a:solidFill>
            <a:schemeClr val="accent6"/>
          </a:solid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rgbClr val="2A2929"/>
                </a:solidFill>
              </a:defRPr>
            </a:lvl1pPr>
            <a:lvl2pPr lvl="1" algn="ctr" rtl="0">
              <a:lnSpc>
                <a:spcPct val="100000"/>
              </a:lnSpc>
              <a:spcBef>
                <a:spcPts val="1600"/>
              </a:spcBef>
              <a:spcAft>
                <a:spcPts val="0"/>
              </a:spcAft>
              <a:buNone/>
              <a:defRPr sz="1200">
                <a:solidFill>
                  <a:srgbClr val="2A2929"/>
                </a:solidFill>
              </a:defRPr>
            </a:lvl2pPr>
            <a:lvl3pPr lvl="2" algn="ctr" rtl="0">
              <a:lnSpc>
                <a:spcPct val="100000"/>
              </a:lnSpc>
              <a:spcBef>
                <a:spcPts val="1600"/>
              </a:spcBef>
              <a:spcAft>
                <a:spcPts val="0"/>
              </a:spcAft>
              <a:buNone/>
              <a:defRPr sz="1200">
                <a:solidFill>
                  <a:srgbClr val="2A2929"/>
                </a:solidFill>
              </a:defRPr>
            </a:lvl3pPr>
            <a:lvl4pPr lvl="3" algn="ctr" rtl="0">
              <a:lnSpc>
                <a:spcPct val="100000"/>
              </a:lnSpc>
              <a:spcBef>
                <a:spcPts val="1600"/>
              </a:spcBef>
              <a:spcAft>
                <a:spcPts val="0"/>
              </a:spcAft>
              <a:buNone/>
              <a:defRPr sz="1200">
                <a:solidFill>
                  <a:srgbClr val="2A2929"/>
                </a:solidFill>
              </a:defRPr>
            </a:lvl4pPr>
            <a:lvl5pPr lvl="4" algn="ctr" rtl="0">
              <a:lnSpc>
                <a:spcPct val="100000"/>
              </a:lnSpc>
              <a:spcBef>
                <a:spcPts val="1600"/>
              </a:spcBef>
              <a:spcAft>
                <a:spcPts val="0"/>
              </a:spcAft>
              <a:buNone/>
              <a:defRPr sz="1200">
                <a:solidFill>
                  <a:srgbClr val="2A2929"/>
                </a:solidFill>
              </a:defRPr>
            </a:lvl5pPr>
            <a:lvl6pPr lvl="5" algn="ctr" rtl="0">
              <a:lnSpc>
                <a:spcPct val="100000"/>
              </a:lnSpc>
              <a:spcBef>
                <a:spcPts val="1600"/>
              </a:spcBef>
              <a:spcAft>
                <a:spcPts val="0"/>
              </a:spcAft>
              <a:buNone/>
              <a:defRPr sz="1200">
                <a:solidFill>
                  <a:srgbClr val="2A2929"/>
                </a:solidFill>
              </a:defRPr>
            </a:lvl6pPr>
            <a:lvl7pPr lvl="6" algn="ctr" rtl="0">
              <a:lnSpc>
                <a:spcPct val="100000"/>
              </a:lnSpc>
              <a:spcBef>
                <a:spcPts val="1600"/>
              </a:spcBef>
              <a:spcAft>
                <a:spcPts val="0"/>
              </a:spcAft>
              <a:buNone/>
              <a:defRPr sz="1200">
                <a:solidFill>
                  <a:srgbClr val="2A2929"/>
                </a:solidFill>
              </a:defRPr>
            </a:lvl7pPr>
            <a:lvl8pPr lvl="7" algn="ctr" rtl="0">
              <a:lnSpc>
                <a:spcPct val="100000"/>
              </a:lnSpc>
              <a:spcBef>
                <a:spcPts val="1600"/>
              </a:spcBef>
              <a:spcAft>
                <a:spcPts val="0"/>
              </a:spcAft>
              <a:buNone/>
              <a:defRPr sz="1200">
                <a:solidFill>
                  <a:srgbClr val="2A2929"/>
                </a:solidFill>
              </a:defRPr>
            </a:lvl8pPr>
            <a:lvl9pPr lvl="8" algn="ctr" rtl="0">
              <a:lnSpc>
                <a:spcPct val="100000"/>
              </a:lnSpc>
              <a:spcBef>
                <a:spcPts val="1600"/>
              </a:spcBef>
              <a:spcAft>
                <a:spcPts val="1600"/>
              </a:spcAft>
              <a:buNone/>
              <a:defRPr sz="1200">
                <a:solidFill>
                  <a:srgbClr val="2A2929"/>
                </a:solidFill>
              </a:defRPr>
            </a:lvl9pPr>
          </a:lstStyle>
          <a:p>
            <a:endParaRPr/>
          </a:p>
        </p:txBody>
      </p:sp>
      <p:sp>
        <p:nvSpPr>
          <p:cNvPr id="159" name="Google Shape;159;p19"/>
          <p:cNvSpPr txBox="1">
            <a:spLocks noGrp="1"/>
          </p:cNvSpPr>
          <p:nvPr>
            <p:ph type="subTitle" idx="3"/>
          </p:nvPr>
        </p:nvSpPr>
        <p:spPr>
          <a:xfrm>
            <a:off x="3546861" y="3832325"/>
            <a:ext cx="2039100" cy="549000"/>
          </a:xfrm>
          <a:prstGeom prst="rect">
            <a:avLst/>
          </a:prstGeom>
          <a:solidFill>
            <a:schemeClr val="accent6"/>
          </a:solid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rgbClr val="2A2929"/>
                </a:solidFill>
              </a:defRPr>
            </a:lvl1pPr>
            <a:lvl2pPr lvl="1" algn="ctr" rtl="0">
              <a:lnSpc>
                <a:spcPct val="100000"/>
              </a:lnSpc>
              <a:spcBef>
                <a:spcPts val="1600"/>
              </a:spcBef>
              <a:spcAft>
                <a:spcPts val="0"/>
              </a:spcAft>
              <a:buNone/>
              <a:defRPr sz="1200">
                <a:solidFill>
                  <a:srgbClr val="2A2929"/>
                </a:solidFill>
              </a:defRPr>
            </a:lvl2pPr>
            <a:lvl3pPr lvl="2" algn="ctr" rtl="0">
              <a:lnSpc>
                <a:spcPct val="100000"/>
              </a:lnSpc>
              <a:spcBef>
                <a:spcPts val="1600"/>
              </a:spcBef>
              <a:spcAft>
                <a:spcPts val="0"/>
              </a:spcAft>
              <a:buNone/>
              <a:defRPr sz="1200">
                <a:solidFill>
                  <a:srgbClr val="2A2929"/>
                </a:solidFill>
              </a:defRPr>
            </a:lvl3pPr>
            <a:lvl4pPr lvl="3" algn="ctr" rtl="0">
              <a:lnSpc>
                <a:spcPct val="100000"/>
              </a:lnSpc>
              <a:spcBef>
                <a:spcPts val="1600"/>
              </a:spcBef>
              <a:spcAft>
                <a:spcPts val="0"/>
              </a:spcAft>
              <a:buNone/>
              <a:defRPr sz="1200">
                <a:solidFill>
                  <a:srgbClr val="2A2929"/>
                </a:solidFill>
              </a:defRPr>
            </a:lvl4pPr>
            <a:lvl5pPr lvl="4" algn="ctr" rtl="0">
              <a:lnSpc>
                <a:spcPct val="100000"/>
              </a:lnSpc>
              <a:spcBef>
                <a:spcPts val="1600"/>
              </a:spcBef>
              <a:spcAft>
                <a:spcPts val="0"/>
              </a:spcAft>
              <a:buNone/>
              <a:defRPr sz="1200">
                <a:solidFill>
                  <a:srgbClr val="2A2929"/>
                </a:solidFill>
              </a:defRPr>
            </a:lvl5pPr>
            <a:lvl6pPr lvl="5" algn="ctr" rtl="0">
              <a:lnSpc>
                <a:spcPct val="100000"/>
              </a:lnSpc>
              <a:spcBef>
                <a:spcPts val="1600"/>
              </a:spcBef>
              <a:spcAft>
                <a:spcPts val="0"/>
              </a:spcAft>
              <a:buNone/>
              <a:defRPr sz="1200">
                <a:solidFill>
                  <a:srgbClr val="2A2929"/>
                </a:solidFill>
              </a:defRPr>
            </a:lvl6pPr>
            <a:lvl7pPr lvl="6" algn="ctr" rtl="0">
              <a:lnSpc>
                <a:spcPct val="100000"/>
              </a:lnSpc>
              <a:spcBef>
                <a:spcPts val="1600"/>
              </a:spcBef>
              <a:spcAft>
                <a:spcPts val="0"/>
              </a:spcAft>
              <a:buNone/>
              <a:defRPr sz="1200">
                <a:solidFill>
                  <a:srgbClr val="2A2929"/>
                </a:solidFill>
              </a:defRPr>
            </a:lvl7pPr>
            <a:lvl8pPr lvl="7" algn="ctr" rtl="0">
              <a:lnSpc>
                <a:spcPct val="100000"/>
              </a:lnSpc>
              <a:spcBef>
                <a:spcPts val="1600"/>
              </a:spcBef>
              <a:spcAft>
                <a:spcPts val="0"/>
              </a:spcAft>
              <a:buNone/>
              <a:defRPr sz="1200">
                <a:solidFill>
                  <a:srgbClr val="2A2929"/>
                </a:solidFill>
              </a:defRPr>
            </a:lvl8pPr>
            <a:lvl9pPr lvl="8" algn="ctr" rtl="0">
              <a:lnSpc>
                <a:spcPct val="100000"/>
              </a:lnSpc>
              <a:spcBef>
                <a:spcPts val="1600"/>
              </a:spcBef>
              <a:spcAft>
                <a:spcPts val="1600"/>
              </a:spcAft>
              <a:buNone/>
              <a:defRPr sz="1200">
                <a:solidFill>
                  <a:srgbClr val="2A2929"/>
                </a:solidFill>
              </a:defRPr>
            </a:lvl9pPr>
          </a:lstStyle>
          <a:p>
            <a:endParaRPr/>
          </a:p>
        </p:txBody>
      </p:sp>
      <p:sp>
        <p:nvSpPr>
          <p:cNvPr id="160" name="Google Shape;160;p19"/>
          <p:cNvSpPr txBox="1">
            <a:spLocks noGrp="1"/>
          </p:cNvSpPr>
          <p:nvPr>
            <p:ph type="subTitle" idx="4"/>
          </p:nvPr>
        </p:nvSpPr>
        <p:spPr>
          <a:xfrm>
            <a:off x="3546861" y="2497475"/>
            <a:ext cx="2039100" cy="549000"/>
          </a:xfrm>
          <a:prstGeom prst="rect">
            <a:avLst/>
          </a:prstGeom>
          <a:solidFill>
            <a:schemeClr val="accent6"/>
          </a:solid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rgbClr val="2A2929"/>
                </a:solidFill>
              </a:defRPr>
            </a:lvl1pPr>
            <a:lvl2pPr lvl="1" algn="ctr" rtl="0">
              <a:lnSpc>
                <a:spcPct val="100000"/>
              </a:lnSpc>
              <a:spcBef>
                <a:spcPts val="1600"/>
              </a:spcBef>
              <a:spcAft>
                <a:spcPts val="0"/>
              </a:spcAft>
              <a:buNone/>
              <a:defRPr sz="1200">
                <a:solidFill>
                  <a:srgbClr val="2A2929"/>
                </a:solidFill>
              </a:defRPr>
            </a:lvl2pPr>
            <a:lvl3pPr lvl="2" algn="ctr" rtl="0">
              <a:lnSpc>
                <a:spcPct val="100000"/>
              </a:lnSpc>
              <a:spcBef>
                <a:spcPts val="1600"/>
              </a:spcBef>
              <a:spcAft>
                <a:spcPts val="0"/>
              </a:spcAft>
              <a:buNone/>
              <a:defRPr sz="1200">
                <a:solidFill>
                  <a:srgbClr val="2A2929"/>
                </a:solidFill>
              </a:defRPr>
            </a:lvl3pPr>
            <a:lvl4pPr lvl="3" algn="ctr" rtl="0">
              <a:lnSpc>
                <a:spcPct val="100000"/>
              </a:lnSpc>
              <a:spcBef>
                <a:spcPts val="1600"/>
              </a:spcBef>
              <a:spcAft>
                <a:spcPts val="0"/>
              </a:spcAft>
              <a:buNone/>
              <a:defRPr sz="1200">
                <a:solidFill>
                  <a:srgbClr val="2A2929"/>
                </a:solidFill>
              </a:defRPr>
            </a:lvl4pPr>
            <a:lvl5pPr lvl="4" algn="ctr" rtl="0">
              <a:lnSpc>
                <a:spcPct val="100000"/>
              </a:lnSpc>
              <a:spcBef>
                <a:spcPts val="1600"/>
              </a:spcBef>
              <a:spcAft>
                <a:spcPts val="0"/>
              </a:spcAft>
              <a:buNone/>
              <a:defRPr sz="1200">
                <a:solidFill>
                  <a:srgbClr val="2A2929"/>
                </a:solidFill>
              </a:defRPr>
            </a:lvl5pPr>
            <a:lvl6pPr lvl="5" algn="ctr" rtl="0">
              <a:lnSpc>
                <a:spcPct val="100000"/>
              </a:lnSpc>
              <a:spcBef>
                <a:spcPts val="1600"/>
              </a:spcBef>
              <a:spcAft>
                <a:spcPts val="0"/>
              </a:spcAft>
              <a:buNone/>
              <a:defRPr sz="1200">
                <a:solidFill>
                  <a:srgbClr val="2A2929"/>
                </a:solidFill>
              </a:defRPr>
            </a:lvl6pPr>
            <a:lvl7pPr lvl="6" algn="ctr" rtl="0">
              <a:lnSpc>
                <a:spcPct val="100000"/>
              </a:lnSpc>
              <a:spcBef>
                <a:spcPts val="1600"/>
              </a:spcBef>
              <a:spcAft>
                <a:spcPts val="0"/>
              </a:spcAft>
              <a:buNone/>
              <a:defRPr sz="1200">
                <a:solidFill>
                  <a:srgbClr val="2A2929"/>
                </a:solidFill>
              </a:defRPr>
            </a:lvl7pPr>
            <a:lvl8pPr lvl="7" algn="ctr" rtl="0">
              <a:lnSpc>
                <a:spcPct val="100000"/>
              </a:lnSpc>
              <a:spcBef>
                <a:spcPts val="1600"/>
              </a:spcBef>
              <a:spcAft>
                <a:spcPts val="0"/>
              </a:spcAft>
              <a:buNone/>
              <a:defRPr sz="1200">
                <a:solidFill>
                  <a:srgbClr val="2A2929"/>
                </a:solidFill>
              </a:defRPr>
            </a:lvl8pPr>
            <a:lvl9pPr lvl="8" algn="ctr" rtl="0">
              <a:lnSpc>
                <a:spcPct val="100000"/>
              </a:lnSpc>
              <a:spcBef>
                <a:spcPts val="1600"/>
              </a:spcBef>
              <a:spcAft>
                <a:spcPts val="1600"/>
              </a:spcAft>
              <a:buNone/>
              <a:defRPr sz="1200">
                <a:solidFill>
                  <a:srgbClr val="2A2929"/>
                </a:solidFill>
              </a:defRPr>
            </a:lvl9pPr>
          </a:lstStyle>
          <a:p>
            <a:endParaRPr/>
          </a:p>
        </p:txBody>
      </p:sp>
      <p:sp>
        <p:nvSpPr>
          <p:cNvPr id="161" name="Google Shape;161;p19"/>
          <p:cNvSpPr txBox="1">
            <a:spLocks noGrp="1"/>
          </p:cNvSpPr>
          <p:nvPr>
            <p:ph type="subTitle" idx="5"/>
          </p:nvPr>
        </p:nvSpPr>
        <p:spPr>
          <a:xfrm>
            <a:off x="719300" y="3832325"/>
            <a:ext cx="2039100" cy="549000"/>
          </a:xfrm>
          <a:prstGeom prst="rect">
            <a:avLst/>
          </a:prstGeom>
          <a:solidFill>
            <a:schemeClr val="accent6"/>
          </a:solid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rgbClr val="2A2929"/>
                </a:solidFill>
              </a:defRPr>
            </a:lvl1pPr>
            <a:lvl2pPr lvl="1" algn="ctr" rtl="0">
              <a:lnSpc>
                <a:spcPct val="100000"/>
              </a:lnSpc>
              <a:spcBef>
                <a:spcPts val="1600"/>
              </a:spcBef>
              <a:spcAft>
                <a:spcPts val="0"/>
              </a:spcAft>
              <a:buNone/>
              <a:defRPr sz="1200">
                <a:solidFill>
                  <a:srgbClr val="2A2929"/>
                </a:solidFill>
              </a:defRPr>
            </a:lvl2pPr>
            <a:lvl3pPr lvl="2" algn="ctr" rtl="0">
              <a:lnSpc>
                <a:spcPct val="100000"/>
              </a:lnSpc>
              <a:spcBef>
                <a:spcPts val="1600"/>
              </a:spcBef>
              <a:spcAft>
                <a:spcPts val="0"/>
              </a:spcAft>
              <a:buNone/>
              <a:defRPr sz="1200">
                <a:solidFill>
                  <a:srgbClr val="2A2929"/>
                </a:solidFill>
              </a:defRPr>
            </a:lvl3pPr>
            <a:lvl4pPr lvl="3" algn="ctr" rtl="0">
              <a:lnSpc>
                <a:spcPct val="100000"/>
              </a:lnSpc>
              <a:spcBef>
                <a:spcPts val="1600"/>
              </a:spcBef>
              <a:spcAft>
                <a:spcPts val="0"/>
              </a:spcAft>
              <a:buNone/>
              <a:defRPr sz="1200">
                <a:solidFill>
                  <a:srgbClr val="2A2929"/>
                </a:solidFill>
              </a:defRPr>
            </a:lvl4pPr>
            <a:lvl5pPr lvl="4" algn="ctr" rtl="0">
              <a:lnSpc>
                <a:spcPct val="100000"/>
              </a:lnSpc>
              <a:spcBef>
                <a:spcPts val="1600"/>
              </a:spcBef>
              <a:spcAft>
                <a:spcPts val="0"/>
              </a:spcAft>
              <a:buNone/>
              <a:defRPr sz="1200">
                <a:solidFill>
                  <a:srgbClr val="2A2929"/>
                </a:solidFill>
              </a:defRPr>
            </a:lvl5pPr>
            <a:lvl6pPr lvl="5" algn="ctr" rtl="0">
              <a:lnSpc>
                <a:spcPct val="100000"/>
              </a:lnSpc>
              <a:spcBef>
                <a:spcPts val="1600"/>
              </a:spcBef>
              <a:spcAft>
                <a:spcPts val="0"/>
              </a:spcAft>
              <a:buNone/>
              <a:defRPr sz="1200">
                <a:solidFill>
                  <a:srgbClr val="2A2929"/>
                </a:solidFill>
              </a:defRPr>
            </a:lvl6pPr>
            <a:lvl7pPr lvl="6" algn="ctr" rtl="0">
              <a:lnSpc>
                <a:spcPct val="100000"/>
              </a:lnSpc>
              <a:spcBef>
                <a:spcPts val="1600"/>
              </a:spcBef>
              <a:spcAft>
                <a:spcPts val="0"/>
              </a:spcAft>
              <a:buNone/>
              <a:defRPr sz="1200">
                <a:solidFill>
                  <a:srgbClr val="2A2929"/>
                </a:solidFill>
              </a:defRPr>
            </a:lvl7pPr>
            <a:lvl8pPr lvl="7" algn="ctr" rtl="0">
              <a:lnSpc>
                <a:spcPct val="100000"/>
              </a:lnSpc>
              <a:spcBef>
                <a:spcPts val="1600"/>
              </a:spcBef>
              <a:spcAft>
                <a:spcPts val="0"/>
              </a:spcAft>
              <a:buNone/>
              <a:defRPr sz="1200">
                <a:solidFill>
                  <a:srgbClr val="2A2929"/>
                </a:solidFill>
              </a:defRPr>
            </a:lvl8pPr>
            <a:lvl9pPr lvl="8" algn="ctr" rtl="0">
              <a:lnSpc>
                <a:spcPct val="100000"/>
              </a:lnSpc>
              <a:spcBef>
                <a:spcPts val="1600"/>
              </a:spcBef>
              <a:spcAft>
                <a:spcPts val="1600"/>
              </a:spcAft>
              <a:buNone/>
              <a:defRPr sz="1200">
                <a:solidFill>
                  <a:srgbClr val="2A2929"/>
                </a:solidFill>
              </a:defRPr>
            </a:lvl9pPr>
          </a:lstStyle>
          <a:p>
            <a:endParaRPr/>
          </a:p>
        </p:txBody>
      </p:sp>
      <p:sp>
        <p:nvSpPr>
          <p:cNvPr id="162" name="Google Shape;162;p19"/>
          <p:cNvSpPr txBox="1">
            <a:spLocks noGrp="1"/>
          </p:cNvSpPr>
          <p:nvPr>
            <p:ph type="subTitle" idx="6"/>
          </p:nvPr>
        </p:nvSpPr>
        <p:spPr>
          <a:xfrm>
            <a:off x="6374401" y="3832325"/>
            <a:ext cx="2039100" cy="549000"/>
          </a:xfrm>
          <a:prstGeom prst="rect">
            <a:avLst/>
          </a:prstGeom>
          <a:solidFill>
            <a:schemeClr val="accent6"/>
          </a:solid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rgbClr val="2A2929"/>
                </a:solidFill>
              </a:defRPr>
            </a:lvl1pPr>
            <a:lvl2pPr lvl="1" algn="ctr" rtl="0">
              <a:lnSpc>
                <a:spcPct val="100000"/>
              </a:lnSpc>
              <a:spcBef>
                <a:spcPts val="1600"/>
              </a:spcBef>
              <a:spcAft>
                <a:spcPts val="0"/>
              </a:spcAft>
              <a:buNone/>
              <a:defRPr sz="1200">
                <a:solidFill>
                  <a:srgbClr val="2A2929"/>
                </a:solidFill>
              </a:defRPr>
            </a:lvl2pPr>
            <a:lvl3pPr lvl="2" algn="ctr" rtl="0">
              <a:lnSpc>
                <a:spcPct val="100000"/>
              </a:lnSpc>
              <a:spcBef>
                <a:spcPts val="1600"/>
              </a:spcBef>
              <a:spcAft>
                <a:spcPts val="0"/>
              </a:spcAft>
              <a:buNone/>
              <a:defRPr sz="1200">
                <a:solidFill>
                  <a:srgbClr val="2A2929"/>
                </a:solidFill>
              </a:defRPr>
            </a:lvl3pPr>
            <a:lvl4pPr lvl="3" algn="ctr" rtl="0">
              <a:lnSpc>
                <a:spcPct val="100000"/>
              </a:lnSpc>
              <a:spcBef>
                <a:spcPts val="1600"/>
              </a:spcBef>
              <a:spcAft>
                <a:spcPts val="0"/>
              </a:spcAft>
              <a:buNone/>
              <a:defRPr sz="1200">
                <a:solidFill>
                  <a:srgbClr val="2A2929"/>
                </a:solidFill>
              </a:defRPr>
            </a:lvl4pPr>
            <a:lvl5pPr lvl="4" algn="ctr" rtl="0">
              <a:lnSpc>
                <a:spcPct val="100000"/>
              </a:lnSpc>
              <a:spcBef>
                <a:spcPts val="1600"/>
              </a:spcBef>
              <a:spcAft>
                <a:spcPts val="0"/>
              </a:spcAft>
              <a:buNone/>
              <a:defRPr sz="1200">
                <a:solidFill>
                  <a:srgbClr val="2A2929"/>
                </a:solidFill>
              </a:defRPr>
            </a:lvl5pPr>
            <a:lvl6pPr lvl="5" algn="ctr" rtl="0">
              <a:lnSpc>
                <a:spcPct val="100000"/>
              </a:lnSpc>
              <a:spcBef>
                <a:spcPts val="1600"/>
              </a:spcBef>
              <a:spcAft>
                <a:spcPts val="0"/>
              </a:spcAft>
              <a:buNone/>
              <a:defRPr sz="1200">
                <a:solidFill>
                  <a:srgbClr val="2A2929"/>
                </a:solidFill>
              </a:defRPr>
            </a:lvl6pPr>
            <a:lvl7pPr lvl="6" algn="ctr" rtl="0">
              <a:lnSpc>
                <a:spcPct val="100000"/>
              </a:lnSpc>
              <a:spcBef>
                <a:spcPts val="1600"/>
              </a:spcBef>
              <a:spcAft>
                <a:spcPts val="0"/>
              </a:spcAft>
              <a:buNone/>
              <a:defRPr sz="1200">
                <a:solidFill>
                  <a:srgbClr val="2A2929"/>
                </a:solidFill>
              </a:defRPr>
            </a:lvl7pPr>
            <a:lvl8pPr lvl="7" algn="ctr" rtl="0">
              <a:lnSpc>
                <a:spcPct val="100000"/>
              </a:lnSpc>
              <a:spcBef>
                <a:spcPts val="1600"/>
              </a:spcBef>
              <a:spcAft>
                <a:spcPts val="0"/>
              </a:spcAft>
              <a:buNone/>
              <a:defRPr sz="1200">
                <a:solidFill>
                  <a:srgbClr val="2A2929"/>
                </a:solidFill>
              </a:defRPr>
            </a:lvl8pPr>
            <a:lvl9pPr lvl="8" algn="ctr" rtl="0">
              <a:lnSpc>
                <a:spcPct val="100000"/>
              </a:lnSpc>
              <a:spcBef>
                <a:spcPts val="1600"/>
              </a:spcBef>
              <a:spcAft>
                <a:spcPts val="1600"/>
              </a:spcAft>
              <a:buNone/>
              <a:defRPr sz="1200">
                <a:solidFill>
                  <a:srgbClr val="2A2929"/>
                </a:solidFill>
              </a:defRPr>
            </a:lvl9pPr>
          </a:lstStyle>
          <a:p>
            <a:endParaRPr/>
          </a:p>
        </p:txBody>
      </p:sp>
      <p:sp>
        <p:nvSpPr>
          <p:cNvPr id="163" name="Google Shape;163;p19"/>
          <p:cNvSpPr txBox="1">
            <a:spLocks noGrp="1"/>
          </p:cNvSpPr>
          <p:nvPr>
            <p:ph type="subTitle" idx="7"/>
          </p:nvPr>
        </p:nvSpPr>
        <p:spPr>
          <a:xfrm>
            <a:off x="721500" y="2075375"/>
            <a:ext cx="2039100" cy="5490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algn="ctr" rtl="0">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algn="ctr" rtl="0">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algn="ctr" rtl="0">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algn="ctr" rtl="0">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algn="ctr" rtl="0">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algn="ctr" rtl="0">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algn="ctr" rtl="0">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algn="ctr" rtl="0">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a:endParaRPr/>
          </a:p>
        </p:txBody>
      </p:sp>
      <p:sp>
        <p:nvSpPr>
          <p:cNvPr id="164" name="Google Shape;164;p19"/>
          <p:cNvSpPr txBox="1">
            <a:spLocks noGrp="1"/>
          </p:cNvSpPr>
          <p:nvPr>
            <p:ph type="subTitle" idx="8"/>
          </p:nvPr>
        </p:nvSpPr>
        <p:spPr>
          <a:xfrm>
            <a:off x="6372541" y="2075375"/>
            <a:ext cx="2039100" cy="5490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algn="ctr" rtl="0">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algn="ctr" rtl="0">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algn="ctr" rtl="0">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algn="ctr" rtl="0">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algn="ctr" rtl="0">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algn="ctr" rtl="0">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algn="ctr" rtl="0">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algn="ctr" rtl="0">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a:endParaRPr/>
          </a:p>
        </p:txBody>
      </p:sp>
      <p:sp>
        <p:nvSpPr>
          <p:cNvPr id="165" name="Google Shape;165;p19"/>
          <p:cNvSpPr txBox="1">
            <a:spLocks noGrp="1"/>
          </p:cNvSpPr>
          <p:nvPr>
            <p:ph type="subTitle" idx="9"/>
          </p:nvPr>
        </p:nvSpPr>
        <p:spPr>
          <a:xfrm>
            <a:off x="3546850" y="3410225"/>
            <a:ext cx="2039100" cy="5490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algn="ctr" rtl="0">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algn="ctr" rtl="0">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algn="ctr" rtl="0">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algn="ctr" rtl="0">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algn="ctr" rtl="0">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algn="ctr" rtl="0">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algn="ctr" rtl="0">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algn="ctr" rtl="0">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a:endParaRPr/>
          </a:p>
        </p:txBody>
      </p:sp>
      <p:sp>
        <p:nvSpPr>
          <p:cNvPr id="166" name="Google Shape;166;p19"/>
          <p:cNvSpPr txBox="1">
            <a:spLocks noGrp="1"/>
          </p:cNvSpPr>
          <p:nvPr>
            <p:ph type="subTitle" idx="13"/>
          </p:nvPr>
        </p:nvSpPr>
        <p:spPr>
          <a:xfrm>
            <a:off x="3546850" y="2075375"/>
            <a:ext cx="2039100" cy="5490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algn="ctr" rtl="0">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algn="ctr" rtl="0">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algn="ctr" rtl="0">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algn="ctr" rtl="0">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algn="ctr" rtl="0">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algn="ctr" rtl="0">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algn="ctr" rtl="0">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algn="ctr" rtl="0">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a:endParaRPr/>
          </a:p>
        </p:txBody>
      </p:sp>
      <p:sp>
        <p:nvSpPr>
          <p:cNvPr id="167" name="Google Shape;167;p19"/>
          <p:cNvSpPr txBox="1">
            <a:spLocks noGrp="1"/>
          </p:cNvSpPr>
          <p:nvPr>
            <p:ph type="subTitle" idx="14"/>
          </p:nvPr>
        </p:nvSpPr>
        <p:spPr>
          <a:xfrm>
            <a:off x="721500" y="3410225"/>
            <a:ext cx="2039100" cy="5490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algn="ctr" rtl="0">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algn="ctr" rtl="0">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algn="ctr" rtl="0">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algn="ctr" rtl="0">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algn="ctr" rtl="0">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algn="ctr" rtl="0">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algn="ctr" rtl="0">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algn="ctr" rtl="0">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a:endParaRPr/>
          </a:p>
        </p:txBody>
      </p:sp>
      <p:sp>
        <p:nvSpPr>
          <p:cNvPr id="168" name="Google Shape;168;p19"/>
          <p:cNvSpPr txBox="1">
            <a:spLocks noGrp="1"/>
          </p:cNvSpPr>
          <p:nvPr>
            <p:ph type="subTitle" idx="15"/>
          </p:nvPr>
        </p:nvSpPr>
        <p:spPr>
          <a:xfrm>
            <a:off x="6372500" y="3410225"/>
            <a:ext cx="2039100" cy="5490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algn="ctr" rtl="0">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algn="ctr" rtl="0">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algn="ctr" rtl="0">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algn="ctr" rtl="0">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algn="ctr" rtl="0">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algn="ctr" rtl="0">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algn="ctr" rtl="0">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algn="ctr" rtl="0">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TITLE_1">
    <p:bg>
      <p:bgPr>
        <a:solidFill>
          <a:schemeClr val="dk1"/>
        </a:solidFill>
        <a:effectLst/>
      </p:bgPr>
    </p:bg>
    <p:spTree>
      <p:nvGrpSpPr>
        <p:cNvPr id="1" name="Shape 169"/>
        <p:cNvGrpSpPr/>
        <p:nvPr/>
      </p:nvGrpSpPr>
      <p:grpSpPr>
        <a:xfrm>
          <a:off x="0" y="0"/>
          <a:ext cx="0" cy="0"/>
          <a:chOff x="0" y="0"/>
          <a:chExt cx="0" cy="0"/>
        </a:xfrm>
      </p:grpSpPr>
      <p:sp>
        <p:nvSpPr>
          <p:cNvPr id="170" name="Google Shape;170;p20"/>
          <p:cNvSpPr/>
          <p:nvPr/>
        </p:nvSpPr>
        <p:spPr>
          <a:xfrm>
            <a:off x="-23100" y="1417525"/>
            <a:ext cx="9190200" cy="3726000"/>
          </a:xfrm>
          <a:prstGeom prst="rect">
            <a:avLst/>
          </a:prstGeom>
          <a:solidFill>
            <a:srgbClr val="B5EE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1" name="Google Shape;171;p20"/>
          <p:cNvGrpSpPr/>
          <p:nvPr/>
        </p:nvGrpSpPr>
        <p:grpSpPr>
          <a:xfrm>
            <a:off x="319500" y="0"/>
            <a:ext cx="8505000" cy="1948350"/>
            <a:chOff x="319500" y="0"/>
            <a:chExt cx="8505000" cy="1948350"/>
          </a:xfrm>
        </p:grpSpPr>
        <p:sp>
          <p:nvSpPr>
            <p:cNvPr id="172" name="Google Shape;172;p20"/>
            <p:cNvSpPr/>
            <p:nvPr/>
          </p:nvSpPr>
          <p:spPr>
            <a:xfrm>
              <a:off x="319500" y="363150"/>
              <a:ext cx="8505000" cy="1585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20"/>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20"/>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20"/>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20"/>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7" name="Google Shape;177;p20"/>
          <p:cNvSpPr txBox="1">
            <a:spLocks noGrp="1"/>
          </p:cNvSpPr>
          <p:nvPr>
            <p:ph type="ctrTitle"/>
          </p:nvPr>
        </p:nvSpPr>
        <p:spPr>
          <a:xfrm>
            <a:off x="536850" y="618475"/>
            <a:ext cx="80703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5200"/>
              <a:buNone/>
              <a:defRPr sz="5200"/>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78" name="Google Shape;178;p20"/>
          <p:cNvSpPr txBox="1"/>
          <p:nvPr/>
        </p:nvSpPr>
        <p:spPr>
          <a:xfrm>
            <a:off x="719300" y="3686000"/>
            <a:ext cx="3105600" cy="54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000">
                <a:solidFill>
                  <a:srgbClr val="2A2929"/>
                </a:solidFill>
                <a:latin typeface="Barlow"/>
                <a:ea typeface="Barlow"/>
                <a:cs typeface="Barlow"/>
                <a:sym typeface="Barlow"/>
              </a:rPr>
              <a:t>CREDITS: This presentation template was created by </a:t>
            </a:r>
            <a:r>
              <a:rPr lang="en" sz="1000">
                <a:solidFill>
                  <a:srgbClr val="2A2929"/>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000">
                <a:solidFill>
                  <a:srgbClr val="2A2929"/>
                </a:solidFill>
                <a:latin typeface="Barlow"/>
                <a:ea typeface="Barlow"/>
                <a:cs typeface="Barlow"/>
                <a:sym typeface="Barlow"/>
              </a:rPr>
              <a:t>, including icons by </a:t>
            </a:r>
            <a:r>
              <a:rPr lang="en" sz="1000">
                <a:solidFill>
                  <a:srgbClr val="2A2929"/>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000">
                <a:solidFill>
                  <a:srgbClr val="2A2929"/>
                </a:solidFill>
                <a:latin typeface="Barlow"/>
                <a:ea typeface="Barlow"/>
                <a:cs typeface="Barlow"/>
                <a:sym typeface="Barlow"/>
              </a:rPr>
              <a:t>, and infographics &amp; images by </a:t>
            </a:r>
            <a:r>
              <a:rPr lang="en" sz="1000">
                <a:solidFill>
                  <a:srgbClr val="2A2929"/>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000" dirty="0">
              <a:solidFill>
                <a:srgbClr val="2A2929"/>
              </a:solidFill>
              <a:latin typeface="Barlow"/>
              <a:ea typeface="Barlow"/>
              <a:cs typeface="Barlow"/>
              <a:sym typeface="Barlow"/>
            </a:endParaRPr>
          </a:p>
        </p:txBody>
      </p:sp>
      <p:sp>
        <p:nvSpPr>
          <p:cNvPr id="179" name="Google Shape;179;p20"/>
          <p:cNvSpPr txBox="1">
            <a:spLocks noGrp="1"/>
          </p:cNvSpPr>
          <p:nvPr>
            <p:ph type="subTitle" idx="1"/>
          </p:nvPr>
        </p:nvSpPr>
        <p:spPr>
          <a:xfrm>
            <a:off x="719300" y="2477700"/>
            <a:ext cx="3290100" cy="137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A2929"/>
              </a:buClr>
              <a:buSzPts val="2800"/>
              <a:buNone/>
              <a:defRPr sz="1400">
                <a:solidFill>
                  <a:srgbClr val="2A2929"/>
                </a:solidFill>
              </a:defRPr>
            </a:lvl1pPr>
            <a:lvl2pPr lvl="1" algn="ctr" rtl="0">
              <a:lnSpc>
                <a:spcPct val="100000"/>
              </a:lnSpc>
              <a:spcBef>
                <a:spcPts val="0"/>
              </a:spcBef>
              <a:spcAft>
                <a:spcPts val="0"/>
              </a:spcAft>
              <a:buClr>
                <a:srgbClr val="2A2929"/>
              </a:buClr>
              <a:buSzPts val="2800"/>
              <a:buNone/>
              <a:defRPr sz="2800">
                <a:solidFill>
                  <a:srgbClr val="2A2929"/>
                </a:solidFill>
              </a:defRPr>
            </a:lvl2pPr>
            <a:lvl3pPr lvl="2" algn="ctr" rtl="0">
              <a:lnSpc>
                <a:spcPct val="100000"/>
              </a:lnSpc>
              <a:spcBef>
                <a:spcPts val="0"/>
              </a:spcBef>
              <a:spcAft>
                <a:spcPts val="0"/>
              </a:spcAft>
              <a:buClr>
                <a:srgbClr val="2A2929"/>
              </a:buClr>
              <a:buSzPts val="2800"/>
              <a:buNone/>
              <a:defRPr sz="2800">
                <a:solidFill>
                  <a:srgbClr val="2A2929"/>
                </a:solidFill>
              </a:defRPr>
            </a:lvl3pPr>
            <a:lvl4pPr lvl="3" algn="ctr" rtl="0">
              <a:lnSpc>
                <a:spcPct val="100000"/>
              </a:lnSpc>
              <a:spcBef>
                <a:spcPts val="0"/>
              </a:spcBef>
              <a:spcAft>
                <a:spcPts val="0"/>
              </a:spcAft>
              <a:buClr>
                <a:srgbClr val="2A2929"/>
              </a:buClr>
              <a:buSzPts val="2800"/>
              <a:buNone/>
              <a:defRPr sz="2800">
                <a:solidFill>
                  <a:srgbClr val="2A2929"/>
                </a:solidFill>
              </a:defRPr>
            </a:lvl4pPr>
            <a:lvl5pPr lvl="4" algn="ctr" rtl="0">
              <a:lnSpc>
                <a:spcPct val="100000"/>
              </a:lnSpc>
              <a:spcBef>
                <a:spcPts val="0"/>
              </a:spcBef>
              <a:spcAft>
                <a:spcPts val="0"/>
              </a:spcAft>
              <a:buClr>
                <a:srgbClr val="2A2929"/>
              </a:buClr>
              <a:buSzPts val="2800"/>
              <a:buNone/>
              <a:defRPr sz="2800">
                <a:solidFill>
                  <a:srgbClr val="2A2929"/>
                </a:solidFill>
              </a:defRPr>
            </a:lvl5pPr>
            <a:lvl6pPr lvl="5" algn="ctr" rtl="0">
              <a:lnSpc>
                <a:spcPct val="100000"/>
              </a:lnSpc>
              <a:spcBef>
                <a:spcPts val="0"/>
              </a:spcBef>
              <a:spcAft>
                <a:spcPts val="0"/>
              </a:spcAft>
              <a:buClr>
                <a:srgbClr val="2A2929"/>
              </a:buClr>
              <a:buSzPts val="2800"/>
              <a:buNone/>
              <a:defRPr sz="2800">
                <a:solidFill>
                  <a:srgbClr val="2A2929"/>
                </a:solidFill>
              </a:defRPr>
            </a:lvl6pPr>
            <a:lvl7pPr lvl="6" algn="ctr" rtl="0">
              <a:lnSpc>
                <a:spcPct val="100000"/>
              </a:lnSpc>
              <a:spcBef>
                <a:spcPts val="0"/>
              </a:spcBef>
              <a:spcAft>
                <a:spcPts val="0"/>
              </a:spcAft>
              <a:buClr>
                <a:srgbClr val="2A2929"/>
              </a:buClr>
              <a:buSzPts val="2800"/>
              <a:buNone/>
              <a:defRPr sz="2800">
                <a:solidFill>
                  <a:srgbClr val="2A2929"/>
                </a:solidFill>
              </a:defRPr>
            </a:lvl7pPr>
            <a:lvl8pPr lvl="7" algn="ctr" rtl="0">
              <a:lnSpc>
                <a:spcPct val="100000"/>
              </a:lnSpc>
              <a:spcBef>
                <a:spcPts val="0"/>
              </a:spcBef>
              <a:spcAft>
                <a:spcPts val="0"/>
              </a:spcAft>
              <a:buClr>
                <a:srgbClr val="2A2929"/>
              </a:buClr>
              <a:buSzPts val="2800"/>
              <a:buNone/>
              <a:defRPr sz="2800">
                <a:solidFill>
                  <a:srgbClr val="2A2929"/>
                </a:solidFill>
              </a:defRPr>
            </a:lvl8pPr>
            <a:lvl9pPr lvl="8" algn="ctr" rtl="0">
              <a:lnSpc>
                <a:spcPct val="100000"/>
              </a:lnSpc>
              <a:spcBef>
                <a:spcPts val="0"/>
              </a:spcBef>
              <a:spcAft>
                <a:spcPts val="0"/>
              </a:spcAft>
              <a:buClr>
                <a:srgbClr val="2A2929"/>
              </a:buClr>
              <a:buSzPts val="2800"/>
              <a:buNone/>
              <a:defRPr sz="2800">
                <a:solidFill>
                  <a:srgbClr val="2A2929"/>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TITLE_1_1">
    <p:bg>
      <p:bgPr>
        <a:solidFill>
          <a:schemeClr val="dk1"/>
        </a:solidFill>
        <a:effectLst/>
      </p:bgPr>
    </p:bg>
    <p:spTree>
      <p:nvGrpSpPr>
        <p:cNvPr id="1" name="Shape 180"/>
        <p:cNvGrpSpPr/>
        <p:nvPr/>
      </p:nvGrpSpPr>
      <p:grpSpPr>
        <a:xfrm>
          <a:off x="0" y="0"/>
          <a:ext cx="0" cy="0"/>
          <a:chOff x="0" y="0"/>
          <a:chExt cx="0" cy="0"/>
        </a:xfrm>
      </p:grpSpPr>
      <p:sp>
        <p:nvSpPr>
          <p:cNvPr id="181" name="Google Shape;181;p21"/>
          <p:cNvSpPr/>
          <p:nvPr/>
        </p:nvSpPr>
        <p:spPr>
          <a:xfrm>
            <a:off x="-23100" y="1417525"/>
            <a:ext cx="9190200" cy="3726000"/>
          </a:xfrm>
          <a:prstGeom prst="rect">
            <a:avLst/>
          </a:prstGeom>
          <a:solidFill>
            <a:srgbClr val="B5EE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extLst>
    <p:ext uri="{DCECCB84-F9BA-43D5-87BE-67443E8EF086}">
      <p15:sldGuideLst xmlns:p15="http://schemas.microsoft.com/office/powerpoint/2012/main">
        <p15:guide id="1" pos="5309">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dk1"/>
        </a:solidFill>
        <a:effectLst/>
      </p:bgPr>
    </p:bg>
    <p:spTree>
      <p:nvGrpSpPr>
        <p:cNvPr id="1" name="Shape 21"/>
        <p:cNvGrpSpPr/>
        <p:nvPr/>
      </p:nvGrpSpPr>
      <p:grpSpPr>
        <a:xfrm>
          <a:off x="0" y="0"/>
          <a:ext cx="0" cy="0"/>
          <a:chOff x="0" y="0"/>
          <a:chExt cx="0" cy="0"/>
        </a:xfrm>
      </p:grpSpPr>
      <p:sp>
        <p:nvSpPr>
          <p:cNvPr id="22" name="Google Shape;22;p5"/>
          <p:cNvSpPr/>
          <p:nvPr/>
        </p:nvSpPr>
        <p:spPr>
          <a:xfrm>
            <a:off x="-23100" y="1417525"/>
            <a:ext cx="9190200" cy="3726000"/>
          </a:xfrm>
          <a:prstGeom prst="rect">
            <a:avLst/>
          </a:prstGeom>
          <a:solidFill>
            <a:srgbClr val="B5EE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subTitle" idx="1"/>
          </p:nvPr>
        </p:nvSpPr>
        <p:spPr>
          <a:xfrm>
            <a:off x="4617950" y="3452799"/>
            <a:ext cx="3710400" cy="82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3F3F3"/>
              </a:buClr>
              <a:buSzPts val="2800"/>
              <a:buNone/>
              <a:defRPr sz="1400">
                <a:solidFill>
                  <a:srgbClr val="2A2929"/>
                </a:solidFill>
              </a:defRPr>
            </a:lvl1pPr>
            <a:lvl2pPr lvl="1" algn="ctr" rtl="0">
              <a:lnSpc>
                <a:spcPct val="100000"/>
              </a:lnSpc>
              <a:spcBef>
                <a:spcPts val="0"/>
              </a:spcBef>
              <a:spcAft>
                <a:spcPts val="0"/>
              </a:spcAft>
              <a:buClr>
                <a:srgbClr val="F3F3F3"/>
              </a:buClr>
              <a:buSzPts val="2800"/>
              <a:buNone/>
              <a:defRPr sz="2800">
                <a:solidFill>
                  <a:srgbClr val="F3F3F3"/>
                </a:solidFill>
              </a:defRPr>
            </a:lvl2pPr>
            <a:lvl3pPr lvl="2" algn="ctr" rtl="0">
              <a:lnSpc>
                <a:spcPct val="100000"/>
              </a:lnSpc>
              <a:spcBef>
                <a:spcPts val="0"/>
              </a:spcBef>
              <a:spcAft>
                <a:spcPts val="0"/>
              </a:spcAft>
              <a:buClr>
                <a:srgbClr val="F3F3F3"/>
              </a:buClr>
              <a:buSzPts val="2800"/>
              <a:buNone/>
              <a:defRPr sz="2800">
                <a:solidFill>
                  <a:srgbClr val="F3F3F3"/>
                </a:solidFill>
              </a:defRPr>
            </a:lvl3pPr>
            <a:lvl4pPr lvl="3" algn="ctr" rtl="0">
              <a:lnSpc>
                <a:spcPct val="100000"/>
              </a:lnSpc>
              <a:spcBef>
                <a:spcPts val="0"/>
              </a:spcBef>
              <a:spcAft>
                <a:spcPts val="0"/>
              </a:spcAft>
              <a:buClr>
                <a:srgbClr val="F3F3F3"/>
              </a:buClr>
              <a:buSzPts val="2800"/>
              <a:buNone/>
              <a:defRPr sz="2800">
                <a:solidFill>
                  <a:srgbClr val="F3F3F3"/>
                </a:solidFill>
              </a:defRPr>
            </a:lvl4pPr>
            <a:lvl5pPr lvl="4" algn="ctr" rtl="0">
              <a:lnSpc>
                <a:spcPct val="100000"/>
              </a:lnSpc>
              <a:spcBef>
                <a:spcPts val="0"/>
              </a:spcBef>
              <a:spcAft>
                <a:spcPts val="0"/>
              </a:spcAft>
              <a:buClr>
                <a:srgbClr val="F3F3F3"/>
              </a:buClr>
              <a:buSzPts val="2800"/>
              <a:buNone/>
              <a:defRPr sz="2800">
                <a:solidFill>
                  <a:srgbClr val="F3F3F3"/>
                </a:solidFill>
              </a:defRPr>
            </a:lvl5pPr>
            <a:lvl6pPr lvl="5" algn="ctr" rtl="0">
              <a:lnSpc>
                <a:spcPct val="100000"/>
              </a:lnSpc>
              <a:spcBef>
                <a:spcPts val="0"/>
              </a:spcBef>
              <a:spcAft>
                <a:spcPts val="0"/>
              </a:spcAft>
              <a:buClr>
                <a:srgbClr val="F3F3F3"/>
              </a:buClr>
              <a:buSzPts val="2800"/>
              <a:buNone/>
              <a:defRPr sz="2800">
                <a:solidFill>
                  <a:srgbClr val="F3F3F3"/>
                </a:solidFill>
              </a:defRPr>
            </a:lvl6pPr>
            <a:lvl7pPr lvl="6" algn="ctr" rtl="0">
              <a:lnSpc>
                <a:spcPct val="100000"/>
              </a:lnSpc>
              <a:spcBef>
                <a:spcPts val="0"/>
              </a:spcBef>
              <a:spcAft>
                <a:spcPts val="0"/>
              </a:spcAft>
              <a:buClr>
                <a:srgbClr val="F3F3F3"/>
              </a:buClr>
              <a:buSzPts val="2800"/>
              <a:buNone/>
              <a:defRPr sz="2800">
                <a:solidFill>
                  <a:srgbClr val="F3F3F3"/>
                </a:solidFill>
              </a:defRPr>
            </a:lvl7pPr>
            <a:lvl8pPr lvl="7" algn="ctr" rtl="0">
              <a:lnSpc>
                <a:spcPct val="100000"/>
              </a:lnSpc>
              <a:spcBef>
                <a:spcPts val="0"/>
              </a:spcBef>
              <a:spcAft>
                <a:spcPts val="0"/>
              </a:spcAft>
              <a:buClr>
                <a:srgbClr val="F3F3F3"/>
              </a:buClr>
              <a:buSzPts val="2800"/>
              <a:buNone/>
              <a:defRPr sz="2800">
                <a:solidFill>
                  <a:srgbClr val="F3F3F3"/>
                </a:solidFill>
              </a:defRPr>
            </a:lvl8pPr>
            <a:lvl9pPr lvl="8" algn="ctr" rtl="0">
              <a:lnSpc>
                <a:spcPct val="100000"/>
              </a:lnSpc>
              <a:spcBef>
                <a:spcPts val="0"/>
              </a:spcBef>
              <a:spcAft>
                <a:spcPts val="0"/>
              </a:spcAft>
              <a:buClr>
                <a:srgbClr val="F3F3F3"/>
              </a:buClr>
              <a:buSzPts val="2800"/>
              <a:buNone/>
              <a:defRPr sz="2800">
                <a:solidFill>
                  <a:srgbClr val="F3F3F3"/>
                </a:solidFill>
              </a:defRPr>
            </a:lvl9pPr>
          </a:lstStyle>
          <a:p>
            <a:endParaRPr/>
          </a:p>
        </p:txBody>
      </p:sp>
      <p:sp>
        <p:nvSpPr>
          <p:cNvPr id="24" name="Google Shape;24;p5"/>
          <p:cNvSpPr txBox="1">
            <a:spLocks noGrp="1"/>
          </p:cNvSpPr>
          <p:nvPr>
            <p:ph type="subTitle" idx="2"/>
          </p:nvPr>
        </p:nvSpPr>
        <p:spPr>
          <a:xfrm>
            <a:off x="4617950" y="1260349"/>
            <a:ext cx="3710400" cy="82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3F3F3"/>
              </a:buClr>
              <a:buSzPts val="2800"/>
              <a:buNone/>
              <a:defRPr sz="1400"/>
            </a:lvl1pPr>
            <a:lvl2pPr lvl="1" algn="ctr" rtl="0">
              <a:lnSpc>
                <a:spcPct val="100000"/>
              </a:lnSpc>
              <a:spcBef>
                <a:spcPts val="0"/>
              </a:spcBef>
              <a:spcAft>
                <a:spcPts val="0"/>
              </a:spcAft>
              <a:buClr>
                <a:srgbClr val="F3F3F3"/>
              </a:buClr>
              <a:buSzPts val="2800"/>
              <a:buNone/>
              <a:defRPr sz="2800">
                <a:solidFill>
                  <a:srgbClr val="F3F3F3"/>
                </a:solidFill>
              </a:defRPr>
            </a:lvl2pPr>
            <a:lvl3pPr lvl="2" algn="ctr" rtl="0">
              <a:lnSpc>
                <a:spcPct val="100000"/>
              </a:lnSpc>
              <a:spcBef>
                <a:spcPts val="0"/>
              </a:spcBef>
              <a:spcAft>
                <a:spcPts val="0"/>
              </a:spcAft>
              <a:buClr>
                <a:srgbClr val="F3F3F3"/>
              </a:buClr>
              <a:buSzPts val="2800"/>
              <a:buNone/>
              <a:defRPr sz="2800">
                <a:solidFill>
                  <a:srgbClr val="F3F3F3"/>
                </a:solidFill>
              </a:defRPr>
            </a:lvl3pPr>
            <a:lvl4pPr lvl="3" algn="ctr" rtl="0">
              <a:lnSpc>
                <a:spcPct val="100000"/>
              </a:lnSpc>
              <a:spcBef>
                <a:spcPts val="0"/>
              </a:spcBef>
              <a:spcAft>
                <a:spcPts val="0"/>
              </a:spcAft>
              <a:buClr>
                <a:srgbClr val="F3F3F3"/>
              </a:buClr>
              <a:buSzPts val="2800"/>
              <a:buNone/>
              <a:defRPr sz="2800">
                <a:solidFill>
                  <a:srgbClr val="F3F3F3"/>
                </a:solidFill>
              </a:defRPr>
            </a:lvl4pPr>
            <a:lvl5pPr lvl="4" algn="ctr" rtl="0">
              <a:lnSpc>
                <a:spcPct val="100000"/>
              </a:lnSpc>
              <a:spcBef>
                <a:spcPts val="0"/>
              </a:spcBef>
              <a:spcAft>
                <a:spcPts val="0"/>
              </a:spcAft>
              <a:buClr>
                <a:srgbClr val="F3F3F3"/>
              </a:buClr>
              <a:buSzPts val="2800"/>
              <a:buNone/>
              <a:defRPr sz="2800">
                <a:solidFill>
                  <a:srgbClr val="F3F3F3"/>
                </a:solidFill>
              </a:defRPr>
            </a:lvl5pPr>
            <a:lvl6pPr lvl="5" algn="ctr" rtl="0">
              <a:lnSpc>
                <a:spcPct val="100000"/>
              </a:lnSpc>
              <a:spcBef>
                <a:spcPts val="0"/>
              </a:spcBef>
              <a:spcAft>
                <a:spcPts val="0"/>
              </a:spcAft>
              <a:buClr>
                <a:srgbClr val="F3F3F3"/>
              </a:buClr>
              <a:buSzPts val="2800"/>
              <a:buNone/>
              <a:defRPr sz="2800">
                <a:solidFill>
                  <a:srgbClr val="F3F3F3"/>
                </a:solidFill>
              </a:defRPr>
            </a:lvl6pPr>
            <a:lvl7pPr lvl="6" algn="ctr" rtl="0">
              <a:lnSpc>
                <a:spcPct val="100000"/>
              </a:lnSpc>
              <a:spcBef>
                <a:spcPts val="0"/>
              </a:spcBef>
              <a:spcAft>
                <a:spcPts val="0"/>
              </a:spcAft>
              <a:buClr>
                <a:srgbClr val="F3F3F3"/>
              </a:buClr>
              <a:buSzPts val="2800"/>
              <a:buNone/>
              <a:defRPr sz="2800">
                <a:solidFill>
                  <a:srgbClr val="F3F3F3"/>
                </a:solidFill>
              </a:defRPr>
            </a:lvl7pPr>
            <a:lvl8pPr lvl="7" algn="ctr" rtl="0">
              <a:lnSpc>
                <a:spcPct val="100000"/>
              </a:lnSpc>
              <a:spcBef>
                <a:spcPts val="0"/>
              </a:spcBef>
              <a:spcAft>
                <a:spcPts val="0"/>
              </a:spcAft>
              <a:buClr>
                <a:srgbClr val="F3F3F3"/>
              </a:buClr>
              <a:buSzPts val="2800"/>
              <a:buNone/>
              <a:defRPr sz="2800">
                <a:solidFill>
                  <a:srgbClr val="F3F3F3"/>
                </a:solidFill>
              </a:defRPr>
            </a:lvl8pPr>
            <a:lvl9pPr lvl="8" algn="ctr" rtl="0">
              <a:lnSpc>
                <a:spcPct val="100000"/>
              </a:lnSpc>
              <a:spcBef>
                <a:spcPts val="0"/>
              </a:spcBef>
              <a:spcAft>
                <a:spcPts val="0"/>
              </a:spcAft>
              <a:buClr>
                <a:srgbClr val="F3F3F3"/>
              </a:buClr>
              <a:buSzPts val="2800"/>
              <a:buNone/>
              <a:defRPr sz="2800">
                <a:solidFill>
                  <a:srgbClr val="F3F3F3"/>
                </a:solidFill>
              </a:defRPr>
            </a:lvl9pPr>
          </a:lstStyle>
          <a:p>
            <a:endParaRPr/>
          </a:p>
        </p:txBody>
      </p:sp>
      <p:sp>
        <p:nvSpPr>
          <p:cNvPr id="25" name="Google Shape;25;p5"/>
          <p:cNvSpPr txBox="1">
            <a:spLocks noGrp="1"/>
          </p:cNvSpPr>
          <p:nvPr>
            <p:ph type="ctrTitle"/>
          </p:nvPr>
        </p:nvSpPr>
        <p:spPr>
          <a:xfrm>
            <a:off x="4617950" y="425075"/>
            <a:ext cx="3710400" cy="119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a:solidFill>
                  <a:schemeClr val="lt1"/>
                </a:solidFill>
              </a:defRPr>
            </a:lvl1pPr>
            <a:lvl2pPr lvl="1" algn="ctr" rtl="0">
              <a:spcBef>
                <a:spcPts val="0"/>
              </a:spcBef>
              <a:spcAft>
                <a:spcPts val="0"/>
              </a:spcAft>
              <a:buClr>
                <a:schemeClr val="dk1"/>
              </a:buClr>
              <a:buSzPts val="5200"/>
              <a:buNone/>
              <a:defRPr sz="5200">
                <a:solidFill>
                  <a:schemeClr val="dk1"/>
                </a:solidFill>
              </a:defRPr>
            </a:lvl2pPr>
            <a:lvl3pPr lvl="2" algn="ctr" rtl="0">
              <a:spcBef>
                <a:spcPts val="0"/>
              </a:spcBef>
              <a:spcAft>
                <a:spcPts val="0"/>
              </a:spcAft>
              <a:buClr>
                <a:schemeClr val="dk1"/>
              </a:buClr>
              <a:buSzPts val="5200"/>
              <a:buNone/>
              <a:defRPr sz="5200">
                <a:solidFill>
                  <a:schemeClr val="dk1"/>
                </a:solidFill>
              </a:defRPr>
            </a:lvl3pPr>
            <a:lvl4pPr lvl="3" algn="ctr" rtl="0">
              <a:spcBef>
                <a:spcPts val="0"/>
              </a:spcBef>
              <a:spcAft>
                <a:spcPts val="0"/>
              </a:spcAft>
              <a:buClr>
                <a:schemeClr val="dk1"/>
              </a:buClr>
              <a:buSzPts val="5200"/>
              <a:buNone/>
              <a:defRPr sz="5200">
                <a:solidFill>
                  <a:schemeClr val="dk1"/>
                </a:solidFill>
              </a:defRPr>
            </a:lvl4pPr>
            <a:lvl5pPr lvl="4" algn="ctr" rtl="0">
              <a:spcBef>
                <a:spcPts val="0"/>
              </a:spcBef>
              <a:spcAft>
                <a:spcPts val="0"/>
              </a:spcAft>
              <a:buClr>
                <a:schemeClr val="dk1"/>
              </a:buClr>
              <a:buSzPts val="5200"/>
              <a:buNone/>
              <a:defRPr sz="5200">
                <a:solidFill>
                  <a:schemeClr val="dk1"/>
                </a:solidFill>
              </a:defRPr>
            </a:lvl5pPr>
            <a:lvl6pPr lvl="5" algn="ctr" rtl="0">
              <a:spcBef>
                <a:spcPts val="0"/>
              </a:spcBef>
              <a:spcAft>
                <a:spcPts val="0"/>
              </a:spcAft>
              <a:buClr>
                <a:schemeClr val="dk1"/>
              </a:buClr>
              <a:buSzPts val="5200"/>
              <a:buNone/>
              <a:defRPr sz="5200">
                <a:solidFill>
                  <a:schemeClr val="dk1"/>
                </a:solidFill>
              </a:defRPr>
            </a:lvl6pPr>
            <a:lvl7pPr lvl="6" algn="ctr" rtl="0">
              <a:spcBef>
                <a:spcPts val="0"/>
              </a:spcBef>
              <a:spcAft>
                <a:spcPts val="0"/>
              </a:spcAft>
              <a:buClr>
                <a:schemeClr val="dk1"/>
              </a:buClr>
              <a:buSzPts val="5200"/>
              <a:buNone/>
              <a:defRPr sz="5200">
                <a:solidFill>
                  <a:schemeClr val="dk1"/>
                </a:solidFill>
              </a:defRPr>
            </a:lvl7pPr>
            <a:lvl8pPr lvl="7" algn="ctr" rtl="0">
              <a:spcBef>
                <a:spcPts val="0"/>
              </a:spcBef>
              <a:spcAft>
                <a:spcPts val="0"/>
              </a:spcAft>
              <a:buClr>
                <a:schemeClr val="dk1"/>
              </a:buClr>
              <a:buSzPts val="5200"/>
              <a:buNone/>
              <a:defRPr sz="5200">
                <a:solidFill>
                  <a:schemeClr val="dk1"/>
                </a:solidFill>
              </a:defRPr>
            </a:lvl8pPr>
            <a:lvl9pPr lvl="8" algn="ctr" rtl="0">
              <a:spcBef>
                <a:spcPts val="0"/>
              </a:spcBef>
              <a:spcAft>
                <a:spcPts val="0"/>
              </a:spcAft>
              <a:buClr>
                <a:schemeClr val="dk1"/>
              </a:buClr>
              <a:buSzPts val="5200"/>
              <a:buNone/>
              <a:defRPr sz="5200">
                <a:solidFill>
                  <a:schemeClr val="dk1"/>
                </a:solidFill>
              </a:defRPr>
            </a:lvl9pPr>
          </a:lstStyle>
          <a:p>
            <a:endParaRPr/>
          </a:p>
        </p:txBody>
      </p:sp>
      <p:sp>
        <p:nvSpPr>
          <p:cNvPr id="26" name="Google Shape;26;p5"/>
          <p:cNvSpPr txBox="1">
            <a:spLocks noGrp="1"/>
          </p:cNvSpPr>
          <p:nvPr>
            <p:ph type="ctrTitle" idx="3"/>
          </p:nvPr>
        </p:nvSpPr>
        <p:spPr>
          <a:xfrm>
            <a:off x="4617950" y="2613350"/>
            <a:ext cx="3710400" cy="119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a:solidFill>
                  <a:schemeClr val="lt1"/>
                </a:solidFill>
              </a:defRPr>
            </a:lvl1pPr>
            <a:lvl2pPr lvl="1" algn="ctr" rtl="0">
              <a:spcBef>
                <a:spcPts val="0"/>
              </a:spcBef>
              <a:spcAft>
                <a:spcPts val="0"/>
              </a:spcAft>
              <a:buClr>
                <a:schemeClr val="dk1"/>
              </a:buClr>
              <a:buSzPts val="5200"/>
              <a:buNone/>
              <a:defRPr sz="5200">
                <a:solidFill>
                  <a:schemeClr val="dk1"/>
                </a:solidFill>
              </a:defRPr>
            </a:lvl2pPr>
            <a:lvl3pPr lvl="2" algn="ctr" rtl="0">
              <a:spcBef>
                <a:spcPts val="0"/>
              </a:spcBef>
              <a:spcAft>
                <a:spcPts val="0"/>
              </a:spcAft>
              <a:buClr>
                <a:schemeClr val="dk1"/>
              </a:buClr>
              <a:buSzPts val="5200"/>
              <a:buNone/>
              <a:defRPr sz="5200">
                <a:solidFill>
                  <a:schemeClr val="dk1"/>
                </a:solidFill>
              </a:defRPr>
            </a:lvl3pPr>
            <a:lvl4pPr lvl="3" algn="ctr" rtl="0">
              <a:spcBef>
                <a:spcPts val="0"/>
              </a:spcBef>
              <a:spcAft>
                <a:spcPts val="0"/>
              </a:spcAft>
              <a:buClr>
                <a:schemeClr val="dk1"/>
              </a:buClr>
              <a:buSzPts val="5200"/>
              <a:buNone/>
              <a:defRPr sz="5200">
                <a:solidFill>
                  <a:schemeClr val="dk1"/>
                </a:solidFill>
              </a:defRPr>
            </a:lvl4pPr>
            <a:lvl5pPr lvl="4" algn="ctr" rtl="0">
              <a:spcBef>
                <a:spcPts val="0"/>
              </a:spcBef>
              <a:spcAft>
                <a:spcPts val="0"/>
              </a:spcAft>
              <a:buClr>
                <a:schemeClr val="dk1"/>
              </a:buClr>
              <a:buSzPts val="5200"/>
              <a:buNone/>
              <a:defRPr sz="5200">
                <a:solidFill>
                  <a:schemeClr val="dk1"/>
                </a:solidFill>
              </a:defRPr>
            </a:lvl5pPr>
            <a:lvl6pPr lvl="5" algn="ctr" rtl="0">
              <a:spcBef>
                <a:spcPts val="0"/>
              </a:spcBef>
              <a:spcAft>
                <a:spcPts val="0"/>
              </a:spcAft>
              <a:buClr>
                <a:schemeClr val="dk1"/>
              </a:buClr>
              <a:buSzPts val="5200"/>
              <a:buNone/>
              <a:defRPr sz="5200">
                <a:solidFill>
                  <a:schemeClr val="dk1"/>
                </a:solidFill>
              </a:defRPr>
            </a:lvl6pPr>
            <a:lvl7pPr lvl="6" algn="ctr" rtl="0">
              <a:spcBef>
                <a:spcPts val="0"/>
              </a:spcBef>
              <a:spcAft>
                <a:spcPts val="0"/>
              </a:spcAft>
              <a:buClr>
                <a:schemeClr val="dk1"/>
              </a:buClr>
              <a:buSzPts val="5200"/>
              <a:buNone/>
              <a:defRPr sz="5200">
                <a:solidFill>
                  <a:schemeClr val="dk1"/>
                </a:solidFill>
              </a:defRPr>
            </a:lvl7pPr>
            <a:lvl8pPr lvl="7" algn="ctr" rtl="0">
              <a:spcBef>
                <a:spcPts val="0"/>
              </a:spcBef>
              <a:spcAft>
                <a:spcPts val="0"/>
              </a:spcAft>
              <a:buClr>
                <a:schemeClr val="dk1"/>
              </a:buClr>
              <a:buSzPts val="5200"/>
              <a:buNone/>
              <a:defRPr sz="5200">
                <a:solidFill>
                  <a:schemeClr val="dk1"/>
                </a:solidFill>
              </a:defRPr>
            </a:lvl8pPr>
            <a:lvl9pPr lvl="8" algn="ctr" rtl="0">
              <a:spcBef>
                <a:spcPts val="0"/>
              </a:spcBef>
              <a:spcAft>
                <a:spcPts val="0"/>
              </a:spcAft>
              <a:buClr>
                <a:schemeClr val="dk1"/>
              </a:buClr>
              <a:buSzPts val="5200"/>
              <a:buNone/>
              <a:defRPr sz="5200">
                <a:solidFill>
                  <a:schemeClr val="dk1"/>
                </a:solidFill>
              </a:defRPr>
            </a:lvl9pPr>
          </a:lstStyle>
          <a:p>
            <a:endParaRPr/>
          </a:p>
        </p:txBody>
      </p:sp>
    </p:spTree>
    <p:extLst>
      <p:ext uri="{BB962C8B-B14F-4D97-AF65-F5344CB8AC3E}">
        <p14:creationId xmlns:p14="http://schemas.microsoft.com/office/powerpoint/2010/main" val="976544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dk1"/>
        </a:solidFill>
        <a:effectLst/>
      </p:bgPr>
    </p:bg>
    <p:spTree>
      <p:nvGrpSpPr>
        <p:cNvPr id="1" name="Shape 131"/>
        <p:cNvGrpSpPr/>
        <p:nvPr/>
      </p:nvGrpSpPr>
      <p:grpSpPr>
        <a:xfrm>
          <a:off x="0" y="0"/>
          <a:ext cx="0" cy="0"/>
          <a:chOff x="0" y="0"/>
          <a:chExt cx="0" cy="0"/>
        </a:xfrm>
      </p:grpSpPr>
      <p:sp>
        <p:nvSpPr>
          <p:cNvPr id="132" name="Google Shape;132;p18"/>
          <p:cNvSpPr/>
          <p:nvPr/>
        </p:nvSpPr>
        <p:spPr>
          <a:xfrm>
            <a:off x="-23100" y="1417525"/>
            <a:ext cx="9190200" cy="3726000"/>
          </a:xfrm>
          <a:prstGeom prst="rect">
            <a:avLst/>
          </a:prstGeom>
          <a:solidFill>
            <a:srgbClr val="B5EE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18"/>
          <p:cNvGrpSpPr/>
          <p:nvPr/>
        </p:nvGrpSpPr>
        <p:grpSpPr>
          <a:xfrm>
            <a:off x="319500" y="1713723"/>
            <a:ext cx="8505000" cy="3006277"/>
            <a:chOff x="319500" y="1713723"/>
            <a:chExt cx="8505000" cy="3006277"/>
          </a:xfrm>
        </p:grpSpPr>
        <p:sp>
          <p:nvSpPr>
            <p:cNvPr id="134" name="Google Shape;134;p18"/>
            <p:cNvSpPr/>
            <p:nvPr/>
          </p:nvSpPr>
          <p:spPr>
            <a:xfrm>
              <a:off x="319500" y="2268700"/>
              <a:ext cx="8505000" cy="2451300"/>
            </a:xfrm>
            <a:prstGeom prst="rect">
              <a:avLst/>
            </a:prstGeom>
            <a:solidFill>
              <a:srgbClr val="F7E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18"/>
            <p:cNvGrpSpPr/>
            <p:nvPr/>
          </p:nvGrpSpPr>
          <p:grpSpPr>
            <a:xfrm>
              <a:off x="552925" y="1713723"/>
              <a:ext cx="8010149" cy="785777"/>
              <a:chOff x="552925" y="1713723"/>
              <a:chExt cx="8010149" cy="785777"/>
            </a:xfrm>
          </p:grpSpPr>
          <p:grpSp>
            <p:nvGrpSpPr>
              <p:cNvPr id="136" name="Google Shape;136;p18"/>
              <p:cNvGrpSpPr/>
              <p:nvPr/>
            </p:nvGrpSpPr>
            <p:grpSpPr>
              <a:xfrm>
                <a:off x="572650" y="1713723"/>
                <a:ext cx="7970600" cy="762335"/>
                <a:chOff x="572650" y="1713723"/>
                <a:chExt cx="7970600" cy="762335"/>
              </a:xfrm>
            </p:grpSpPr>
            <p:sp>
              <p:nvSpPr>
                <p:cNvPr id="137" name="Google Shape;137;p18"/>
                <p:cNvSpPr/>
                <p:nvPr/>
              </p:nvSpPr>
              <p:spPr>
                <a:xfrm>
                  <a:off x="572650" y="1713723"/>
                  <a:ext cx="7343" cy="76233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p:nvPr/>
              </p:nvSpPr>
              <p:spPr>
                <a:xfrm>
                  <a:off x="8535907" y="1713723"/>
                  <a:ext cx="7343" cy="762335"/>
                </a:xfrm>
                <a:custGeom>
                  <a:avLst/>
                  <a:gdLst/>
                  <a:ahLst/>
                  <a:cxnLst/>
                  <a:rect l="l" t="t" r="r" b="b"/>
                  <a:pathLst>
                    <a:path w="283" h="23836" extrusionOk="0">
                      <a:moveTo>
                        <a:pt x="0" y="1"/>
                      </a:moveTo>
                      <a:lnTo>
                        <a:pt x="0" y="23835"/>
                      </a:lnTo>
                      <a:lnTo>
                        <a:pt x="283" y="23835"/>
                      </a:lnTo>
                      <a:lnTo>
                        <a:pt x="283"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8"/>
              <p:cNvSpPr/>
              <p:nvPr/>
            </p:nvSpPr>
            <p:spPr>
              <a:xfrm>
                <a:off x="552925" y="2452586"/>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8"/>
              <p:cNvSpPr/>
              <p:nvPr/>
            </p:nvSpPr>
            <p:spPr>
              <a:xfrm>
                <a:off x="8516187" y="2452586"/>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18"/>
          <p:cNvSpPr/>
          <p:nvPr/>
        </p:nvSpPr>
        <p:spPr>
          <a:xfrm>
            <a:off x="319500" y="363150"/>
            <a:ext cx="8505000" cy="1457400"/>
          </a:xfrm>
          <a:prstGeom prst="rect">
            <a:avLst/>
          </a:prstGeom>
          <a:solidFill>
            <a:srgbClr val="FCD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8"/>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txBox="1">
            <a:spLocks noGrp="1"/>
          </p:cNvSpPr>
          <p:nvPr>
            <p:ph type="subTitle" idx="1"/>
          </p:nvPr>
        </p:nvSpPr>
        <p:spPr>
          <a:xfrm>
            <a:off x="2516700" y="2928300"/>
            <a:ext cx="4099500" cy="100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100"/>
              <a:buFont typeface="Josefin Slab"/>
              <a:buNone/>
              <a:defRPr sz="1600">
                <a:solidFill>
                  <a:schemeClr val="lt1"/>
                </a:solidFill>
              </a:defRPr>
            </a:lvl1pPr>
            <a:lvl2pPr lvl="1" algn="ctr" rtl="0">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2pPr>
            <a:lvl3pPr lvl="2" algn="ctr" rtl="0">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3pPr>
            <a:lvl4pPr lvl="3" algn="ctr" rtl="0">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4pPr>
            <a:lvl5pPr lvl="4" algn="ctr" rtl="0">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5pPr>
            <a:lvl6pPr lvl="5" algn="ctr" rtl="0">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6pPr>
            <a:lvl7pPr lvl="6" algn="ctr" rtl="0">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7pPr>
            <a:lvl8pPr lvl="7" algn="ctr" rtl="0">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8pPr>
            <a:lvl9pPr lvl="8" algn="ctr" rtl="0">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9pPr>
          </a:lstStyle>
          <a:p>
            <a:endParaRPr/>
          </a:p>
        </p:txBody>
      </p:sp>
      <p:sp>
        <p:nvSpPr>
          <p:cNvPr id="147" name="Google Shape;147;p18"/>
          <p:cNvSpPr txBox="1">
            <a:spLocks noGrp="1"/>
          </p:cNvSpPr>
          <p:nvPr>
            <p:ph type="ctrTitle"/>
          </p:nvPr>
        </p:nvSpPr>
        <p:spPr>
          <a:xfrm>
            <a:off x="2604800" y="596700"/>
            <a:ext cx="3934500" cy="1001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5200"/>
              <a:buNone/>
              <a:defRPr sz="5200"/>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extLst>
      <p:ext uri="{BB962C8B-B14F-4D97-AF65-F5344CB8AC3E}">
        <p14:creationId xmlns:p14="http://schemas.microsoft.com/office/powerpoint/2010/main" val="1772959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3278945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17"/>
        <p:cNvGrpSpPr/>
        <p:nvPr/>
      </p:nvGrpSpPr>
      <p:grpSpPr>
        <a:xfrm>
          <a:off x="0" y="0"/>
          <a:ext cx="0" cy="0"/>
          <a:chOff x="0" y="0"/>
          <a:chExt cx="0" cy="0"/>
        </a:xfrm>
      </p:grpSpPr>
      <p:sp>
        <p:nvSpPr>
          <p:cNvPr id="18" name="Google Shape;18;p4"/>
          <p:cNvSpPr/>
          <p:nvPr/>
        </p:nvSpPr>
        <p:spPr>
          <a:xfrm>
            <a:off x="-23100" y="1417525"/>
            <a:ext cx="9190200" cy="3726000"/>
          </a:xfrm>
          <a:prstGeom prst="rect">
            <a:avLst/>
          </a:prstGeom>
          <a:solidFill>
            <a:srgbClr val="B5EE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4"/>
          <p:cNvSpPr txBox="1">
            <a:spLocks noGrp="1"/>
          </p:cNvSpPr>
          <p:nvPr>
            <p:ph type="body" idx="1"/>
          </p:nvPr>
        </p:nvSpPr>
        <p:spPr>
          <a:xfrm>
            <a:off x="718500" y="1526625"/>
            <a:ext cx="7706400" cy="32913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1"/>
              </a:buClr>
              <a:buSzPts val="1200"/>
              <a:buFont typeface="Abel"/>
              <a:buChar char="●"/>
              <a:defRPr sz="1200">
                <a:solidFill>
                  <a:schemeClr val="lt1"/>
                </a:solidFill>
              </a:defRPr>
            </a:lvl1pPr>
            <a:lvl2pPr marL="914400" lvl="1" indent="-317500" rtl="0">
              <a:spcBef>
                <a:spcPts val="0"/>
              </a:spcBef>
              <a:spcAft>
                <a:spcPts val="0"/>
              </a:spcAft>
              <a:buClr>
                <a:schemeClr val="lt1"/>
              </a:buClr>
              <a:buSzPts val="1400"/>
              <a:buFont typeface="Arial"/>
              <a:buChar char="○"/>
              <a:defRPr>
                <a:solidFill>
                  <a:schemeClr val="lt1"/>
                </a:solidFill>
              </a:defRPr>
            </a:lvl2pPr>
            <a:lvl3pPr marL="1371600" lvl="2" indent="-317500" rtl="0">
              <a:spcBef>
                <a:spcPts val="1600"/>
              </a:spcBef>
              <a:spcAft>
                <a:spcPts val="0"/>
              </a:spcAft>
              <a:buClr>
                <a:schemeClr val="lt1"/>
              </a:buClr>
              <a:buSzPts val="1400"/>
              <a:buFont typeface="Arial"/>
              <a:buChar char="■"/>
              <a:defRPr>
                <a:solidFill>
                  <a:schemeClr val="lt1"/>
                </a:solidFill>
              </a:defRPr>
            </a:lvl3pPr>
            <a:lvl4pPr marL="1828800" lvl="3" indent="-317500" rtl="0">
              <a:spcBef>
                <a:spcPts val="1600"/>
              </a:spcBef>
              <a:spcAft>
                <a:spcPts val="0"/>
              </a:spcAft>
              <a:buClr>
                <a:schemeClr val="lt1"/>
              </a:buClr>
              <a:buSzPts val="1400"/>
              <a:buFont typeface="Arial"/>
              <a:buChar char="●"/>
              <a:defRPr>
                <a:solidFill>
                  <a:schemeClr val="lt1"/>
                </a:solidFill>
              </a:defRPr>
            </a:lvl4pPr>
            <a:lvl5pPr marL="2286000" lvl="4" indent="-317500" rtl="0">
              <a:spcBef>
                <a:spcPts val="1600"/>
              </a:spcBef>
              <a:spcAft>
                <a:spcPts val="0"/>
              </a:spcAft>
              <a:buClr>
                <a:schemeClr val="lt1"/>
              </a:buClr>
              <a:buSzPts val="1400"/>
              <a:buFont typeface="Arial"/>
              <a:buChar char="○"/>
              <a:defRPr>
                <a:solidFill>
                  <a:schemeClr val="lt1"/>
                </a:solidFill>
              </a:defRPr>
            </a:lvl5pPr>
            <a:lvl6pPr marL="2743200" lvl="5" indent="-317500" rtl="0">
              <a:spcBef>
                <a:spcPts val="1600"/>
              </a:spcBef>
              <a:spcAft>
                <a:spcPts val="0"/>
              </a:spcAft>
              <a:buClr>
                <a:schemeClr val="lt1"/>
              </a:buClr>
              <a:buSzPts val="1400"/>
              <a:buFont typeface="Arial"/>
              <a:buChar char="■"/>
              <a:defRPr>
                <a:solidFill>
                  <a:schemeClr val="lt1"/>
                </a:solidFill>
              </a:defRPr>
            </a:lvl6pPr>
            <a:lvl7pPr marL="3200400" lvl="6" indent="-317500" rtl="0">
              <a:spcBef>
                <a:spcPts val="1600"/>
              </a:spcBef>
              <a:spcAft>
                <a:spcPts val="0"/>
              </a:spcAft>
              <a:buClr>
                <a:schemeClr val="lt1"/>
              </a:buClr>
              <a:buSzPts val="1400"/>
              <a:buFont typeface="Arial"/>
              <a:buChar char="●"/>
              <a:defRPr>
                <a:solidFill>
                  <a:schemeClr val="lt1"/>
                </a:solidFill>
              </a:defRPr>
            </a:lvl7pPr>
            <a:lvl8pPr marL="3657600" lvl="7" indent="-317500" rtl="0">
              <a:spcBef>
                <a:spcPts val="1600"/>
              </a:spcBef>
              <a:spcAft>
                <a:spcPts val="0"/>
              </a:spcAft>
              <a:buClr>
                <a:schemeClr val="lt1"/>
              </a:buClr>
              <a:buSzPts val="1400"/>
              <a:buFont typeface="Arial"/>
              <a:buChar char="○"/>
              <a:defRPr>
                <a:solidFill>
                  <a:schemeClr val="lt1"/>
                </a:solidFill>
              </a:defRPr>
            </a:lvl8pPr>
            <a:lvl9pPr marL="4114800" lvl="8" indent="-317500" rtl="0">
              <a:spcBef>
                <a:spcPts val="1600"/>
              </a:spcBef>
              <a:spcAft>
                <a:spcPts val="1600"/>
              </a:spcAft>
              <a:buClr>
                <a:schemeClr val="lt1"/>
              </a:buClr>
              <a:buSzPts val="1400"/>
              <a:buFont typeface="Arial"/>
              <a:buChar char="■"/>
              <a:defRPr>
                <a:solidFill>
                  <a:schemeClr val="lt1"/>
                </a:solidFill>
              </a:defRPr>
            </a:lvl9pPr>
          </a:lstStyle>
          <a:p>
            <a:endParaRPr/>
          </a:p>
        </p:txBody>
      </p:sp>
      <p:sp>
        <p:nvSpPr>
          <p:cNvPr id="20" name="Google Shape;20;p4"/>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27"/>
        <p:cNvGrpSpPr/>
        <p:nvPr/>
      </p:nvGrpSpPr>
      <p:grpSpPr>
        <a:xfrm>
          <a:off x="0" y="0"/>
          <a:ext cx="0" cy="0"/>
          <a:chOff x="0" y="0"/>
          <a:chExt cx="0" cy="0"/>
        </a:xfrm>
      </p:grpSpPr>
      <p:sp>
        <p:nvSpPr>
          <p:cNvPr id="28" name="Google Shape;28;p6"/>
          <p:cNvSpPr/>
          <p:nvPr/>
        </p:nvSpPr>
        <p:spPr>
          <a:xfrm>
            <a:off x="-23100" y="1417525"/>
            <a:ext cx="9190200" cy="3726000"/>
          </a:xfrm>
          <a:prstGeom prst="rect">
            <a:avLst/>
          </a:prstGeom>
          <a:solidFill>
            <a:srgbClr val="B5EE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9" name="Google Shape;29;p6"/>
          <p:cNvGrpSpPr/>
          <p:nvPr/>
        </p:nvGrpSpPr>
        <p:grpSpPr>
          <a:xfrm>
            <a:off x="319500" y="0"/>
            <a:ext cx="8505000" cy="981750"/>
            <a:chOff x="319500" y="0"/>
            <a:chExt cx="8505000" cy="981750"/>
          </a:xfrm>
        </p:grpSpPr>
        <p:sp>
          <p:nvSpPr>
            <p:cNvPr id="30" name="Google Shape;30;p6"/>
            <p:cNvSpPr/>
            <p:nvPr/>
          </p:nvSpPr>
          <p:spPr>
            <a:xfrm>
              <a:off x="319500" y="363150"/>
              <a:ext cx="8505000" cy="618600"/>
            </a:xfrm>
            <a:prstGeom prst="rect">
              <a:avLst/>
            </a:prstGeom>
            <a:solidFill>
              <a:srgbClr val="FCD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6"/>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6"/>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6"/>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6"/>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 name="Google Shape;35;p6"/>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36"/>
        <p:cNvGrpSpPr/>
        <p:nvPr/>
      </p:nvGrpSpPr>
      <p:grpSpPr>
        <a:xfrm>
          <a:off x="0" y="0"/>
          <a:ext cx="0" cy="0"/>
          <a:chOff x="0" y="0"/>
          <a:chExt cx="0" cy="0"/>
        </a:xfrm>
      </p:grpSpPr>
      <p:sp>
        <p:nvSpPr>
          <p:cNvPr id="37" name="Google Shape;37;p7"/>
          <p:cNvSpPr/>
          <p:nvPr/>
        </p:nvSpPr>
        <p:spPr>
          <a:xfrm>
            <a:off x="-23100" y="1417525"/>
            <a:ext cx="9190200" cy="3726000"/>
          </a:xfrm>
          <a:prstGeom prst="rect">
            <a:avLst/>
          </a:prstGeom>
          <a:solidFill>
            <a:srgbClr val="B5EE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7"/>
          <p:cNvSpPr txBox="1">
            <a:spLocks noGrp="1"/>
          </p:cNvSpPr>
          <p:nvPr>
            <p:ph type="subTitle" idx="1"/>
          </p:nvPr>
        </p:nvSpPr>
        <p:spPr>
          <a:xfrm>
            <a:off x="4121900" y="2652225"/>
            <a:ext cx="4302900" cy="1763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F3F3F3"/>
              </a:buClr>
              <a:buSzPts val="1100"/>
              <a:buNone/>
              <a:defRPr sz="1400">
                <a:solidFill>
                  <a:srgbClr val="2A2929"/>
                </a:solidFill>
              </a:defRPr>
            </a:lvl1pPr>
            <a:lvl2pPr lvl="1" algn="r" rtl="0">
              <a:lnSpc>
                <a:spcPct val="100000"/>
              </a:lnSpc>
              <a:spcBef>
                <a:spcPts val="0"/>
              </a:spcBef>
              <a:spcAft>
                <a:spcPts val="0"/>
              </a:spcAft>
              <a:buClr>
                <a:srgbClr val="F3F3F3"/>
              </a:buClr>
              <a:buSzPts val="1100"/>
              <a:buNone/>
              <a:defRPr sz="1100">
                <a:solidFill>
                  <a:srgbClr val="F3F3F3"/>
                </a:solidFill>
              </a:defRPr>
            </a:lvl2pPr>
            <a:lvl3pPr lvl="2" algn="r" rtl="0">
              <a:lnSpc>
                <a:spcPct val="100000"/>
              </a:lnSpc>
              <a:spcBef>
                <a:spcPts val="0"/>
              </a:spcBef>
              <a:spcAft>
                <a:spcPts val="0"/>
              </a:spcAft>
              <a:buClr>
                <a:srgbClr val="F3F3F3"/>
              </a:buClr>
              <a:buSzPts val="1100"/>
              <a:buNone/>
              <a:defRPr sz="1100">
                <a:solidFill>
                  <a:srgbClr val="F3F3F3"/>
                </a:solidFill>
              </a:defRPr>
            </a:lvl3pPr>
            <a:lvl4pPr lvl="3" algn="r" rtl="0">
              <a:lnSpc>
                <a:spcPct val="100000"/>
              </a:lnSpc>
              <a:spcBef>
                <a:spcPts val="0"/>
              </a:spcBef>
              <a:spcAft>
                <a:spcPts val="0"/>
              </a:spcAft>
              <a:buClr>
                <a:srgbClr val="F3F3F3"/>
              </a:buClr>
              <a:buSzPts val="1100"/>
              <a:buNone/>
              <a:defRPr sz="1100">
                <a:solidFill>
                  <a:srgbClr val="F3F3F3"/>
                </a:solidFill>
              </a:defRPr>
            </a:lvl4pPr>
            <a:lvl5pPr lvl="4" algn="r" rtl="0">
              <a:lnSpc>
                <a:spcPct val="100000"/>
              </a:lnSpc>
              <a:spcBef>
                <a:spcPts val="0"/>
              </a:spcBef>
              <a:spcAft>
                <a:spcPts val="0"/>
              </a:spcAft>
              <a:buClr>
                <a:srgbClr val="F3F3F3"/>
              </a:buClr>
              <a:buSzPts val="1100"/>
              <a:buNone/>
              <a:defRPr sz="1100">
                <a:solidFill>
                  <a:srgbClr val="F3F3F3"/>
                </a:solidFill>
              </a:defRPr>
            </a:lvl5pPr>
            <a:lvl6pPr lvl="5" algn="r" rtl="0">
              <a:lnSpc>
                <a:spcPct val="100000"/>
              </a:lnSpc>
              <a:spcBef>
                <a:spcPts val="0"/>
              </a:spcBef>
              <a:spcAft>
                <a:spcPts val="0"/>
              </a:spcAft>
              <a:buClr>
                <a:srgbClr val="F3F3F3"/>
              </a:buClr>
              <a:buSzPts val="1100"/>
              <a:buNone/>
              <a:defRPr sz="1100">
                <a:solidFill>
                  <a:srgbClr val="F3F3F3"/>
                </a:solidFill>
              </a:defRPr>
            </a:lvl6pPr>
            <a:lvl7pPr lvl="6" algn="r" rtl="0">
              <a:lnSpc>
                <a:spcPct val="100000"/>
              </a:lnSpc>
              <a:spcBef>
                <a:spcPts val="0"/>
              </a:spcBef>
              <a:spcAft>
                <a:spcPts val="0"/>
              </a:spcAft>
              <a:buClr>
                <a:srgbClr val="F3F3F3"/>
              </a:buClr>
              <a:buSzPts val="1100"/>
              <a:buNone/>
              <a:defRPr sz="1100">
                <a:solidFill>
                  <a:srgbClr val="F3F3F3"/>
                </a:solidFill>
              </a:defRPr>
            </a:lvl7pPr>
            <a:lvl8pPr lvl="7" algn="r" rtl="0">
              <a:lnSpc>
                <a:spcPct val="100000"/>
              </a:lnSpc>
              <a:spcBef>
                <a:spcPts val="0"/>
              </a:spcBef>
              <a:spcAft>
                <a:spcPts val="0"/>
              </a:spcAft>
              <a:buClr>
                <a:srgbClr val="F3F3F3"/>
              </a:buClr>
              <a:buSzPts val="1100"/>
              <a:buNone/>
              <a:defRPr sz="1100">
                <a:solidFill>
                  <a:srgbClr val="F3F3F3"/>
                </a:solidFill>
              </a:defRPr>
            </a:lvl8pPr>
            <a:lvl9pPr lvl="8" algn="r" rtl="0">
              <a:lnSpc>
                <a:spcPct val="100000"/>
              </a:lnSpc>
              <a:spcBef>
                <a:spcPts val="0"/>
              </a:spcBef>
              <a:spcAft>
                <a:spcPts val="0"/>
              </a:spcAft>
              <a:buClr>
                <a:srgbClr val="F3F3F3"/>
              </a:buClr>
              <a:buSzPts val="1100"/>
              <a:buNone/>
              <a:defRPr sz="1100">
                <a:solidFill>
                  <a:srgbClr val="F3F3F3"/>
                </a:solidFill>
              </a:defRPr>
            </a:lvl9pPr>
          </a:lstStyle>
          <a:p>
            <a:endParaRPr/>
          </a:p>
        </p:txBody>
      </p:sp>
      <p:sp>
        <p:nvSpPr>
          <p:cNvPr id="39" name="Google Shape;39;p7"/>
          <p:cNvSpPr txBox="1">
            <a:spLocks noGrp="1"/>
          </p:cNvSpPr>
          <p:nvPr>
            <p:ph type="ctrTitle"/>
          </p:nvPr>
        </p:nvSpPr>
        <p:spPr>
          <a:xfrm>
            <a:off x="4070400" y="472200"/>
            <a:ext cx="4354500" cy="1705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3F3F3"/>
              </a:buClr>
              <a:buSzPts val="2400"/>
              <a:buNone/>
              <a:defRPr sz="48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3"/>
        <p:cNvGrpSpPr/>
        <p:nvPr/>
      </p:nvGrpSpPr>
      <p:grpSpPr>
        <a:xfrm>
          <a:off x="0" y="0"/>
          <a:ext cx="0" cy="0"/>
          <a:chOff x="0" y="0"/>
          <a:chExt cx="0" cy="0"/>
        </a:xfrm>
      </p:grpSpPr>
      <p:sp>
        <p:nvSpPr>
          <p:cNvPr id="44" name="Google Shape;44;p9"/>
          <p:cNvSpPr/>
          <p:nvPr/>
        </p:nvSpPr>
        <p:spPr>
          <a:xfrm>
            <a:off x="-23100" y="1417525"/>
            <a:ext cx="9190200" cy="3726000"/>
          </a:xfrm>
          <a:prstGeom prst="rect">
            <a:avLst/>
          </a:prstGeom>
          <a:solidFill>
            <a:srgbClr val="B5EE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5" name="Google Shape;45;p9"/>
          <p:cNvGrpSpPr/>
          <p:nvPr/>
        </p:nvGrpSpPr>
        <p:grpSpPr>
          <a:xfrm>
            <a:off x="314000" y="2020325"/>
            <a:ext cx="8510400" cy="1625025"/>
            <a:chOff x="314000" y="2020325"/>
            <a:chExt cx="8510400" cy="1625025"/>
          </a:xfrm>
        </p:grpSpPr>
        <p:sp>
          <p:nvSpPr>
            <p:cNvPr id="46" name="Google Shape;46;p9"/>
            <p:cNvSpPr/>
            <p:nvPr/>
          </p:nvSpPr>
          <p:spPr>
            <a:xfrm>
              <a:off x="314000" y="2542250"/>
              <a:ext cx="8510400" cy="110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7" name="Google Shape;47;p9"/>
            <p:cNvGrpSpPr/>
            <p:nvPr/>
          </p:nvGrpSpPr>
          <p:grpSpPr>
            <a:xfrm>
              <a:off x="3524825" y="2020325"/>
              <a:ext cx="2076362" cy="641924"/>
              <a:chOff x="3527575" y="0"/>
              <a:chExt cx="2076362" cy="641924"/>
            </a:xfrm>
          </p:grpSpPr>
          <p:sp>
            <p:nvSpPr>
              <p:cNvPr id="48" name="Google Shape;48;p9"/>
              <p:cNvSpPr/>
              <p:nvPr/>
            </p:nvSpPr>
            <p:spPr>
              <a:xfrm>
                <a:off x="352757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49" name="Google Shape;49;p9"/>
              <p:cNvSpPr/>
              <p:nvPr/>
            </p:nvSpPr>
            <p:spPr>
              <a:xfrm>
                <a:off x="354729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pSp>
            <p:nvGrpSpPr>
              <p:cNvPr id="50" name="Google Shape;50;p9"/>
              <p:cNvGrpSpPr/>
              <p:nvPr/>
            </p:nvGrpSpPr>
            <p:grpSpPr>
              <a:xfrm>
                <a:off x="5557050" y="0"/>
                <a:ext cx="46887" cy="641924"/>
                <a:chOff x="2783050" y="0"/>
                <a:chExt cx="46887" cy="641924"/>
              </a:xfrm>
            </p:grpSpPr>
            <p:sp>
              <p:nvSpPr>
                <p:cNvPr id="51" name="Google Shape;51;p9"/>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2" name="Google Shape;52;p9"/>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pSp>
        </p:grpSp>
      </p:grpSp>
      <p:grpSp>
        <p:nvGrpSpPr>
          <p:cNvPr id="53" name="Google Shape;53;p9"/>
          <p:cNvGrpSpPr/>
          <p:nvPr/>
        </p:nvGrpSpPr>
        <p:grpSpPr>
          <a:xfrm>
            <a:off x="3291400" y="0"/>
            <a:ext cx="2555700" cy="2301750"/>
            <a:chOff x="3294150" y="0"/>
            <a:chExt cx="2555700" cy="2301750"/>
          </a:xfrm>
        </p:grpSpPr>
        <p:sp>
          <p:nvSpPr>
            <p:cNvPr id="54" name="Google Shape;54;p9"/>
            <p:cNvSpPr/>
            <p:nvPr/>
          </p:nvSpPr>
          <p:spPr>
            <a:xfrm>
              <a:off x="3294150" y="363150"/>
              <a:ext cx="2555700" cy="1938600"/>
            </a:xfrm>
            <a:prstGeom prst="rect">
              <a:avLst/>
            </a:prstGeom>
            <a:solidFill>
              <a:srgbClr val="FCD06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5" name="Google Shape;55;p9"/>
            <p:cNvSpPr/>
            <p:nvPr/>
          </p:nvSpPr>
          <p:spPr>
            <a:xfrm>
              <a:off x="352757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6" name="Google Shape;56;p9"/>
            <p:cNvSpPr/>
            <p:nvPr/>
          </p:nvSpPr>
          <p:spPr>
            <a:xfrm>
              <a:off x="354729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pSp>
          <p:nvGrpSpPr>
            <p:cNvPr id="57" name="Google Shape;57;p9"/>
            <p:cNvGrpSpPr/>
            <p:nvPr/>
          </p:nvGrpSpPr>
          <p:grpSpPr>
            <a:xfrm>
              <a:off x="5557050" y="0"/>
              <a:ext cx="46887" cy="641924"/>
              <a:chOff x="2783050" y="0"/>
              <a:chExt cx="46887" cy="641924"/>
            </a:xfrm>
          </p:grpSpPr>
          <p:sp>
            <p:nvSpPr>
              <p:cNvPr id="58" name="Google Shape;58;p9"/>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9" name="Google Shape;59;p9"/>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pSp>
      </p:grpSp>
      <p:sp>
        <p:nvSpPr>
          <p:cNvPr id="60" name="Google Shape;60;p9"/>
          <p:cNvSpPr txBox="1">
            <a:spLocks noGrp="1"/>
          </p:cNvSpPr>
          <p:nvPr>
            <p:ph type="ctrTitle"/>
          </p:nvPr>
        </p:nvSpPr>
        <p:spPr>
          <a:xfrm>
            <a:off x="1670500" y="2542250"/>
            <a:ext cx="5797500" cy="119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5200"/>
              <a:buNone/>
              <a:defRPr sz="5200">
                <a:solidFill>
                  <a:schemeClr val="lt1"/>
                </a:solidFill>
              </a:defRPr>
            </a:lvl1pPr>
            <a:lvl2pPr lvl="1" algn="ctr" rtl="0">
              <a:spcBef>
                <a:spcPts val="0"/>
              </a:spcBef>
              <a:spcAft>
                <a:spcPts val="0"/>
              </a:spcAft>
              <a:buClr>
                <a:schemeClr val="dk1"/>
              </a:buClr>
              <a:buSzPts val="5200"/>
              <a:buNone/>
              <a:defRPr sz="5200">
                <a:solidFill>
                  <a:schemeClr val="dk1"/>
                </a:solidFill>
              </a:defRPr>
            </a:lvl2pPr>
            <a:lvl3pPr lvl="2" algn="ctr" rtl="0">
              <a:spcBef>
                <a:spcPts val="0"/>
              </a:spcBef>
              <a:spcAft>
                <a:spcPts val="0"/>
              </a:spcAft>
              <a:buClr>
                <a:schemeClr val="dk1"/>
              </a:buClr>
              <a:buSzPts val="5200"/>
              <a:buNone/>
              <a:defRPr sz="5200">
                <a:solidFill>
                  <a:schemeClr val="dk1"/>
                </a:solidFill>
              </a:defRPr>
            </a:lvl3pPr>
            <a:lvl4pPr lvl="3" algn="ctr" rtl="0">
              <a:spcBef>
                <a:spcPts val="0"/>
              </a:spcBef>
              <a:spcAft>
                <a:spcPts val="0"/>
              </a:spcAft>
              <a:buClr>
                <a:schemeClr val="dk1"/>
              </a:buClr>
              <a:buSzPts val="5200"/>
              <a:buNone/>
              <a:defRPr sz="5200">
                <a:solidFill>
                  <a:schemeClr val="dk1"/>
                </a:solidFill>
              </a:defRPr>
            </a:lvl4pPr>
            <a:lvl5pPr lvl="4" algn="ctr" rtl="0">
              <a:spcBef>
                <a:spcPts val="0"/>
              </a:spcBef>
              <a:spcAft>
                <a:spcPts val="0"/>
              </a:spcAft>
              <a:buClr>
                <a:schemeClr val="dk1"/>
              </a:buClr>
              <a:buSzPts val="5200"/>
              <a:buNone/>
              <a:defRPr sz="5200">
                <a:solidFill>
                  <a:schemeClr val="dk1"/>
                </a:solidFill>
              </a:defRPr>
            </a:lvl5pPr>
            <a:lvl6pPr lvl="5" algn="ctr" rtl="0">
              <a:spcBef>
                <a:spcPts val="0"/>
              </a:spcBef>
              <a:spcAft>
                <a:spcPts val="0"/>
              </a:spcAft>
              <a:buClr>
                <a:schemeClr val="dk1"/>
              </a:buClr>
              <a:buSzPts val="5200"/>
              <a:buNone/>
              <a:defRPr sz="5200">
                <a:solidFill>
                  <a:schemeClr val="dk1"/>
                </a:solidFill>
              </a:defRPr>
            </a:lvl6pPr>
            <a:lvl7pPr lvl="6" algn="ctr" rtl="0">
              <a:spcBef>
                <a:spcPts val="0"/>
              </a:spcBef>
              <a:spcAft>
                <a:spcPts val="0"/>
              </a:spcAft>
              <a:buClr>
                <a:schemeClr val="dk1"/>
              </a:buClr>
              <a:buSzPts val="5200"/>
              <a:buNone/>
              <a:defRPr sz="5200">
                <a:solidFill>
                  <a:schemeClr val="dk1"/>
                </a:solidFill>
              </a:defRPr>
            </a:lvl7pPr>
            <a:lvl8pPr lvl="7" algn="ctr" rtl="0">
              <a:spcBef>
                <a:spcPts val="0"/>
              </a:spcBef>
              <a:spcAft>
                <a:spcPts val="0"/>
              </a:spcAft>
              <a:buClr>
                <a:schemeClr val="dk1"/>
              </a:buClr>
              <a:buSzPts val="5200"/>
              <a:buNone/>
              <a:defRPr sz="5200">
                <a:solidFill>
                  <a:schemeClr val="dk1"/>
                </a:solidFill>
              </a:defRPr>
            </a:lvl8pPr>
            <a:lvl9pPr lvl="8" algn="ctr" rtl="0">
              <a:spcBef>
                <a:spcPts val="0"/>
              </a:spcBef>
              <a:spcAft>
                <a:spcPts val="0"/>
              </a:spcAft>
              <a:buClr>
                <a:schemeClr val="dk1"/>
              </a:buClr>
              <a:buSzPts val="5200"/>
              <a:buNone/>
              <a:defRPr sz="5200">
                <a:solidFill>
                  <a:schemeClr val="dk1"/>
                </a:solidFill>
              </a:defRPr>
            </a:lvl9pPr>
          </a:lstStyle>
          <a:p>
            <a:endParaRPr/>
          </a:p>
        </p:txBody>
      </p:sp>
      <p:sp>
        <p:nvSpPr>
          <p:cNvPr id="61" name="Google Shape;61;p9"/>
          <p:cNvSpPr txBox="1">
            <a:spLocks noGrp="1"/>
          </p:cNvSpPr>
          <p:nvPr>
            <p:ph type="subTitle" idx="1"/>
          </p:nvPr>
        </p:nvSpPr>
        <p:spPr>
          <a:xfrm>
            <a:off x="1670500" y="3740150"/>
            <a:ext cx="5797500" cy="3990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800"/>
              <a:buNone/>
              <a:defRPr sz="1400">
                <a:solidFill>
                  <a:schemeClr val="lt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62" name="Google Shape;62;p9"/>
          <p:cNvSpPr txBox="1">
            <a:spLocks noGrp="1"/>
          </p:cNvSpPr>
          <p:nvPr>
            <p:ph type="title" idx="2" hasCustomPrompt="1"/>
          </p:nvPr>
        </p:nvSpPr>
        <p:spPr>
          <a:xfrm>
            <a:off x="3775750" y="877525"/>
            <a:ext cx="1587000" cy="105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7200"/>
            </a:lvl1pPr>
            <a:lvl2pPr lvl="1" algn="ctr" rtl="0">
              <a:spcBef>
                <a:spcPts val="0"/>
              </a:spcBef>
              <a:spcAft>
                <a:spcPts val="0"/>
              </a:spcAft>
              <a:buSzPts val="12000"/>
              <a:buFont typeface="Staatliches"/>
              <a:buNone/>
              <a:defRPr sz="12000">
                <a:latin typeface="Staatliches"/>
                <a:ea typeface="Staatliches"/>
                <a:cs typeface="Staatliches"/>
                <a:sym typeface="Staatliches"/>
              </a:defRPr>
            </a:lvl2pPr>
            <a:lvl3pPr lvl="2" algn="ctr" rtl="0">
              <a:spcBef>
                <a:spcPts val="0"/>
              </a:spcBef>
              <a:spcAft>
                <a:spcPts val="0"/>
              </a:spcAft>
              <a:buSzPts val="12000"/>
              <a:buFont typeface="Staatliches"/>
              <a:buNone/>
              <a:defRPr sz="12000">
                <a:latin typeface="Staatliches"/>
                <a:ea typeface="Staatliches"/>
                <a:cs typeface="Staatliches"/>
                <a:sym typeface="Staatliches"/>
              </a:defRPr>
            </a:lvl3pPr>
            <a:lvl4pPr lvl="3" algn="ctr" rtl="0">
              <a:spcBef>
                <a:spcPts val="0"/>
              </a:spcBef>
              <a:spcAft>
                <a:spcPts val="0"/>
              </a:spcAft>
              <a:buSzPts val="12000"/>
              <a:buFont typeface="Staatliches"/>
              <a:buNone/>
              <a:defRPr sz="12000">
                <a:latin typeface="Staatliches"/>
                <a:ea typeface="Staatliches"/>
                <a:cs typeface="Staatliches"/>
                <a:sym typeface="Staatliches"/>
              </a:defRPr>
            </a:lvl4pPr>
            <a:lvl5pPr lvl="4" algn="ctr" rtl="0">
              <a:spcBef>
                <a:spcPts val="0"/>
              </a:spcBef>
              <a:spcAft>
                <a:spcPts val="0"/>
              </a:spcAft>
              <a:buSzPts val="12000"/>
              <a:buFont typeface="Staatliches"/>
              <a:buNone/>
              <a:defRPr sz="12000">
                <a:latin typeface="Staatliches"/>
                <a:ea typeface="Staatliches"/>
                <a:cs typeface="Staatliches"/>
                <a:sym typeface="Staatliches"/>
              </a:defRPr>
            </a:lvl5pPr>
            <a:lvl6pPr lvl="5" algn="ctr" rtl="0">
              <a:spcBef>
                <a:spcPts val="0"/>
              </a:spcBef>
              <a:spcAft>
                <a:spcPts val="0"/>
              </a:spcAft>
              <a:buSzPts val="12000"/>
              <a:buFont typeface="Staatliches"/>
              <a:buNone/>
              <a:defRPr sz="12000">
                <a:latin typeface="Staatliches"/>
                <a:ea typeface="Staatliches"/>
                <a:cs typeface="Staatliches"/>
                <a:sym typeface="Staatliches"/>
              </a:defRPr>
            </a:lvl6pPr>
            <a:lvl7pPr lvl="6" algn="ctr" rtl="0">
              <a:spcBef>
                <a:spcPts val="0"/>
              </a:spcBef>
              <a:spcAft>
                <a:spcPts val="0"/>
              </a:spcAft>
              <a:buSzPts val="12000"/>
              <a:buFont typeface="Staatliches"/>
              <a:buNone/>
              <a:defRPr sz="12000">
                <a:latin typeface="Staatliches"/>
                <a:ea typeface="Staatliches"/>
                <a:cs typeface="Staatliches"/>
                <a:sym typeface="Staatliches"/>
              </a:defRPr>
            </a:lvl7pPr>
            <a:lvl8pPr lvl="7" algn="ctr" rtl="0">
              <a:spcBef>
                <a:spcPts val="0"/>
              </a:spcBef>
              <a:spcAft>
                <a:spcPts val="0"/>
              </a:spcAft>
              <a:buSzPts val="12000"/>
              <a:buFont typeface="Staatliches"/>
              <a:buNone/>
              <a:defRPr sz="12000">
                <a:latin typeface="Staatliches"/>
                <a:ea typeface="Staatliches"/>
                <a:cs typeface="Staatliches"/>
                <a:sym typeface="Staatliches"/>
              </a:defRPr>
            </a:lvl8pPr>
            <a:lvl9pPr lvl="8" algn="ctr" rtl="0">
              <a:spcBef>
                <a:spcPts val="0"/>
              </a:spcBef>
              <a:spcAft>
                <a:spcPts val="0"/>
              </a:spcAft>
              <a:buSzPts val="12000"/>
              <a:buFont typeface="Staatliches"/>
              <a:buNone/>
              <a:defRPr sz="12000">
                <a:latin typeface="Staatliches"/>
                <a:ea typeface="Staatliches"/>
                <a:cs typeface="Staatliches"/>
                <a:sym typeface="Staatliches"/>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63"/>
        <p:cNvGrpSpPr/>
        <p:nvPr/>
      </p:nvGrpSpPr>
      <p:grpSpPr>
        <a:xfrm>
          <a:off x="0" y="0"/>
          <a:ext cx="0" cy="0"/>
          <a:chOff x="0" y="0"/>
          <a:chExt cx="0" cy="0"/>
        </a:xfrm>
      </p:grpSpPr>
      <p:sp>
        <p:nvSpPr>
          <p:cNvPr id="64" name="Google Shape;64;p10"/>
          <p:cNvSpPr/>
          <p:nvPr/>
        </p:nvSpPr>
        <p:spPr>
          <a:xfrm>
            <a:off x="-23100" y="1417525"/>
            <a:ext cx="9190200" cy="3726000"/>
          </a:xfrm>
          <a:prstGeom prst="rect">
            <a:avLst/>
          </a:prstGeom>
          <a:solidFill>
            <a:srgbClr val="B5EE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5" name="Google Shape;65;p10"/>
          <p:cNvGrpSpPr/>
          <p:nvPr/>
        </p:nvGrpSpPr>
        <p:grpSpPr>
          <a:xfrm>
            <a:off x="319500" y="0"/>
            <a:ext cx="8505000" cy="981750"/>
            <a:chOff x="319500" y="0"/>
            <a:chExt cx="8505000" cy="981750"/>
          </a:xfrm>
        </p:grpSpPr>
        <p:sp>
          <p:nvSpPr>
            <p:cNvPr id="66" name="Google Shape;66;p10"/>
            <p:cNvSpPr/>
            <p:nvPr/>
          </p:nvSpPr>
          <p:spPr>
            <a:xfrm>
              <a:off x="319500" y="363150"/>
              <a:ext cx="8505000" cy="618600"/>
            </a:xfrm>
            <a:prstGeom prst="rect">
              <a:avLst/>
            </a:prstGeom>
            <a:solidFill>
              <a:srgbClr val="FCD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10"/>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10"/>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10"/>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10"/>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1" name="Google Shape;71;p10"/>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3">
    <p:bg>
      <p:bgPr>
        <a:solidFill>
          <a:schemeClr val="dk1"/>
        </a:solidFill>
        <a:effectLst/>
      </p:bgPr>
    </p:bg>
    <p:spTree>
      <p:nvGrpSpPr>
        <p:cNvPr id="1" name="Shape 98"/>
        <p:cNvGrpSpPr/>
        <p:nvPr/>
      </p:nvGrpSpPr>
      <p:grpSpPr>
        <a:xfrm>
          <a:off x="0" y="0"/>
          <a:ext cx="0" cy="0"/>
          <a:chOff x="0" y="0"/>
          <a:chExt cx="0" cy="0"/>
        </a:xfrm>
      </p:grpSpPr>
      <p:sp>
        <p:nvSpPr>
          <p:cNvPr id="99" name="Google Shape;99;p14"/>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
        <p:nvSpPr>
          <p:cNvPr id="100" name="Google Shape;100;p14"/>
          <p:cNvSpPr/>
          <p:nvPr/>
        </p:nvSpPr>
        <p:spPr>
          <a:xfrm>
            <a:off x="-23100" y="1417525"/>
            <a:ext cx="9190200" cy="3726000"/>
          </a:xfrm>
          <a:prstGeom prst="rect">
            <a:avLst/>
          </a:prstGeom>
          <a:solidFill>
            <a:srgbClr val="B5EE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4"/>
          <p:cNvSpPr txBox="1">
            <a:spLocks noGrp="1"/>
          </p:cNvSpPr>
          <p:nvPr>
            <p:ph type="title" idx="2"/>
          </p:nvPr>
        </p:nvSpPr>
        <p:spPr>
          <a:xfrm>
            <a:off x="1007925" y="3686425"/>
            <a:ext cx="2203200" cy="549000"/>
          </a:xfrm>
          <a:prstGeom prst="rect">
            <a:avLst/>
          </a:prstGeom>
          <a:noFill/>
          <a:ln>
            <a:noFill/>
          </a:ln>
        </p:spPr>
        <p:txBody>
          <a:bodyPr spcFirstLastPara="1" wrap="square" lIns="0" tIns="0" rIns="0" bIns="0" anchor="b" anchorCtr="0">
            <a:noAutofit/>
          </a:bodyPr>
          <a:lstStyle>
            <a:lvl1pPr lvl="0" rtl="0">
              <a:spcBef>
                <a:spcPts val="0"/>
              </a:spcBef>
              <a:spcAft>
                <a:spcPts val="0"/>
              </a:spcAft>
              <a:buSzPts val="1400"/>
              <a:buNone/>
              <a:defRPr sz="2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02" name="Google Shape;102;p14"/>
          <p:cNvSpPr txBox="1">
            <a:spLocks noGrp="1"/>
          </p:cNvSpPr>
          <p:nvPr>
            <p:ph type="subTitle" idx="1"/>
          </p:nvPr>
        </p:nvSpPr>
        <p:spPr>
          <a:xfrm>
            <a:off x="1007925" y="4152355"/>
            <a:ext cx="3232800" cy="549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2A2929"/>
                </a:solidFill>
              </a:defRPr>
            </a:lvl1pPr>
            <a:lvl2pPr lvl="1" rtl="0">
              <a:lnSpc>
                <a:spcPct val="100000"/>
              </a:lnSpc>
              <a:spcBef>
                <a:spcPts val="1600"/>
              </a:spcBef>
              <a:spcAft>
                <a:spcPts val="0"/>
              </a:spcAft>
              <a:buNone/>
              <a:defRPr sz="1400">
                <a:solidFill>
                  <a:srgbClr val="2A2929"/>
                </a:solidFill>
              </a:defRPr>
            </a:lvl2pPr>
            <a:lvl3pPr lvl="2" rtl="0">
              <a:lnSpc>
                <a:spcPct val="100000"/>
              </a:lnSpc>
              <a:spcBef>
                <a:spcPts val="1600"/>
              </a:spcBef>
              <a:spcAft>
                <a:spcPts val="0"/>
              </a:spcAft>
              <a:buNone/>
              <a:defRPr sz="1400">
                <a:solidFill>
                  <a:srgbClr val="2A2929"/>
                </a:solidFill>
              </a:defRPr>
            </a:lvl3pPr>
            <a:lvl4pPr lvl="3" rtl="0">
              <a:lnSpc>
                <a:spcPct val="100000"/>
              </a:lnSpc>
              <a:spcBef>
                <a:spcPts val="1600"/>
              </a:spcBef>
              <a:spcAft>
                <a:spcPts val="0"/>
              </a:spcAft>
              <a:buNone/>
              <a:defRPr sz="1400">
                <a:solidFill>
                  <a:srgbClr val="2A2929"/>
                </a:solidFill>
              </a:defRPr>
            </a:lvl4pPr>
            <a:lvl5pPr lvl="4" rtl="0">
              <a:lnSpc>
                <a:spcPct val="100000"/>
              </a:lnSpc>
              <a:spcBef>
                <a:spcPts val="1600"/>
              </a:spcBef>
              <a:spcAft>
                <a:spcPts val="0"/>
              </a:spcAft>
              <a:buNone/>
              <a:defRPr sz="1400">
                <a:solidFill>
                  <a:srgbClr val="2A2929"/>
                </a:solidFill>
              </a:defRPr>
            </a:lvl5pPr>
            <a:lvl6pPr lvl="5" rtl="0">
              <a:lnSpc>
                <a:spcPct val="100000"/>
              </a:lnSpc>
              <a:spcBef>
                <a:spcPts val="1600"/>
              </a:spcBef>
              <a:spcAft>
                <a:spcPts val="0"/>
              </a:spcAft>
              <a:buNone/>
              <a:defRPr sz="1400">
                <a:solidFill>
                  <a:srgbClr val="2A2929"/>
                </a:solidFill>
              </a:defRPr>
            </a:lvl6pPr>
            <a:lvl7pPr lvl="6" rtl="0">
              <a:lnSpc>
                <a:spcPct val="100000"/>
              </a:lnSpc>
              <a:spcBef>
                <a:spcPts val="1600"/>
              </a:spcBef>
              <a:spcAft>
                <a:spcPts val="0"/>
              </a:spcAft>
              <a:buNone/>
              <a:defRPr sz="1400">
                <a:solidFill>
                  <a:srgbClr val="2A2929"/>
                </a:solidFill>
              </a:defRPr>
            </a:lvl7pPr>
            <a:lvl8pPr lvl="7" rtl="0">
              <a:lnSpc>
                <a:spcPct val="100000"/>
              </a:lnSpc>
              <a:spcBef>
                <a:spcPts val="1600"/>
              </a:spcBef>
              <a:spcAft>
                <a:spcPts val="0"/>
              </a:spcAft>
              <a:buNone/>
              <a:defRPr sz="1400">
                <a:solidFill>
                  <a:srgbClr val="2A2929"/>
                </a:solidFill>
              </a:defRPr>
            </a:lvl8pPr>
            <a:lvl9pPr lvl="8" rtl="0">
              <a:lnSpc>
                <a:spcPct val="100000"/>
              </a:lnSpc>
              <a:spcBef>
                <a:spcPts val="1600"/>
              </a:spcBef>
              <a:spcAft>
                <a:spcPts val="1600"/>
              </a:spcAft>
              <a:buNone/>
              <a:defRPr sz="1400">
                <a:solidFill>
                  <a:srgbClr val="2A2929"/>
                </a:solidFill>
              </a:defRPr>
            </a:lvl9pPr>
          </a:lstStyle>
          <a:p>
            <a:endParaRPr/>
          </a:p>
        </p:txBody>
      </p:sp>
      <p:sp>
        <p:nvSpPr>
          <p:cNvPr id="103" name="Google Shape;103;p14"/>
          <p:cNvSpPr txBox="1">
            <a:spLocks noGrp="1"/>
          </p:cNvSpPr>
          <p:nvPr>
            <p:ph type="title" idx="3"/>
          </p:nvPr>
        </p:nvSpPr>
        <p:spPr>
          <a:xfrm>
            <a:off x="1007925" y="2569500"/>
            <a:ext cx="2203200" cy="549000"/>
          </a:xfrm>
          <a:prstGeom prst="rect">
            <a:avLst/>
          </a:prstGeom>
          <a:noFill/>
          <a:ln>
            <a:noFill/>
          </a:ln>
        </p:spPr>
        <p:txBody>
          <a:bodyPr spcFirstLastPara="1" wrap="square" lIns="0" tIns="0" rIns="0" bIns="0" anchor="b" anchorCtr="0">
            <a:noAutofit/>
          </a:bodyPr>
          <a:lstStyle>
            <a:lvl1pPr lvl="0" rtl="0">
              <a:spcBef>
                <a:spcPts val="0"/>
              </a:spcBef>
              <a:spcAft>
                <a:spcPts val="0"/>
              </a:spcAft>
              <a:buSzPts val="1400"/>
              <a:buNone/>
              <a:defRPr sz="2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04" name="Google Shape;104;p14"/>
          <p:cNvSpPr txBox="1">
            <a:spLocks noGrp="1"/>
          </p:cNvSpPr>
          <p:nvPr>
            <p:ph type="subTitle" idx="4"/>
          </p:nvPr>
        </p:nvSpPr>
        <p:spPr>
          <a:xfrm>
            <a:off x="1007925" y="3035430"/>
            <a:ext cx="3232800" cy="549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2A2929"/>
                </a:solidFill>
              </a:defRPr>
            </a:lvl1pPr>
            <a:lvl2pPr lvl="1" rtl="0">
              <a:lnSpc>
                <a:spcPct val="100000"/>
              </a:lnSpc>
              <a:spcBef>
                <a:spcPts val="1600"/>
              </a:spcBef>
              <a:spcAft>
                <a:spcPts val="0"/>
              </a:spcAft>
              <a:buNone/>
              <a:defRPr sz="1400">
                <a:solidFill>
                  <a:srgbClr val="2A2929"/>
                </a:solidFill>
              </a:defRPr>
            </a:lvl2pPr>
            <a:lvl3pPr lvl="2" rtl="0">
              <a:lnSpc>
                <a:spcPct val="100000"/>
              </a:lnSpc>
              <a:spcBef>
                <a:spcPts val="1600"/>
              </a:spcBef>
              <a:spcAft>
                <a:spcPts val="0"/>
              </a:spcAft>
              <a:buNone/>
              <a:defRPr sz="1400">
                <a:solidFill>
                  <a:srgbClr val="2A2929"/>
                </a:solidFill>
              </a:defRPr>
            </a:lvl3pPr>
            <a:lvl4pPr lvl="3" rtl="0">
              <a:lnSpc>
                <a:spcPct val="100000"/>
              </a:lnSpc>
              <a:spcBef>
                <a:spcPts val="1600"/>
              </a:spcBef>
              <a:spcAft>
                <a:spcPts val="0"/>
              </a:spcAft>
              <a:buNone/>
              <a:defRPr sz="1400">
                <a:solidFill>
                  <a:srgbClr val="2A2929"/>
                </a:solidFill>
              </a:defRPr>
            </a:lvl4pPr>
            <a:lvl5pPr lvl="4" rtl="0">
              <a:lnSpc>
                <a:spcPct val="100000"/>
              </a:lnSpc>
              <a:spcBef>
                <a:spcPts val="1600"/>
              </a:spcBef>
              <a:spcAft>
                <a:spcPts val="0"/>
              </a:spcAft>
              <a:buNone/>
              <a:defRPr sz="1400">
                <a:solidFill>
                  <a:srgbClr val="2A2929"/>
                </a:solidFill>
              </a:defRPr>
            </a:lvl5pPr>
            <a:lvl6pPr lvl="5" rtl="0">
              <a:lnSpc>
                <a:spcPct val="100000"/>
              </a:lnSpc>
              <a:spcBef>
                <a:spcPts val="1600"/>
              </a:spcBef>
              <a:spcAft>
                <a:spcPts val="0"/>
              </a:spcAft>
              <a:buNone/>
              <a:defRPr sz="1400">
                <a:solidFill>
                  <a:srgbClr val="2A2929"/>
                </a:solidFill>
              </a:defRPr>
            </a:lvl6pPr>
            <a:lvl7pPr lvl="6" rtl="0">
              <a:lnSpc>
                <a:spcPct val="100000"/>
              </a:lnSpc>
              <a:spcBef>
                <a:spcPts val="1600"/>
              </a:spcBef>
              <a:spcAft>
                <a:spcPts val="0"/>
              </a:spcAft>
              <a:buNone/>
              <a:defRPr sz="1400">
                <a:solidFill>
                  <a:srgbClr val="2A2929"/>
                </a:solidFill>
              </a:defRPr>
            </a:lvl7pPr>
            <a:lvl8pPr lvl="7" rtl="0">
              <a:lnSpc>
                <a:spcPct val="100000"/>
              </a:lnSpc>
              <a:spcBef>
                <a:spcPts val="1600"/>
              </a:spcBef>
              <a:spcAft>
                <a:spcPts val="0"/>
              </a:spcAft>
              <a:buNone/>
              <a:defRPr sz="1400">
                <a:solidFill>
                  <a:srgbClr val="2A2929"/>
                </a:solidFill>
              </a:defRPr>
            </a:lvl8pPr>
            <a:lvl9pPr lvl="8" rtl="0">
              <a:lnSpc>
                <a:spcPct val="100000"/>
              </a:lnSpc>
              <a:spcBef>
                <a:spcPts val="1600"/>
              </a:spcBef>
              <a:spcAft>
                <a:spcPts val="1600"/>
              </a:spcAft>
              <a:buNone/>
              <a:defRPr sz="1400">
                <a:solidFill>
                  <a:srgbClr val="2A2929"/>
                </a:solidFill>
              </a:defRPr>
            </a:lvl9pPr>
          </a:lstStyle>
          <a:p>
            <a:endParaRPr/>
          </a:p>
        </p:txBody>
      </p:sp>
      <p:sp>
        <p:nvSpPr>
          <p:cNvPr id="105" name="Google Shape;105;p14"/>
          <p:cNvSpPr txBox="1">
            <a:spLocks noGrp="1"/>
          </p:cNvSpPr>
          <p:nvPr>
            <p:ph type="title" idx="5"/>
          </p:nvPr>
        </p:nvSpPr>
        <p:spPr>
          <a:xfrm>
            <a:off x="1007925" y="1452575"/>
            <a:ext cx="2203200" cy="549000"/>
          </a:xfrm>
          <a:prstGeom prst="rect">
            <a:avLst/>
          </a:prstGeom>
          <a:noFill/>
          <a:ln>
            <a:noFill/>
          </a:ln>
        </p:spPr>
        <p:txBody>
          <a:bodyPr spcFirstLastPara="1" wrap="square" lIns="0" tIns="0" rIns="0" bIns="0" anchor="b" anchorCtr="0">
            <a:noAutofit/>
          </a:bodyPr>
          <a:lstStyle>
            <a:lvl1pPr lvl="0" rtl="0">
              <a:spcBef>
                <a:spcPts val="0"/>
              </a:spcBef>
              <a:spcAft>
                <a:spcPts val="0"/>
              </a:spcAft>
              <a:buSzPts val="1400"/>
              <a:buNone/>
              <a:defRPr sz="2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06" name="Google Shape;106;p14"/>
          <p:cNvSpPr txBox="1">
            <a:spLocks noGrp="1"/>
          </p:cNvSpPr>
          <p:nvPr>
            <p:ph type="subTitle" idx="6"/>
          </p:nvPr>
        </p:nvSpPr>
        <p:spPr>
          <a:xfrm>
            <a:off x="1007925" y="1918505"/>
            <a:ext cx="3232800" cy="549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2A2929"/>
                </a:solidFill>
              </a:defRPr>
            </a:lvl1pPr>
            <a:lvl2pPr lvl="1" rtl="0">
              <a:lnSpc>
                <a:spcPct val="100000"/>
              </a:lnSpc>
              <a:spcBef>
                <a:spcPts val="1600"/>
              </a:spcBef>
              <a:spcAft>
                <a:spcPts val="0"/>
              </a:spcAft>
              <a:buNone/>
              <a:defRPr sz="1400">
                <a:solidFill>
                  <a:srgbClr val="2A2929"/>
                </a:solidFill>
              </a:defRPr>
            </a:lvl2pPr>
            <a:lvl3pPr lvl="2" rtl="0">
              <a:lnSpc>
                <a:spcPct val="100000"/>
              </a:lnSpc>
              <a:spcBef>
                <a:spcPts val="1600"/>
              </a:spcBef>
              <a:spcAft>
                <a:spcPts val="0"/>
              </a:spcAft>
              <a:buNone/>
              <a:defRPr sz="1400">
                <a:solidFill>
                  <a:srgbClr val="2A2929"/>
                </a:solidFill>
              </a:defRPr>
            </a:lvl3pPr>
            <a:lvl4pPr lvl="3" rtl="0">
              <a:lnSpc>
                <a:spcPct val="100000"/>
              </a:lnSpc>
              <a:spcBef>
                <a:spcPts val="1600"/>
              </a:spcBef>
              <a:spcAft>
                <a:spcPts val="0"/>
              </a:spcAft>
              <a:buNone/>
              <a:defRPr sz="1400">
                <a:solidFill>
                  <a:srgbClr val="2A2929"/>
                </a:solidFill>
              </a:defRPr>
            </a:lvl4pPr>
            <a:lvl5pPr lvl="4" rtl="0">
              <a:lnSpc>
                <a:spcPct val="100000"/>
              </a:lnSpc>
              <a:spcBef>
                <a:spcPts val="1600"/>
              </a:spcBef>
              <a:spcAft>
                <a:spcPts val="0"/>
              </a:spcAft>
              <a:buNone/>
              <a:defRPr sz="1400">
                <a:solidFill>
                  <a:srgbClr val="2A2929"/>
                </a:solidFill>
              </a:defRPr>
            </a:lvl5pPr>
            <a:lvl6pPr lvl="5" rtl="0">
              <a:lnSpc>
                <a:spcPct val="100000"/>
              </a:lnSpc>
              <a:spcBef>
                <a:spcPts val="1600"/>
              </a:spcBef>
              <a:spcAft>
                <a:spcPts val="0"/>
              </a:spcAft>
              <a:buNone/>
              <a:defRPr sz="1400">
                <a:solidFill>
                  <a:srgbClr val="2A2929"/>
                </a:solidFill>
              </a:defRPr>
            </a:lvl6pPr>
            <a:lvl7pPr lvl="6" rtl="0">
              <a:lnSpc>
                <a:spcPct val="100000"/>
              </a:lnSpc>
              <a:spcBef>
                <a:spcPts val="1600"/>
              </a:spcBef>
              <a:spcAft>
                <a:spcPts val="0"/>
              </a:spcAft>
              <a:buNone/>
              <a:defRPr sz="1400">
                <a:solidFill>
                  <a:srgbClr val="2A2929"/>
                </a:solidFill>
              </a:defRPr>
            </a:lvl7pPr>
            <a:lvl8pPr lvl="7" rtl="0">
              <a:lnSpc>
                <a:spcPct val="100000"/>
              </a:lnSpc>
              <a:spcBef>
                <a:spcPts val="1600"/>
              </a:spcBef>
              <a:spcAft>
                <a:spcPts val="0"/>
              </a:spcAft>
              <a:buNone/>
              <a:defRPr sz="1400">
                <a:solidFill>
                  <a:srgbClr val="2A2929"/>
                </a:solidFill>
              </a:defRPr>
            </a:lvl8pPr>
            <a:lvl9pPr lvl="8" rtl="0">
              <a:lnSpc>
                <a:spcPct val="100000"/>
              </a:lnSpc>
              <a:spcBef>
                <a:spcPts val="1600"/>
              </a:spcBef>
              <a:spcAft>
                <a:spcPts val="1600"/>
              </a:spcAft>
              <a:buNone/>
              <a:defRPr sz="1400">
                <a:solidFill>
                  <a:srgbClr val="2A2929"/>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BLANK_1_1_2">
    <p:bg>
      <p:bgPr>
        <a:solidFill>
          <a:schemeClr val="dk1"/>
        </a:solidFill>
        <a:effectLst/>
      </p:bgPr>
    </p:bg>
    <p:spTree>
      <p:nvGrpSpPr>
        <p:cNvPr id="1" name="Shape 111"/>
        <p:cNvGrpSpPr/>
        <p:nvPr/>
      </p:nvGrpSpPr>
      <p:grpSpPr>
        <a:xfrm>
          <a:off x="0" y="0"/>
          <a:ext cx="0" cy="0"/>
          <a:chOff x="0" y="0"/>
          <a:chExt cx="0" cy="0"/>
        </a:xfrm>
      </p:grpSpPr>
      <p:sp>
        <p:nvSpPr>
          <p:cNvPr id="112" name="Google Shape;112;p16"/>
          <p:cNvSpPr/>
          <p:nvPr/>
        </p:nvSpPr>
        <p:spPr>
          <a:xfrm>
            <a:off x="-23100" y="1417525"/>
            <a:ext cx="9190200" cy="3726000"/>
          </a:xfrm>
          <a:prstGeom prst="rect">
            <a:avLst/>
          </a:prstGeom>
          <a:solidFill>
            <a:srgbClr val="B5EE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16"/>
          <p:cNvSpPr txBox="1">
            <a:spLocks noGrp="1"/>
          </p:cNvSpPr>
          <p:nvPr>
            <p:ph type="subTitle" idx="1"/>
          </p:nvPr>
        </p:nvSpPr>
        <p:spPr>
          <a:xfrm>
            <a:off x="721496" y="2175450"/>
            <a:ext cx="2566500" cy="6612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114" name="Google Shape;114;p16"/>
          <p:cNvSpPr txBox="1">
            <a:spLocks noGrp="1"/>
          </p:cNvSpPr>
          <p:nvPr>
            <p:ph type="subTitle" idx="2"/>
          </p:nvPr>
        </p:nvSpPr>
        <p:spPr>
          <a:xfrm>
            <a:off x="3289850" y="3172483"/>
            <a:ext cx="2566500" cy="661200"/>
          </a:xfrm>
          <a:prstGeom prst="rect">
            <a:avLst/>
          </a:prstGeom>
          <a:noFill/>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None/>
              <a:defRPr sz="1400"/>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115" name="Google Shape;115;p16"/>
          <p:cNvSpPr txBox="1">
            <a:spLocks noGrp="1"/>
          </p:cNvSpPr>
          <p:nvPr>
            <p:ph type="subTitle" idx="3"/>
          </p:nvPr>
        </p:nvSpPr>
        <p:spPr>
          <a:xfrm>
            <a:off x="5858198" y="2175450"/>
            <a:ext cx="2566500" cy="6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116" name="Google Shape;116;p16"/>
          <p:cNvSpPr txBox="1">
            <a:spLocks noGrp="1"/>
          </p:cNvSpPr>
          <p:nvPr>
            <p:ph type="title" hasCustomPrompt="1"/>
          </p:nvPr>
        </p:nvSpPr>
        <p:spPr>
          <a:xfrm>
            <a:off x="721496" y="1594700"/>
            <a:ext cx="2566500" cy="69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3600"/>
              <a:buNone/>
              <a:defRPr sz="3600"/>
            </a:lvl1pPr>
            <a:lvl2pPr lvl="1"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2pPr>
            <a:lvl3pPr lvl="2"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3pPr>
            <a:lvl4pPr lvl="3"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4pPr>
            <a:lvl5pPr lvl="4"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5pPr>
            <a:lvl6pPr lvl="5"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6pPr>
            <a:lvl7pPr lvl="6"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7pPr>
            <a:lvl8pPr lvl="7"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8pPr>
            <a:lvl9pPr lvl="8"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9pPr>
          </a:lstStyle>
          <a:p>
            <a:r>
              <a:t>xx%</a:t>
            </a:r>
          </a:p>
        </p:txBody>
      </p:sp>
      <p:sp>
        <p:nvSpPr>
          <p:cNvPr id="117" name="Google Shape;117;p16"/>
          <p:cNvSpPr txBox="1">
            <a:spLocks noGrp="1"/>
          </p:cNvSpPr>
          <p:nvPr>
            <p:ph type="title" idx="4" hasCustomPrompt="1"/>
          </p:nvPr>
        </p:nvSpPr>
        <p:spPr>
          <a:xfrm>
            <a:off x="3289850" y="2571738"/>
            <a:ext cx="2566500" cy="69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7EECE"/>
              </a:buClr>
              <a:buSzPts val="3600"/>
              <a:buNone/>
              <a:defRPr sz="3600"/>
            </a:lvl1pPr>
            <a:lvl2pPr lvl="1" algn="ctr" rtl="0">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2pPr>
            <a:lvl3pPr lvl="2" algn="ctr" rtl="0">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3pPr>
            <a:lvl4pPr lvl="3" algn="ctr" rtl="0">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4pPr>
            <a:lvl5pPr lvl="4" algn="ctr" rtl="0">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5pPr>
            <a:lvl6pPr lvl="5" algn="ctr" rtl="0">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6pPr>
            <a:lvl7pPr lvl="6" algn="ctr" rtl="0">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7pPr>
            <a:lvl8pPr lvl="7" algn="ctr" rtl="0">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8pPr>
            <a:lvl9pPr lvl="8" algn="ctr" rtl="0">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9pPr>
          </a:lstStyle>
          <a:p>
            <a:r>
              <a:t>xx%</a:t>
            </a:r>
          </a:p>
        </p:txBody>
      </p:sp>
      <p:sp>
        <p:nvSpPr>
          <p:cNvPr id="118" name="Google Shape;118;p16"/>
          <p:cNvSpPr txBox="1">
            <a:spLocks noGrp="1"/>
          </p:cNvSpPr>
          <p:nvPr>
            <p:ph type="title" idx="5" hasCustomPrompt="1"/>
          </p:nvPr>
        </p:nvSpPr>
        <p:spPr>
          <a:xfrm>
            <a:off x="5858198" y="1594700"/>
            <a:ext cx="2566500" cy="697800"/>
          </a:xfrm>
          <a:prstGeom prst="rect">
            <a:avLst/>
          </a:prstGeom>
          <a:noFill/>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2"/>
              </a:buClr>
              <a:buSzPts val="3600"/>
              <a:buNone/>
              <a:defRPr sz="3600"/>
            </a:lvl1pPr>
            <a:lvl2pPr lvl="1" algn="ctr" rtl="0">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2pPr>
            <a:lvl3pPr lvl="2" algn="ctr" rtl="0">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3pPr>
            <a:lvl4pPr lvl="3" algn="ctr" rtl="0">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4pPr>
            <a:lvl5pPr lvl="4" algn="ctr" rtl="0">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5pPr>
            <a:lvl6pPr lvl="5" algn="ctr" rtl="0">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6pPr>
            <a:lvl7pPr lvl="6" algn="ctr" rtl="0">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7pPr>
            <a:lvl8pPr lvl="7" algn="ctr" rtl="0">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8pPr>
            <a:lvl9pPr lvl="8" algn="ctr" rtl="0">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9pPr>
          </a:lstStyle>
          <a:p>
            <a:r>
              <a:t>xx%</a:t>
            </a:r>
          </a:p>
        </p:txBody>
      </p:sp>
      <p:sp>
        <p:nvSpPr>
          <p:cNvPr id="119" name="Google Shape;119;p16"/>
          <p:cNvSpPr txBox="1">
            <a:spLocks noGrp="1"/>
          </p:cNvSpPr>
          <p:nvPr>
            <p:ph type="ctrTitle" idx="6"/>
          </p:nvPr>
        </p:nvSpPr>
        <p:spPr>
          <a:xfrm>
            <a:off x="1374925" y="416354"/>
            <a:ext cx="63903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BLANK_1_1_1">
    <p:bg>
      <p:bgPr>
        <a:solidFill>
          <a:schemeClr val="dk1"/>
        </a:solidFill>
        <a:effectLst/>
      </p:bgPr>
    </p:bg>
    <p:spTree>
      <p:nvGrpSpPr>
        <p:cNvPr id="1" name="Shape 120"/>
        <p:cNvGrpSpPr/>
        <p:nvPr/>
      </p:nvGrpSpPr>
      <p:grpSpPr>
        <a:xfrm>
          <a:off x="0" y="0"/>
          <a:ext cx="0" cy="0"/>
          <a:chOff x="0" y="0"/>
          <a:chExt cx="0" cy="0"/>
        </a:xfrm>
      </p:grpSpPr>
      <p:sp>
        <p:nvSpPr>
          <p:cNvPr id="121" name="Google Shape;121;p17"/>
          <p:cNvSpPr/>
          <p:nvPr/>
        </p:nvSpPr>
        <p:spPr>
          <a:xfrm>
            <a:off x="-23100" y="1417525"/>
            <a:ext cx="9190200" cy="3726000"/>
          </a:xfrm>
          <a:prstGeom prst="rect">
            <a:avLst/>
          </a:prstGeom>
          <a:solidFill>
            <a:srgbClr val="B5EE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17"/>
          <p:cNvSpPr txBox="1">
            <a:spLocks noGrp="1"/>
          </p:cNvSpPr>
          <p:nvPr>
            <p:ph type="subTitle" idx="1"/>
          </p:nvPr>
        </p:nvSpPr>
        <p:spPr>
          <a:xfrm>
            <a:off x="1232725" y="2067950"/>
            <a:ext cx="2769300" cy="445500"/>
          </a:xfrm>
          <a:prstGeom prst="rect">
            <a:avLst/>
          </a:prstGeom>
          <a:solidFill>
            <a:schemeClr val="accent6"/>
          </a:solidFill>
        </p:spPr>
        <p:txBody>
          <a:bodyPr spcFirstLastPara="1" wrap="square" lIns="91425" tIns="91425" rIns="91425" bIns="91425" anchor="b" anchorCtr="0">
            <a:noAutofit/>
          </a:bodyPr>
          <a:lstStyle>
            <a:lvl1pPr lvl="0" algn="ctr" rtl="0">
              <a:lnSpc>
                <a:spcPct val="100000"/>
              </a:lnSpc>
              <a:spcBef>
                <a:spcPts val="0"/>
              </a:spcBef>
              <a:spcAft>
                <a:spcPts val="0"/>
              </a:spcAft>
              <a:buClr>
                <a:srgbClr val="434343"/>
              </a:buClr>
              <a:buSzPts val="1800"/>
              <a:buFont typeface="Josefin Sans"/>
              <a:buNone/>
              <a:defRPr>
                <a:solidFill>
                  <a:srgbClr val="2A2929"/>
                </a:solidFill>
                <a:latin typeface="Fjalla One"/>
                <a:ea typeface="Fjalla One"/>
                <a:cs typeface="Fjalla One"/>
                <a:sym typeface="Fjalla One"/>
              </a:defRPr>
            </a:lvl1pPr>
            <a:lvl2pPr lvl="1"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a:endParaRPr/>
          </a:p>
        </p:txBody>
      </p:sp>
      <p:sp>
        <p:nvSpPr>
          <p:cNvPr id="123" name="Google Shape;123;p17"/>
          <p:cNvSpPr txBox="1">
            <a:spLocks noGrp="1"/>
          </p:cNvSpPr>
          <p:nvPr>
            <p:ph type="subTitle" idx="2"/>
          </p:nvPr>
        </p:nvSpPr>
        <p:spPr>
          <a:xfrm>
            <a:off x="1022575" y="2459503"/>
            <a:ext cx="3189600" cy="47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100"/>
              <a:buFont typeface="Josefin Slab"/>
              <a:buNone/>
              <a:defRPr sz="1400">
                <a:solidFill>
                  <a:srgbClr val="2A2929"/>
                </a:solidFill>
              </a:defRPr>
            </a:lvl1pPr>
            <a:lvl2pPr lvl="1"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a:endParaRPr/>
          </a:p>
        </p:txBody>
      </p:sp>
      <p:sp>
        <p:nvSpPr>
          <p:cNvPr id="124" name="Google Shape;124;p17"/>
          <p:cNvSpPr txBox="1">
            <a:spLocks noGrp="1"/>
          </p:cNvSpPr>
          <p:nvPr>
            <p:ph type="subTitle" idx="3"/>
          </p:nvPr>
        </p:nvSpPr>
        <p:spPr>
          <a:xfrm>
            <a:off x="5158172" y="2066550"/>
            <a:ext cx="2736900" cy="445500"/>
          </a:xfrm>
          <a:prstGeom prst="rect">
            <a:avLst/>
          </a:prstGeom>
          <a:solidFill>
            <a:schemeClr val="accent6"/>
          </a:solidFill>
        </p:spPr>
        <p:txBody>
          <a:bodyPr spcFirstLastPara="1" wrap="square" lIns="91425" tIns="91425" rIns="91425" bIns="91425" anchor="b" anchorCtr="0">
            <a:noAutofit/>
          </a:bodyPr>
          <a:lstStyle>
            <a:lvl1pPr lvl="0" algn="ctr" rtl="0">
              <a:lnSpc>
                <a:spcPct val="100000"/>
              </a:lnSpc>
              <a:spcBef>
                <a:spcPts val="0"/>
              </a:spcBef>
              <a:spcAft>
                <a:spcPts val="0"/>
              </a:spcAft>
              <a:buClr>
                <a:srgbClr val="434343"/>
              </a:buClr>
              <a:buSzPts val="1800"/>
              <a:buFont typeface="Josefin Sans"/>
              <a:buNone/>
              <a:defRPr>
                <a:solidFill>
                  <a:srgbClr val="2A2929"/>
                </a:solidFill>
                <a:latin typeface="Fjalla One"/>
                <a:ea typeface="Fjalla One"/>
                <a:cs typeface="Fjalla One"/>
                <a:sym typeface="Fjalla One"/>
              </a:defRPr>
            </a:lvl1pPr>
            <a:lvl2pPr lvl="1"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a:endParaRPr/>
          </a:p>
        </p:txBody>
      </p:sp>
      <p:sp>
        <p:nvSpPr>
          <p:cNvPr id="125" name="Google Shape;125;p17"/>
          <p:cNvSpPr txBox="1">
            <a:spLocks noGrp="1"/>
          </p:cNvSpPr>
          <p:nvPr>
            <p:ph type="subTitle" idx="4"/>
          </p:nvPr>
        </p:nvSpPr>
        <p:spPr>
          <a:xfrm>
            <a:off x="4931822" y="2458097"/>
            <a:ext cx="3189600" cy="47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100"/>
              <a:buFont typeface="Josefin Slab"/>
              <a:buNone/>
              <a:defRPr sz="1400">
                <a:solidFill>
                  <a:srgbClr val="2A2929"/>
                </a:solidFill>
              </a:defRPr>
            </a:lvl1pPr>
            <a:lvl2pPr lvl="1"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a:endParaRPr/>
          </a:p>
        </p:txBody>
      </p:sp>
      <p:sp>
        <p:nvSpPr>
          <p:cNvPr id="126" name="Google Shape;126;p17"/>
          <p:cNvSpPr txBox="1">
            <a:spLocks noGrp="1"/>
          </p:cNvSpPr>
          <p:nvPr>
            <p:ph type="subTitle" idx="5"/>
          </p:nvPr>
        </p:nvSpPr>
        <p:spPr>
          <a:xfrm>
            <a:off x="1232725" y="3606450"/>
            <a:ext cx="2769300" cy="445500"/>
          </a:xfrm>
          <a:prstGeom prst="rect">
            <a:avLst/>
          </a:prstGeom>
          <a:solidFill>
            <a:schemeClr val="accent6"/>
          </a:solidFill>
        </p:spPr>
        <p:txBody>
          <a:bodyPr spcFirstLastPara="1" wrap="square" lIns="91425" tIns="91425" rIns="91425" bIns="91425" anchor="b" anchorCtr="0">
            <a:noAutofit/>
          </a:bodyPr>
          <a:lstStyle>
            <a:lvl1pPr lvl="0" algn="ctr" rtl="0">
              <a:lnSpc>
                <a:spcPct val="100000"/>
              </a:lnSpc>
              <a:spcBef>
                <a:spcPts val="0"/>
              </a:spcBef>
              <a:spcAft>
                <a:spcPts val="0"/>
              </a:spcAft>
              <a:buClr>
                <a:srgbClr val="434343"/>
              </a:buClr>
              <a:buSzPts val="1800"/>
              <a:buFont typeface="Josefin Sans"/>
              <a:buNone/>
              <a:defRPr>
                <a:solidFill>
                  <a:srgbClr val="2A2929"/>
                </a:solidFill>
                <a:latin typeface="Fjalla One"/>
                <a:ea typeface="Fjalla One"/>
                <a:cs typeface="Fjalla One"/>
                <a:sym typeface="Fjalla One"/>
              </a:defRPr>
            </a:lvl1pPr>
            <a:lvl2pPr lvl="1"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a:endParaRPr/>
          </a:p>
        </p:txBody>
      </p:sp>
      <p:sp>
        <p:nvSpPr>
          <p:cNvPr id="127" name="Google Shape;127;p17"/>
          <p:cNvSpPr txBox="1">
            <a:spLocks noGrp="1"/>
          </p:cNvSpPr>
          <p:nvPr>
            <p:ph type="subTitle" idx="6"/>
          </p:nvPr>
        </p:nvSpPr>
        <p:spPr>
          <a:xfrm>
            <a:off x="1022575" y="4005700"/>
            <a:ext cx="3189600" cy="47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100"/>
              <a:buFont typeface="Josefin Slab"/>
              <a:buNone/>
              <a:defRPr sz="1400">
                <a:solidFill>
                  <a:srgbClr val="2A2929"/>
                </a:solidFill>
              </a:defRPr>
            </a:lvl1pPr>
            <a:lvl2pPr lvl="1"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a:endParaRPr/>
          </a:p>
        </p:txBody>
      </p:sp>
      <p:sp>
        <p:nvSpPr>
          <p:cNvPr id="128" name="Google Shape;128;p17"/>
          <p:cNvSpPr txBox="1">
            <a:spLocks noGrp="1"/>
          </p:cNvSpPr>
          <p:nvPr>
            <p:ph type="subTitle" idx="7"/>
          </p:nvPr>
        </p:nvSpPr>
        <p:spPr>
          <a:xfrm>
            <a:off x="5158172" y="3617356"/>
            <a:ext cx="2736900" cy="445500"/>
          </a:xfrm>
          <a:prstGeom prst="rect">
            <a:avLst/>
          </a:prstGeom>
          <a:solidFill>
            <a:schemeClr val="accent6"/>
          </a:solidFill>
        </p:spPr>
        <p:txBody>
          <a:bodyPr spcFirstLastPara="1" wrap="square" lIns="91425" tIns="91425" rIns="91425" bIns="91425" anchor="b" anchorCtr="0">
            <a:noAutofit/>
          </a:bodyPr>
          <a:lstStyle>
            <a:lvl1pPr lvl="0" algn="ctr" rtl="0">
              <a:lnSpc>
                <a:spcPct val="100000"/>
              </a:lnSpc>
              <a:spcBef>
                <a:spcPts val="0"/>
              </a:spcBef>
              <a:spcAft>
                <a:spcPts val="0"/>
              </a:spcAft>
              <a:buClr>
                <a:srgbClr val="434343"/>
              </a:buClr>
              <a:buSzPts val="1800"/>
              <a:buFont typeface="Josefin Sans"/>
              <a:buNone/>
              <a:defRPr>
                <a:solidFill>
                  <a:srgbClr val="2A2929"/>
                </a:solidFill>
                <a:latin typeface="Fjalla One"/>
                <a:ea typeface="Fjalla One"/>
                <a:cs typeface="Fjalla One"/>
                <a:sym typeface="Fjalla One"/>
              </a:defRPr>
            </a:lvl1pPr>
            <a:lvl2pPr lvl="1"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algn="ctr" rtl="0">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a:endParaRPr/>
          </a:p>
        </p:txBody>
      </p:sp>
      <p:sp>
        <p:nvSpPr>
          <p:cNvPr id="129" name="Google Shape;129;p17"/>
          <p:cNvSpPr txBox="1">
            <a:spLocks noGrp="1"/>
          </p:cNvSpPr>
          <p:nvPr>
            <p:ph type="subTitle" idx="8"/>
          </p:nvPr>
        </p:nvSpPr>
        <p:spPr>
          <a:xfrm>
            <a:off x="4950422" y="4016603"/>
            <a:ext cx="3152400" cy="47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100"/>
              <a:buFont typeface="Josefin Slab"/>
              <a:buNone/>
              <a:defRPr sz="1400">
                <a:solidFill>
                  <a:srgbClr val="2A2929"/>
                </a:solidFill>
              </a:defRPr>
            </a:lvl1pPr>
            <a:lvl2pPr lvl="1"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algn="ctr" rtl="0">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a:endParaRPr/>
          </a:p>
        </p:txBody>
      </p:sp>
      <p:sp>
        <p:nvSpPr>
          <p:cNvPr id="130" name="Google Shape;130;p17"/>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1pPr>
            <a:lvl2pPr lvl="1"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2pPr>
            <a:lvl3pPr lvl="2"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3pPr>
            <a:lvl4pPr lvl="3"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4pPr>
            <a:lvl5pPr lvl="4"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5pPr>
            <a:lvl6pPr lvl="5"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6pPr>
            <a:lvl7pPr lvl="6"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7pPr>
            <a:lvl8pPr lvl="7"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8pPr>
            <a:lvl9pPr lvl="8"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092329"/>
              </a:buClr>
              <a:buSzPts val="1800"/>
              <a:buFont typeface="Barlow"/>
              <a:buChar char="●"/>
              <a:defRPr sz="1800">
                <a:solidFill>
                  <a:srgbClr val="092329"/>
                </a:solidFill>
                <a:latin typeface="Barlow"/>
                <a:ea typeface="Barlow"/>
                <a:cs typeface="Barlow"/>
                <a:sym typeface="Barlow"/>
              </a:defRPr>
            </a:lvl1pPr>
            <a:lvl2pPr marL="914400" lvl="1" indent="-3175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2pPr>
            <a:lvl3pPr marL="1371600" lvl="2" indent="-3175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3pPr>
            <a:lvl4pPr marL="1828800" lvl="3" indent="-3175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4pPr>
            <a:lvl5pPr marL="2286000" lvl="4" indent="-3175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5pPr>
            <a:lvl6pPr marL="2743200" lvl="5" indent="-3175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6pPr>
            <a:lvl7pPr marL="3200400" lvl="6" indent="-3175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7pPr>
            <a:lvl8pPr marL="3657600" lvl="7" indent="-3175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8pPr>
            <a:lvl9pPr marL="4114800" lvl="8" indent="-317500" rtl="0">
              <a:lnSpc>
                <a:spcPct val="115000"/>
              </a:lnSpc>
              <a:spcBef>
                <a:spcPts val="1600"/>
              </a:spcBef>
              <a:spcAft>
                <a:spcPts val="1600"/>
              </a:spcAft>
              <a:buClr>
                <a:srgbClr val="092329"/>
              </a:buClr>
              <a:buSzPts val="1400"/>
              <a:buFont typeface="Barlow"/>
              <a:buChar char="■"/>
              <a:defRPr>
                <a:solidFill>
                  <a:srgbClr val="092329"/>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5" r:id="rId5"/>
    <p:sldLayoutId id="2147483656" r:id="rId6"/>
    <p:sldLayoutId id="2147483660" r:id="rId7"/>
    <p:sldLayoutId id="2147483662" r:id="rId8"/>
    <p:sldLayoutId id="2147483663" r:id="rId9"/>
    <p:sldLayoutId id="2147483665" r:id="rId10"/>
    <p:sldLayoutId id="2147483666" r:id="rId11"/>
    <p:sldLayoutId id="2147483667" r:id="rId12"/>
    <p:sldLayoutId id="2147483670" r:id="rId13"/>
    <p:sldLayoutId id="2147483671" r:id="rId14"/>
    <p:sldLayoutId id="214748367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app.powerbi.com/groups/me/reports/c6475aec-d6a5-4a4f-b19f-1a0d0f1547f2/ReportSection?pbi_source=PowerPoint"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hyperlink" Target="https://app.powerbi.com/groups/me/reports/c6475aec-d6a5-4a4f-b19f-1a0d0f1547f2/ReportSection0c9a04afca156f5c63a0?pbi_source=PowerPoint" TargetMode="External"/><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app.powerbi.com/groups/me/reports/c6475aec-d6a5-4a4f-b19f-1a0d0f1547f2/ReportSection85525d79bc8770624db9?pbi_source=PowerPoint" TargetMode="External"/><Relationship Id="rId2" Type="http://schemas.openxmlformats.org/officeDocument/2006/relationships/notesSlide" Target="../notesSlides/notesSlide30.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3F3F3"/>
        </a:solidFill>
        <a:effectLst/>
      </p:bgPr>
    </p:bg>
    <p:spTree>
      <p:nvGrpSpPr>
        <p:cNvPr id="1" name="Shape 189"/>
        <p:cNvGrpSpPr/>
        <p:nvPr/>
      </p:nvGrpSpPr>
      <p:grpSpPr>
        <a:xfrm>
          <a:off x="0" y="0"/>
          <a:ext cx="0" cy="0"/>
          <a:chOff x="0" y="0"/>
          <a:chExt cx="0" cy="0"/>
        </a:xfrm>
      </p:grpSpPr>
      <p:sp>
        <p:nvSpPr>
          <p:cNvPr id="6" name="CuadroTexto 5">
            <a:extLst>
              <a:ext uri="{FF2B5EF4-FFF2-40B4-BE49-F238E27FC236}">
                <a16:creationId xmlns:a16="http://schemas.microsoft.com/office/drawing/2014/main" id="{5906F0A5-7F2C-43D7-8A6C-5DB9416D00BD}"/>
              </a:ext>
            </a:extLst>
          </p:cNvPr>
          <p:cNvSpPr txBox="1"/>
          <p:nvPr/>
        </p:nvSpPr>
        <p:spPr>
          <a:xfrm>
            <a:off x="592183" y="1789436"/>
            <a:ext cx="7943439" cy="2862322"/>
          </a:xfrm>
          <a:prstGeom prst="rect">
            <a:avLst/>
          </a:prstGeom>
          <a:solidFill>
            <a:schemeClr val="tx2">
              <a:lumMod val="90000"/>
            </a:schemeClr>
          </a:solidFill>
        </p:spPr>
        <p:txBody>
          <a:bodyPr wrap="square" rtlCol="0">
            <a:spAutoFit/>
          </a:bodyPr>
          <a:lstStyle/>
          <a:p>
            <a:r>
              <a:rPr lang="es-ES" sz="2800" dirty="0">
                <a:latin typeface="Fjalla One"/>
              </a:rPr>
              <a:t>Integrantes:</a:t>
            </a:r>
          </a:p>
          <a:p>
            <a:endParaRPr lang="es-ES" sz="2800" dirty="0">
              <a:latin typeface="Fjalla One"/>
            </a:endParaRPr>
          </a:p>
          <a:p>
            <a:pPr marL="457200" indent="-457200">
              <a:buFontTx/>
              <a:buChar char="-"/>
            </a:pPr>
            <a:r>
              <a:rPr lang="es-ES" sz="2800" dirty="0">
                <a:latin typeface="Fjalla One"/>
              </a:rPr>
              <a:t>Gonzalo Di Mauro</a:t>
            </a:r>
          </a:p>
          <a:p>
            <a:pPr marL="457200" indent="-457200">
              <a:buFontTx/>
              <a:buChar char="-"/>
            </a:pPr>
            <a:r>
              <a:rPr lang="es-ES" sz="2800" dirty="0">
                <a:latin typeface="Fjalla One"/>
              </a:rPr>
              <a:t>Mariano Pérez</a:t>
            </a:r>
          </a:p>
          <a:p>
            <a:pPr marL="457200" indent="-457200">
              <a:buFontTx/>
              <a:buChar char="-"/>
            </a:pPr>
            <a:r>
              <a:rPr lang="es-ES" sz="2800" dirty="0">
                <a:latin typeface="Fjalla One"/>
              </a:rPr>
              <a:t>Ignacio Pintos</a:t>
            </a:r>
          </a:p>
          <a:p>
            <a:pPr marL="457200" indent="-457200">
              <a:buFontTx/>
              <a:buChar char="-"/>
            </a:pPr>
            <a:endParaRPr lang="es-AR" sz="4000" dirty="0"/>
          </a:p>
        </p:txBody>
      </p:sp>
      <p:grpSp>
        <p:nvGrpSpPr>
          <p:cNvPr id="100" name="Google Shape;191;p24">
            <a:extLst>
              <a:ext uri="{FF2B5EF4-FFF2-40B4-BE49-F238E27FC236}">
                <a16:creationId xmlns:a16="http://schemas.microsoft.com/office/drawing/2014/main" id="{3727A18B-94B2-46F4-B5B1-3A846964F036}"/>
              </a:ext>
            </a:extLst>
          </p:cNvPr>
          <p:cNvGrpSpPr/>
          <p:nvPr/>
        </p:nvGrpSpPr>
        <p:grpSpPr>
          <a:xfrm>
            <a:off x="318978" y="0"/>
            <a:ext cx="8553368" cy="1382233"/>
            <a:chOff x="280003" y="0"/>
            <a:chExt cx="8544497" cy="1382233"/>
          </a:xfrm>
        </p:grpSpPr>
        <p:sp>
          <p:nvSpPr>
            <p:cNvPr id="101" name="Google Shape;192;p24">
              <a:extLst>
                <a:ext uri="{FF2B5EF4-FFF2-40B4-BE49-F238E27FC236}">
                  <a16:creationId xmlns:a16="http://schemas.microsoft.com/office/drawing/2014/main" id="{4B01367F-BBDF-426F-99B6-E48AD2E57F2D}"/>
                </a:ext>
              </a:extLst>
            </p:cNvPr>
            <p:cNvSpPr/>
            <p:nvPr/>
          </p:nvSpPr>
          <p:spPr>
            <a:xfrm>
              <a:off x="280003" y="309242"/>
              <a:ext cx="8544497" cy="1072991"/>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93;p24">
              <a:extLst>
                <a:ext uri="{FF2B5EF4-FFF2-40B4-BE49-F238E27FC236}">
                  <a16:creationId xmlns:a16="http://schemas.microsoft.com/office/drawing/2014/main" id="{EFE4F2DA-6E5B-4EB6-B8D5-BBD2F947135B}"/>
                </a:ext>
              </a:extLst>
            </p:cNvPr>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94;p24">
              <a:extLst>
                <a:ext uri="{FF2B5EF4-FFF2-40B4-BE49-F238E27FC236}">
                  <a16:creationId xmlns:a16="http://schemas.microsoft.com/office/drawing/2014/main" id="{ED76C4B5-2913-47F1-B391-7552F194A718}"/>
                </a:ext>
              </a:extLst>
            </p:cNvPr>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95;p24">
              <a:extLst>
                <a:ext uri="{FF2B5EF4-FFF2-40B4-BE49-F238E27FC236}">
                  <a16:creationId xmlns:a16="http://schemas.microsoft.com/office/drawing/2014/main" id="{DB0E05A6-6ACD-41D1-8E6E-A24A01448B7D}"/>
                </a:ext>
              </a:extLst>
            </p:cNvPr>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96;p24">
              <a:extLst>
                <a:ext uri="{FF2B5EF4-FFF2-40B4-BE49-F238E27FC236}">
                  <a16:creationId xmlns:a16="http://schemas.microsoft.com/office/drawing/2014/main" id="{948C1677-2874-44F7-9EB7-945DFACFA1C8}"/>
                </a:ext>
              </a:extLst>
            </p:cNvPr>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 name="CuadroTexto 6">
            <a:extLst>
              <a:ext uri="{FF2B5EF4-FFF2-40B4-BE49-F238E27FC236}">
                <a16:creationId xmlns:a16="http://schemas.microsoft.com/office/drawing/2014/main" id="{9895751A-EB76-4901-90A0-A5E2EF2E187A}"/>
              </a:ext>
            </a:extLst>
          </p:cNvPr>
          <p:cNvSpPr txBox="1"/>
          <p:nvPr/>
        </p:nvSpPr>
        <p:spPr>
          <a:xfrm>
            <a:off x="1729852" y="320772"/>
            <a:ext cx="7435440" cy="954107"/>
          </a:xfrm>
          <a:prstGeom prst="rect">
            <a:avLst/>
          </a:prstGeom>
          <a:noFill/>
        </p:spPr>
        <p:txBody>
          <a:bodyPr wrap="square" rtlCol="0">
            <a:spAutoFit/>
          </a:bodyPr>
          <a:lstStyle/>
          <a:p>
            <a:r>
              <a:rPr lang="es-ES" sz="2800" dirty="0">
                <a:latin typeface="Fjalla One"/>
              </a:rPr>
              <a:t>Trabajo Practico – Gobierno de datos, </a:t>
            </a:r>
          </a:p>
          <a:p>
            <a:r>
              <a:rPr lang="es-ES" sz="2800" dirty="0">
                <a:latin typeface="Fjalla One"/>
              </a:rPr>
              <a:t>Analítica e Inteligencia de negocio</a:t>
            </a:r>
            <a:endParaRPr lang="es-AR" sz="2800" dirty="0">
              <a:latin typeface="Fjalla One"/>
            </a:endParaRPr>
          </a:p>
        </p:txBody>
      </p:sp>
    </p:spTree>
    <p:extLst>
      <p:ext uri="{BB962C8B-B14F-4D97-AF65-F5344CB8AC3E}">
        <p14:creationId xmlns:p14="http://schemas.microsoft.com/office/powerpoint/2010/main" val="3313462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631"/>
        <p:cNvGrpSpPr/>
        <p:nvPr/>
      </p:nvGrpSpPr>
      <p:grpSpPr>
        <a:xfrm>
          <a:off x="0" y="0"/>
          <a:ext cx="0" cy="0"/>
          <a:chOff x="0" y="0"/>
          <a:chExt cx="0" cy="0"/>
        </a:xfrm>
      </p:grpSpPr>
      <p:grpSp>
        <p:nvGrpSpPr>
          <p:cNvPr id="1632" name="Google Shape;1632;p45"/>
          <p:cNvGrpSpPr/>
          <p:nvPr/>
        </p:nvGrpSpPr>
        <p:grpSpPr>
          <a:xfrm>
            <a:off x="3377579" y="1611505"/>
            <a:ext cx="532726" cy="418801"/>
            <a:chOff x="2710853" y="2697097"/>
            <a:chExt cx="299150" cy="235163"/>
          </a:xfrm>
        </p:grpSpPr>
        <p:sp>
          <p:nvSpPr>
            <p:cNvPr id="1633" name="Google Shape;1633;p45"/>
            <p:cNvSpPr/>
            <p:nvPr/>
          </p:nvSpPr>
          <p:spPr>
            <a:xfrm rot="-1400388">
              <a:off x="2732175" y="2774339"/>
              <a:ext cx="135824" cy="135687"/>
            </a:xfrm>
            <a:custGeom>
              <a:avLst/>
              <a:gdLst/>
              <a:ahLst/>
              <a:cxnLst/>
              <a:rect l="l" t="t" r="r" b="b"/>
              <a:pathLst>
                <a:path w="2973" h="2970" extrusionOk="0">
                  <a:moveTo>
                    <a:pt x="1484" y="1"/>
                  </a:moveTo>
                  <a:cubicBezTo>
                    <a:pt x="664" y="1"/>
                    <a:pt x="1" y="664"/>
                    <a:pt x="1" y="1485"/>
                  </a:cubicBezTo>
                  <a:cubicBezTo>
                    <a:pt x="1" y="2306"/>
                    <a:pt x="664" y="2969"/>
                    <a:pt x="1484" y="2969"/>
                  </a:cubicBezTo>
                  <a:cubicBezTo>
                    <a:pt x="2305" y="2969"/>
                    <a:pt x="2972" y="2306"/>
                    <a:pt x="2972" y="1485"/>
                  </a:cubicBezTo>
                  <a:cubicBezTo>
                    <a:pt x="2972" y="664"/>
                    <a:pt x="2305" y="1"/>
                    <a:pt x="1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1634" name="Google Shape;1634;p45"/>
            <p:cNvSpPr/>
            <p:nvPr/>
          </p:nvSpPr>
          <p:spPr>
            <a:xfrm rot="-1400388">
              <a:off x="2840346" y="2762777"/>
              <a:ext cx="146652" cy="146423"/>
            </a:xfrm>
            <a:custGeom>
              <a:avLst/>
              <a:gdLst/>
              <a:ahLst/>
              <a:cxnLst/>
              <a:rect l="l" t="t" r="r" b="b"/>
              <a:pathLst>
                <a:path w="3210" h="3205" extrusionOk="0">
                  <a:moveTo>
                    <a:pt x="1603" y="1"/>
                  </a:moveTo>
                  <a:cubicBezTo>
                    <a:pt x="719" y="1"/>
                    <a:pt x="0" y="718"/>
                    <a:pt x="0" y="1602"/>
                  </a:cubicBezTo>
                  <a:cubicBezTo>
                    <a:pt x="0" y="2487"/>
                    <a:pt x="719" y="3205"/>
                    <a:pt x="1603" y="3205"/>
                  </a:cubicBezTo>
                  <a:cubicBezTo>
                    <a:pt x="2490" y="3205"/>
                    <a:pt x="3209" y="2487"/>
                    <a:pt x="3209" y="1602"/>
                  </a:cubicBezTo>
                  <a:cubicBezTo>
                    <a:pt x="3209" y="718"/>
                    <a:pt x="2490" y="1"/>
                    <a:pt x="16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1635" name="Google Shape;1635;p45"/>
            <p:cNvSpPr/>
            <p:nvPr/>
          </p:nvSpPr>
          <p:spPr>
            <a:xfrm rot="-1400388">
              <a:off x="2810168" y="2733050"/>
              <a:ext cx="29239" cy="50117"/>
            </a:xfrm>
            <a:custGeom>
              <a:avLst/>
              <a:gdLst/>
              <a:ahLst/>
              <a:cxnLst/>
              <a:rect l="l" t="t" r="r" b="b"/>
              <a:pathLst>
                <a:path w="640" h="1097" extrusionOk="0">
                  <a:moveTo>
                    <a:pt x="517" y="0"/>
                  </a:moveTo>
                  <a:cubicBezTo>
                    <a:pt x="505" y="465"/>
                    <a:pt x="4" y="1010"/>
                    <a:pt x="0" y="1014"/>
                  </a:cubicBezTo>
                  <a:lnTo>
                    <a:pt x="87" y="1097"/>
                  </a:lnTo>
                  <a:cubicBezTo>
                    <a:pt x="110" y="1073"/>
                    <a:pt x="627" y="516"/>
                    <a:pt x="6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1636" name="Google Shape;1636;p45"/>
            <p:cNvSpPr/>
            <p:nvPr/>
          </p:nvSpPr>
          <p:spPr>
            <a:xfrm rot="-1400388">
              <a:off x="2770018" y="2705448"/>
              <a:ext cx="54823" cy="61310"/>
            </a:xfrm>
            <a:custGeom>
              <a:avLst/>
              <a:gdLst/>
              <a:ahLst/>
              <a:cxnLst/>
              <a:rect l="l" t="t" r="r" b="b"/>
              <a:pathLst>
                <a:path w="1200" h="1342" extrusionOk="0">
                  <a:moveTo>
                    <a:pt x="465" y="1"/>
                  </a:moveTo>
                  <a:lnTo>
                    <a:pt x="465" y="1"/>
                  </a:lnTo>
                  <a:cubicBezTo>
                    <a:pt x="0" y="797"/>
                    <a:pt x="1049" y="1342"/>
                    <a:pt x="1049" y="1342"/>
                  </a:cubicBezTo>
                  <a:cubicBezTo>
                    <a:pt x="1049" y="1342"/>
                    <a:pt x="1199" y="123"/>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grpSp>
      <p:sp>
        <p:nvSpPr>
          <p:cNvPr id="1637" name="Google Shape;1637;p45"/>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s-AR"/>
              <a:t>OPORTUNIDADES</a:t>
            </a:r>
          </a:p>
        </p:txBody>
      </p:sp>
      <p:sp>
        <p:nvSpPr>
          <p:cNvPr id="1638" name="Google Shape;1638;p45"/>
          <p:cNvSpPr txBox="1"/>
          <p:nvPr/>
        </p:nvSpPr>
        <p:spPr>
          <a:xfrm flipH="1">
            <a:off x="5971225" y="2897876"/>
            <a:ext cx="2154000" cy="519300"/>
          </a:xfrm>
          <a:prstGeom prst="rect">
            <a:avLst/>
          </a:prstGeom>
          <a:solidFill>
            <a:schemeClr val="accent6"/>
          </a:solidFill>
          <a:ln>
            <a:noFill/>
          </a:ln>
        </p:spPr>
        <p:txBody>
          <a:bodyPr spcFirstLastPara="1" wrap="square" lIns="91425" tIns="182875" rIns="91425" bIns="0" anchor="ctr" anchorCtr="0">
            <a:noAutofit/>
          </a:bodyPr>
          <a:lstStyle/>
          <a:p>
            <a:pPr>
              <a:spcAft>
                <a:spcPts val="1600"/>
              </a:spcAft>
            </a:pPr>
            <a:r>
              <a:rPr lang="es-AR" sz="1200" dirty="0">
                <a:solidFill>
                  <a:schemeClr val="lt1"/>
                </a:solidFill>
                <a:latin typeface="Barlow"/>
                <a:ea typeface="Barlow"/>
                <a:cs typeface="Barlow"/>
              </a:rPr>
              <a:t>Identificar los turnos mas concurridos</a:t>
            </a:r>
          </a:p>
        </p:txBody>
      </p:sp>
      <p:sp>
        <p:nvSpPr>
          <p:cNvPr id="1639" name="Google Shape;1639;p45"/>
          <p:cNvSpPr txBox="1"/>
          <p:nvPr/>
        </p:nvSpPr>
        <p:spPr>
          <a:xfrm flipH="1">
            <a:off x="1019125" y="3857775"/>
            <a:ext cx="2154000" cy="519300"/>
          </a:xfrm>
          <a:prstGeom prst="rect">
            <a:avLst/>
          </a:prstGeom>
          <a:solidFill>
            <a:schemeClr val="accent6"/>
          </a:solidFill>
          <a:ln>
            <a:noFill/>
          </a:ln>
        </p:spPr>
        <p:txBody>
          <a:bodyPr spcFirstLastPara="1" wrap="square" lIns="91425" tIns="182875" rIns="91425" bIns="0" anchor="ctr" anchorCtr="0">
            <a:noAutofit/>
          </a:bodyPr>
          <a:lstStyle/>
          <a:p>
            <a:pPr algn="r">
              <a:spcAft>
                <a:spcPts val="1600"/>
              </a:spcAft>
            </a:pPr>
            <a:r>
              <a:rPr lang="es-AR" sz="1200">
                <a:solidFill>
                  <a:schemeClr val="lt1"/>
                </a:solidFill>
                <a:latin typeface="Barlow"/>
                <a:sym typeface="Barlow"/>
              </a:rPr>
              <a:t>Saber que tipo de producto es mas comprado</a:t>
            </a:r>
            <a:endParaRPr lang="es-AR">
              <a:solidFill>
                <a:schemeClr val="lt1"/>
              </a:solidFill>
            </a:endParaRPr>
          </a:p>
        </p:txBody>
      </p:sp>
      <p:grpSp>
        <p:nvGrpSpPr>
          <p:cNvPr id="1640" name="Google Shape;1640;p45"/>
          <p:cNvGrpSpPr/>
          <p:nvPr/>
        </p:nvGrpSpPr>
        <p:grpSpPr>
          <a:xfrm rot="483576">
            <a:off x="7604734" y="3224550"/>
            <a:ext cx="638647" cy="825944"/>
            <a:chOff x="7528758" y="3224549"/>
            <a:chExt cx="638662" cy="825963"/>
          </a:xfrm>
        </p:grpSpPr>
        <p:grpSp>
          <p:nvGrpSpPr>
            <p:cNvPr id="1641" name="Google Shape;1641;p45"/>
            <p:cNvGrpSpPr/>
            <p:nvPr/>
          </p:nvGrpSpPr>
          <p:grpSpPr>
            <a:xfrm rot="-1092437">
              <a:off x="7640100" y="3255502"/>
              <a:ext cx="320563" cy="764056"/>
              <a:chOff x="7089565" y="2941940"/>
              <a:chExt cx="537061" cy="1280073"/>
            </a:xfrm>
          </p:grpSpPr>
          <p:sp>
            <p:nvSpPr>
              <p:cNvPr id="1642" name="Google Shape;1642;p45"/>
              <p:cNvSpPr/>
              <p:nvPr/>
            </p:nvSpPr>
            <p:spPr>
              <a:xfrm>
                <a:off x="7242421" y="3003260"/>
                <a:ext cx="200248" cy="1218753"/>
              </a:xfrm>
              <a:custGeom>
                <a:avLst/>
                <a:gdLst/>
                <a:ahLst/>
                <a:cxnLst/>
                <a:rect l="l" t="t" r="r" b="b"/>
                <a:pathLst>
                  <a:path w="2041" h="12422" extrusionOk="0">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1643" name="Google Shape;1643;p45"/>
              <p:cNvSpPr/>
              <p:nvPr/>
            </p:nvSpPr>
            <p:spPr>
              <a:xfrm>
                <a:off x="7422846" y="3619498"/>
                <a:ext cx="203780" cy="251659"/>
              </a:xfrm>
              <a:custGeom>
                <a:avLst/>
                <a:gdLst/>
                <a:ahLst/>
                <a:cxnLst/>
                <a:rect l="l" t="t" r="r" b="b"/>
                <a:pathLst>
                  <a:path w="2077" h="2565" extrusionOk="0">
                    <a:moveTo>
                      <a:pt x="1588" y="0"/>
                    </a:moveTo>
                    <a:cubicBezTo>
                      <a:pt x="1537" y="0"/>
                      <a:pt x="1458" y="28"/>
                      <a:pt x="1347" y="90"/>
                    </a:cubicBezTo>
                    <a:cubicBezTo>
                      <a:pt x="163" y="745"/>
                      <a:pt x="1" y="2565"/>
                      <a:pt x="1" y="2565"/>
                    </a:cubicBezTo>
                    <a:cubicBezTo>
                      <a:pt x="1" y="2565"/>
                      <a:pt x="2076" y="0"/>
                      <a:pt x="1588"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1644" name="Google Shape;1644;p45"/>
              <p:cNvSpPr/>
              <p:nvPr/>
            </p:nvSpPr>
            <p:spPr>
              <a:xfrm>
                <a:off x="7397338" y="3419253"/>
                <a:ext cx="202112" cy="230859"/>
              </a:xfrm>
              <a:custGeom>
                <a:avLst/>
                <a:gdLst/>
                <a:ahLst/>
                <a:cxnLst/>
                <a:rect l="l" t="t" r="r" b="b"/>
                <a:pathLst>
                  <a:path w="2060" h="2353" extrusionOk="0">
                    <a:moveTo>
                      <a:pt x="1678" y="0"/>
                    </a:moveTo>
                    <a:cubicBezTo>
                      <a:pt x="1637" y="0"/>
                      <a:pt x="1566" y="28"/>
                      <a:pt x="1460" y="90"/>
                    </a:cubicBezTo>
                    <a:cubicBezTo>
                      <a:pt x="383" y="722"/>
                      <a:pt x="1" y="2352"/>
                      <a:pt x="1" y="2352"/>
                    </a:cubicBezTo>
                    <a:cubicBezTo>
                      <a:pt x="1" y="2352"/>
                      <a:pt x="2060" y="0"/>
                      <a:pt x="1678"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1645" name="Google Shape;1645;p45"/>
              <p:cNvSpPr/>
              <p:nvPr/>
            </p:nvSpPr>
            <p:spPr>
              <a:xfrm>
                <a:off x="7374085" y="3226169"/>
                <a:ext cx="148150" cy="269024"/>
              </a:xfrm>
              <a:custGeom>
                <a:avLst/>
                <a:gdLst/>
                <a:ahLst/>
                <a:cxnLst/>
                <a:rect l="l" t="t" r="r" b="b"/>
                <a:pathLst>
                  <a:path w="1510" h="2742" extrusionOk="0">
                    <a:moveTo>
                      <a:pt x="1133" y="0"/>
                    </a:moveTo>
                    <a:cubicBezTo>
                      <a:pt x="1085" y="0"/>
                      <a:pt x="1013" y="40"/>
                      <a:pt x="912" y="129"/>
                    </a:cubicBezTo>
                    <a:cubicBezTo>
                      <a:pt x="1" y="922"/>
                      <a:pt x="4" y="2741"/>
                      <a:pt x="4" y="2741"/>
                    </a:cubicBezTo>
                    <a:cubicBezTo>
                      <a:pt x="327" y="2517"/>
                      <a:pt x="1509" y="0"/>
                      <a:pt x="1133"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1646" name="Google Shape;1646;p45"/>
              <p:cNvSpPr/>
              <p:nvPr/>
            </p:nvSpPr>
            <p:spPr>
              <a:xfrm>
                <a:off x="7329151" y="3064972"/>
                <a:ext cx="123426" cy="217614"/>
              </a:xfrm>
              <a:custGeom>
                <a:avLst/>
                <a:gdLst/>
                <a:ahLst/>
                <a:cxnLst/>
                <a:rect l="l" t="t" r="r" b="b"/>
                <a:pathLst>
                  <a:path w="1258" h="2218" extrusionOk="0">
                    <a:moveTo>
                      <a:pt x="893" y="1"/>
                    </a:moveTo>
                    <a:cubicBezTo>
                      <a:pt x="869" y="1"/>
                      <a:pt x="840" y="9"/>
                      <a:pt x="805" y="27"/>
                    </a:cubicBezTo>
                    <a:cubicBezTo>
                      <a:pt x="226" y="323"/>
                      <a:pt x="0" y="2217"/>
                      <a:pt x="0" y="2217"/>
                    </a:cubicBezTo>
                    <a:cubicBezTo>
                      <a:pt x="275" y="2077"/>
                      <a:pt x="1257" y="1"/>
                      <a:pt x="893"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1647" name="Google Shape;1647;p45"/>
              <p:cNvSpPr/>
              <p:nvPr/>
            </p:nvSpPr>
            <p:spPr>
              <a:xfrm>
                <a:off x="7279998" y="2941940"/>
                <a:ext cx="85947" cy="171501"/>
              </a:xfrm>
              <a:custGeom>
                <a:avLst/>
                <a:gdLst/>
                <a:ahLst/>
                <a:cxnLst/>
                <a:rect l="l" t="t" r="r" b="b"/>
                <a:pathLst>
                  <a:path w="876" h="1748" extrusionOk="0">
                    <a:moveTo>
                      <a:pt x="705" y="1"/>
                    </a:moveTo>
                    <a:cubicBezTo>
                      <a:pt x="668" y="1"/>
                      <a:pt x="605" y="61"/>
                      <a:pt x="514" y="204"/>
                    </a:cubicBezTo>
                    <a:cubicBezTo>
                      <a:pt x="0" y="993"/>
                      <a:pt x="64" y="1747"/>
                      <a:pt x="64" y="1747"/>
                    </a:cubicBezTo>
                    <a:cubicBezTo>
                      <a:pt x="530" y="1252"/>
                      <a:pt x="876" y="1"/>
                      <a:pt x="705"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1648" name="Google Shape;1648;p45"/>
              <p:cNvSpPr/>
              <p:nvPr/>
            </p:nvSpPr>
            <p:spPr>
              <a:xfrm>
                <a:off x="7090939" y="2952144"/>
                <a:ext cx="162474" cy="89675"/>
              </a:xfrm>
              <a:custGeom>
                <a:avLst/>
                <a:gdLst/>
                <a:ahLst/>
                <a:cxnLst/>
                <a:rect l="l" t="t" r="r" b="b"/>
                <a:pathLst>
                  <a:path w="1656" h="914" extrusionOk="0">
                    <a:moveTo>
                      <a:pt x="669" y="1"/>
                    </a:moveTo>
                    <a:cubicBezTo>
                      <a:pt x="0" y="1"/>
                      <a:pt x="1175" y="886"/>
                      <a:pt x="1655" y="913"/>
                    </a:cubicBezTo>
                    <a:cubicBezTo>
                      <a:pt x="1655" y="913"/>
                      <a:pt x="1410" y="25"/>
                      <a:pt x="692" y="1"/>
                    </a:cubicBezTo>
                    <a:cubicBezTo>
                      <a:pt x="684" y="1"/>
                      <a:pt x="677" y="1"/>
                      <a:pt x="669"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1649" name="Google Shape;1649;p45"/>
              <p:cNvSpPr/>
              <p:nvPr/>
            </p:nvSpPr>
            <p:spPr>
              <a:xfrm>
                <a:off x="7089565" y="3107945"/>
                <a:ext cx="219576" cy="95562"/>
              </a:xfrm>
              <a:custGeom>
                <a:avLst/>
                <a:gdLst/>
                <a:ahLst/>
                <a:cxnLst/>
                <a:rect l="l" t="t" r="r" b="b"/>
                <a:pathLst>
                  <a:path w="2238" h="974" extrusionOk="0">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1650" name="Google Shape;1650;p45"/>
              <p:cNvSpPr/>
              <p:nvPr/>
            </p:nvSpPr>
            <p:spPr>
              <a:xfrm>
                <a:off x="7126945" y="3272674"/>
                <a:ext cx="220851" cy="117931"/>
              </a:xfrm>
              <a:custGeom>
                <a:avLst/>
                <a:gdLst/>
                <a:ahLst/>
                <a:cxnLst/>
                <a:rect l="l" t="t" r="r" b="b"/>
                <a:pathLst>
                  <a:path w="2251" h="1202" extrusionOk="0">
                    <a:moveTo>
                      <a:pt x="752" y="0"/>
                    </a:moveTo>
                    <a:cubicBezTo>
                      <a:pt x="0" y="0"/>
                      <a:pt x="586" y="698"/>
                      <a:pt x="2251" y="1202"/>
                    </a:cubicBezTo>
                    <a:cubicBezTo>
                      <a:pt x="2251" y="1202"/>
                      <a:pt x="1655" y="38"/>
                      <a:pt x="815" y="2"/>
                    </a:cubicBezTo>
                    <a:cubicBezTo>
                      <a:pt x="793" y="1"/>
                      <a:pt x="772" y="0"/>
                      <a:pt x="752"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1651" name="Google Shape;1651;p45"/>
              <p:cNvSpPr/>
              <p:nvPr/>
            </p:nvSpPr>
            <p:spPr>
              <a:xfrm>
                <a:off x="7090350" y="3435147"/>
                <a:ext cx="295122" cy="139025"/>
              </a:xfrm>
              <a:custGeom>
                <a:avLst/>
                <a:gdLst/>
                <a:ahLst/>
                <a:cxnLst/>
                <a:rect l="l" t="t" r="r" b="b"/>
                <a:pathLst>
                  <a:path w="3008" h="1417" extrusionOk="0">
                    <a:moveTo>
                      <a:pt x="1029" y="0"/>
                    </a:moveTo>
                    <a:cubicBezTo>
                      <a:pt x="1004" y="0"/>
                      <a:pt x="979" y="1"/>
                      <a:pt x="955" y="3"/>
                    </a:cubicBezTo>
                    <a:cubicBezTo>
                      <a:pt x="0" y="87"/>
                      <a:pt x="1946" y="1258"/>
                      <a:pt x="3007" y="1416"/>
                    </a:cubicBezTo>
                    <a:cubicBezTo>
                      <a:pt x="3007" y="1416"/>
                      <a:pt x="1969" y="0"/>
                      <a:pt x="1029"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1652" name="Google Shape;1652;p45"/>
              <p:cNvSpPr/>
              <p:nvPr/>
            </p:nvSpPr>
            <p:spPr>
              <a:xfrm>
                <a:off x="7139209" y="3640984"/>
                <a:ext cx="271772" cy="137652"/>
              </a:xfrm>
              <a:custGeom>
                <a:avLst/>
                <a:gdLst/>
                <a:ahLst/>
                <a:cxnLst/>
                <a:rect l="l" t="t" r="r" b="b"/>
                <a:pathLst>
                  <a:path w="2770" h="1403" extrusionOk="0">
                    <a:moveTo>
                      <a:pt x="720" y="1"/>
                    </a:moveTo>
                    <a:cubicBezTo>
                      <a:pt x="0" y="1"/>
                      <a:pt x="1042" y="1000"/>
                      <a:pt x="2770" y="1402"/>
                    </a:cubicBezTo>
                    <a:cubicBezTo>
                      <a:pt x="2770" y="1402"/>
                      <a:pt x="1790" y="123"/>
                      <a:pt x="843" y="9"/>
                    </a:cubicBezTo>
                    <a:cubicBezTo>
                      <a:pt x="798" y="4"/>
                      <a:pt x="756" y="1"/>
                      <a:pt x="720"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grpSp>
        <p:grpSp>
          <p:nvGrpSpPr>
            <p:cNvPr id="1653" name="Google Shape;1653;p45"/>
            <p:cNvGrpSpPr/>
            <p:nvPr/>
          </p:nvGrpSpPr>
          <p:grpSpPr>
            <a:xfrm rot="1092976" flipH="1">
              <a:off x="7927586" y="3481327"/>
              <a:ext cx="177987" cy="424228"/>
              <a:chOff x="7089565" y="2941940"/>
              <a:chExt cx="537061" cy="1280073"/>
            </a:xfrm>
          </p:grpSpPr>
          <p:sp>
            <p:nvSpPr>
              <p:cNvPr id="1654" name="Google Shape;1654;p45"/>
              <p:cNvSpPr/>
              <p:nvPr/>
            </p:nvSpPr>
            <p:spPr>
              <a:xfrm>
                <a:off x="7242421" y="3003260"/>
                <a:ext cx="200248" cy="1218753"/>
              </a:xfrm>
              <a:custGeom>
                <a:avLst/>
                <a:gdLst/>
                <a:ahLst/>
                <a:cxnLst/>
                <a:rect l="l" t="t" r="r" b="b"/>
                <a:pathLst>
                  <a:path w="2041" h="12422" extrusionOk="0">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1655" name="Google Shape;1655;p45"/>
              <p:cNvSpPr/>
              <p:nvPr/>
            </p:nvSpPr>
            <p:spPr>
              <a:xfrm>
                <a:off x="7422846" y="3619498"/>
                <a:ext cx="203780" cy="251659"/>
              </a:xfrm>
              <a:custGeom>
                <a:avLst/>
                <a:gdLst/>
                <a:ahLst/>
                <a:cxnLst/>
                <a:rect l="l" t="t" r="r" b="b"/>
                <a:pathLst>
                  <a:path w="2077" h="2565" extrusionOk="0">
                    <a:moveTo>
                      <a:pt x="1588" y="0"/>
                    </a:moveTo>
                    <a:cubicBezTo>
                      <a:pt x="1537" y="0"/>
                      <a:pt x="1458" y="28"/>
                      <a:pt x="1347" y="90"/>
                    </a:cubicBezTo>
                    <a:cubicBezTo>
                      <a:pt x="163" y="745"/>
                      <a:pt x="1" y="2565"/>
                      <a:pt x="1" y="2565"/>
                    </a:cubicBezTo>
                    <a:cubicBezTo>
                      <a:pt x="1" y="2565"/>
                      <a:pt x="2076" y="0"/>
                      <a:pt x="15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1656" name="Google Shape;1656;p45"/>
              <p:cNvSpPr/>
              <p:nvPr/>
            </p:nvSpPr>
            <p:spPr>
              <a:xfrm>
                <a:off x="7397338" y="3419253"/>
                <a:ext cx="202112" cy="230859"/>
              </a:xfrm>
              <a:custGeom>
                <a:avLst/>
                <a:gdLst/>
                <a:ahLst/>
                <a:cxnLst/>
                <a:rect l="l" t="t" r="r" b="b"/>
                <a:pathLst>
                  <a:path w="2060" h="2353" extrusionOk="0">
                    <a:moveTo>
                      <a:pt x="1678" y="0"/>
                    </a:moveTo>
                    <a:cubicBezTo>
                      <a:pt x="1637" y="0"/>
                      <a:pt x="1566" y="28"/>
                      <a:pt x="1460" y="90"/>
                    </a:cubicBezTo>
                    <a:cubicBezTo>
                      <a:pt x="383" y="722"/>
                      <a:pt x="1" y="2352"/>
                      <a:pt x="1" y="2352"/>
                    </a:cubicBezTo>
                    <a:cubicBezTo>
                      <a:pt x="1" y="2352"/>
                      <a:pt x="2060" y="0"/>
                      <a:pt x="16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1657" name="Google Shape;1657;p45"/>
              <p:cNvSpPr/>
              <p:nvPr/>
            </p:nvSpPr>
            <p:spPr>
              <a:xfrm>
                <a:off x="7374085" y="3226169"/>
                <a:ext cx="148150" cy="269024"/>
              </a:xfrm>
              <a:custGeom>
                <a:avLst/>
                <a:gdLst/>
                <a:ahLst/>
                <a:cxnLst/>
                <a:rect l="l" t="t" r="r" b="b"/>
                <a:pathLst>
                  <a:path w="1510" h="2742" extrusionOk="0">
                    <a:moveTo>
                      <a:pt x="1133" y="0"/>
                    </a:moveTo>
                    <a:cubicBezTo>
                      <a:pt x="1085" y="0"/>
                      <a:pt x="1013" y="40"/>
                      <a:pt x="912" y="129"/>
                    </a:cubicBezTo>
                    <a:cubicBezTo>
                      <a:pt x="1" y="922"/>
                      <a:pt x="4" y="2741"/>
                      <a:pt x="4" y="2741"/>
                    </a:cubicBezTo>
                    <a:cubicBezTo>
                      <a:pt x="327" y="2517"/>
                      <a:pt x="1509" y="0"/>
                      <a:pt x="1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1658" name="Google Shape;1658;p45"/>
              <p:cNvSpPr/>
              <p:nvPr/>
            </p:nvSpPr>
            <p:spPr>
              <a:xfrm>
                <a:off x="7329151" y="3064972"/>
                <a:ext cx="123426" cy="217614"/>
              </a:xfrm>
              <a:custGeom>
                <a:avLst/>
                <a:gdLst/>
                <a:ahLst/>
                <a:cxnLst/>
                <a:rect l="l" t="t" r="r" b="b"/>
                <a:pathLst>
                  <a:path w="1258" h="2218" extrusionOk="0">
                    <a:moveTo>
                      <a:pt x="893" y="1"/>
                    </a:moveTo>
                    <a:cubicBezTo>
                      <a:pt x="869" y="1"/>
                      <a:pt x="840" y="9"/>
                      <a:pt x="805" y="27"/>
                    </a:cubicBezTo>
                    <a:cubicBezTo>
                      <a:pt x="226" y="323"/>
                      <a:pt x="0" y="2217"/>
                      <a:pt x="0" y="2217"/>
                    </a:cubicBezTo>
                    <a:cubicBezTo>
                      <a:pt x="275" y="2077"/>
                      <a:pt x="1257" y="1"/>
                      <a:pt x="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1659" name="Google Shape;1659;p45"/>
              <p:cNvSpPr/>
              <p:nvPr/>
            </p:nvSpPr>
            <p:spPr>
              <a:xfrm>
                <a:off x="7279998" y="2941940"/>
                <a:ext cx="85947" cy="171501"/>
              </a:xfrm>
              <a:custGeom>
                <a:avLst/>
                <a:gdLst/>
                <a:ahLst/>
                <a:cxnLst/>
                <a:rect l="l" t="t" r="r" b="b"/>
                <a:pathLst>
                  <a:path w="876" h="1748" extrusionOk="0">
                    <a:moveTo>
                      <a:pt x="705" y="1"/>
                    </a:moveTo>
                    <a:cubicBezTo>
                      <a:pt x="668" y="1"/>
                      <a:pt x="605" y="61"/>
                      <a:pt x="514" y="204"/>
                    </a:cubicBezTo>
                    <a:cubicBezTo>
                      <a:pt x="0" y="993"/>
                      <a:pt x="64" y="1747"/>
                      <a:pt x="64" y="1747"/>
                    </a:cubicBezTo>
                    <a:cubicBezTo>
                      <a:pt x="530" y="1252"/>
                      <a:pt x="876" y="1"/>
                      <a:pt x="7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1660" name="Google Shape;1660;p45"/>
              <p:cNvSpPr/>
              <p:nvPr/>
            </p:nvSpPr>
            <p:spPr>
              <a:xfrm>
                <a:off x="7090939" y="2952144"/>
                <a:ext cx="162474" cy="89675"/>
              </a:xfrm>
              <a:custGeom>
                <a:avLst/>
                <a:gdLst/>
                <a:ahLst/>
                <a:cxnLst/>
                <a:rect l="l" t="t" r="r" b="b"/>
                <a:pathLst>
                  <a:path w="1656" h="914" extrusionOk="0">
                    <a:moveTo>
                      <a:pt x="669" y="1"/>
                    </a:moveTo>
                    <a:cubicBezTo>
                      <a:pt x="0" y="1"/>
                      <a:pt x="1175" y="886"/>
                      <a:pt x="1655" y="913"/>
                    </a:cubicBezTo>
                    <a:cubicBezTo>
                      <a:pt x="1655" y="913"/>
                      <a:pt x="1410" y="25"/>
                      <a:pt x="692" y="1"/>
                    </a:cubicBezTo>
                    <a:cubicBezTo>
                      <a:pt x="684" y="1"/>
                      <a:pt x="677" y="1"/>
                      <a:pt x="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1661" name="Google Shape;1661;p45"/>
              <p:cNvSpPr/>
              <p:nvPr/>
            </p:nvSpPr>
            <p:spPr>
              <a:xfrm>
                <a:off x="7089565" y="3107945"/>
                <a:ext cx="219576" cy="95562"/>
              </a:xfrm>
              <a:custGeom>
                <a:avLst/>
                <a:gdLst/>
                <a:ahLst/>
                <a:cxnLst/>
                <a:rect l="l" t="t" r="r" b="b"/>
                <a:pathLst>
                  <a:path w="2238" h="974" extrusionOk="0">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1662" name="Google Shape;1662;p45"/>
              <p:cNvSpPr/>
              <p:nvPr/>
            </p:nvSpPr>
            <p:spPr>
              <a:xfrm>
                <a:off x="7126945" y="3272674"/>
                <a:ext cx="220851" cy="117931"/>
              </a:xfrm>
              <a:custGeom>
                <a:avLst/>
                <a:gdLst/>
                <a:ahLst/>
                <a:cxnLst/>
                <a:rect l="l" t="t" r="r" b="b"/>
                <a:pathLst>
                  <a:path w="2251" h="1202" extrusionOk="0">
                    <a:moveTo>
                      <a:pt x="752" y="0"/>
                    </a:moveTo>
                    <a:cubicBezTo>
                      <a:pt x="0" y="0"/>
                      <a:pt x="586" y="698"/>
                      <a:pt x="2251" y="1202"/>
                    </a:cubicBezTo>
                    <a:cubicBezTo>
                      <a:pt x="2251" y="1202"/>
                      <a:pt x="1655" y="38"/>
                      <a:pt x="815" y="2"/>
                    </a:cubicBezTo>
                    <a:cubicBezTo>
                      <a:pt x="793" y="1"/>
                      <a:pt x="772" y="0"/>
                      <a:pt x="7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1663" name="Google Shape;1663;p45"/>
              <p:cNvSpPr/>
              <p:nvPr/>
            </p:nvSpPr>
            <p:spPr>
              <a:xfrm>
                <a:off x="7090350" y="3435147"/>
                <a:ext cx="295122" cy="139025"/>
              </a:xfrm>
              <a:custGeom>
                <a:avLst/>
                <a:gdLst/>
                <a:ahLst/>
                <a:cxnLst/>
                <a:rect l="l" t="t" r="r" b="b"/>
                <a:pathLst>
                  <a:path w="3008" h="1417" extrusionOk="0">
                    <a:moveTo>
                      <a:pt x="1029" y="0"/>
                    </a:moveTo>
                    <a:cubicBezTo>
                      <a:pt x="1004" y="0"/>
                      <a:pt x="979" y="1"/>
                      <a:pt x="955" y="3"/>
                    </a:cubicBezTo>
                    <a:cubicBezTo>
                      <a:pt x="0" y="87"/>
                      <a:pt x="1946" y="1258"/>
                      <a:pt x="3007" y="1416"/>
                    </a:cubicBezTo>
                    <a:cubicBezTo>
                      <a:pt x="3007" y="1416"/>
                      <a:pt x="1969" y="0"/>
                      <a:pt x="1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1664" name="Google Shape;1664;p45"/>
              <p:cNvSpPr/>
              <p:nvPr/>
            </p:nvSpPr>
            <p:spPr>
              <a:xfrm>
                <a:off x="7139209" y="3640984"/>
                <a:ext cx="271772" cy="137652"/>
              </a:xfrm>
              <a:custGeom>
                <a:avLst/>
                <a:gdLst/>
                <a:ahLst/>
                <a:cxnLst/>
                <a:rect l="l" t="t" r="r" b="b"/>
                <a:pathLst>
                  <a:path w="2770" h="1403" extrusionOk="0">
                    <a:moveTo>
                      <a:pt x="720" y="1"/>
                    </a:moveTo>
                    <a:cubicBezTo>
                      <a:pt x="0" y="1"/>
                      <a:pt x="1042" y="1000"/>
                      <a:pt x="2770" y="1402"/>
                    </a:cubicBezTo>
                    <a:cubicBezTo>
                      <a:pt x="2770" y="1402"/>
                      <a:pt x="1790" y="123"/>
                      <a:pt x="843" y="9"/>
                    </a:cubicBezTo>
                    <a:cubicBezTo>
                      <a:pt x="798" y="4"/>
                      <a:pt x="756" y="1"/>
                      <a:pt x="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grpSp>
      </p:grpSp>
      <p:sp>
        <p:nvSpPr>
          <p:cNvPr id="1665" name="Google Shape;1665;p45"/>
          <p:cNvSpPr txBox="1"/>
          <p:nvPr/>
        </p:nvSpPr>
        <p:spPr>
          <a:xfrm flipH="1">
            <a:off x="5971225" y="1937975"/>
            <a:ext cx="2154000" cy="519300"/>
          </a:xfrm>
          <a:prstGeom prst="rect">
            <a:avLst/>
          </a:prstGeom>
          <a:solidFill>
            <a:schemeClr val="accent6"/>
          </a:solidFill>
          <a:ln>
            <a:noFill/>
          </a:ln>
        </p:spPr>
        <p:txBody>
          <a:bodyPr spcFirstLastPara="1" wrap="square" lIns="91425" tIns="182875" rIns="91425" bIns="0" anchor="ctr" anchorCtr="0">
            <a:noAutofit/>
          </a:bodyPr>
          <a:lstStyle/>
          <a:p>
            <a:pPr>
              <a:spcAft>
                <a:spcPts val="1600"/>
              </a:spcAft>
            </a:pPr>
            <a:r>
              <a:rPr lang="es-AR" sz="1200">
                <a:solidFill>
                  <a:schemeClr val="lt1"/>
                </a:solidFill>
                <a:latin typeface="Barlow"/>
                <a:sym typeface="Barlow"/>
              </a:rPr>
              <a:t>Conocer los métodos de pago utilizados por el cliente</a:t>
            </a:r>
            <a:endParaRPr lang="es-AR" sz="1200">
              <a:solidFill>
                <a:schemeClr val="lt1"/>
              </a:solidFill>
              <a:latin typeface="Barlow"/>
            </a:endParaRPr>
          </a:p>
        </p:txBody>
      </p:sp>
      <p:sp>
        <p:nvSpPr>
          <p:cNvPr id="1666" name="Google Shape;1666;p45"/>
          <p:cNvSpPr txBox="1"/>
          <p:nvPr/>
        </p:nvSpPr>
        <p:spPr>
          <a:xfrm flipH="1">
            <a:off x="1019025" y="1937962"/>
            <a:ext cx="2154000" cy="519300"/>
          </a:xfrm>
          <a:prstGeom prst="rect">
            <a:avLst/>
          </a:prstGeom>
          <a:solidFill>
            <a:schemeClr val="accent6"/>
          </a:solidFill>
          <a:ln>
            <a:noFill/>
          </a:ln>
        </p:spPr>
        <p:txBody>
          <a:bodyPr spcFirstLastPara="1" wrap="square" lIns="91425" tIns="182875" rIns="91425" bIns="0" anchor="ctr" anchorCtr="0">
            <a:noAutofit/>
          </a:bodyPr>
          <a:lstStyle/>
          <a:p>
            <a:pPr algn="r">
              <a:spcAft>
                <a:spcPts val="1600"/>
              </a:spcAft>
            </a:pPr>
            <a:r>
              <a:rPr lang="es-AR" sz="1200">
                <a:solidFill>
                  <a:schemeClr val="lt1"/>
                </a:solidFill>
                <a:latin typeface="Barlow"/>
              </a:rPr>
              <a:t>Comparar rendimientos entre meses</a:t>
            </a:r>
          </a:p>
        </p:txBody>
      </p:sp>
      <p:sp>
        <p:nvSpPr>
          <p:cNvPr id="1667" name="Google Shape;1667;p45"/>
          <p:cNvSpPr txBox="1"/>
          <p:nvPr/>
        </p:nvSpPr>
        <p:spPr>
          <a:xfrm flipH="1">
            <a:off x="1019125" y="2897875"/>
            <a:ext cx="2154000" cy="519300"/>
          </a:xfrm>
          <a:prstGeom prst="rect">
            <a:avLst/>
          </a:prstGeom>
          <a:solidFill>
            <a:schemeClr val="accent6"/>
          </a:solidFill>
          <a:ln>
            <a:noFill/>
          </a:ln>
        </p:spPr>
        <p:txBody>
          <a:bodyPr spcFirstLastPara="1" wrap="square" lIns="91425" tIns="182875" rIns="91425" bIns="0" anchor="ctr" anchorCtr="0">
            <a:noAutofit/>
          </a:bodyPr>
          <a:lstStyle/>
          <a:p>
            <a:pPr algn="r">
              <a:spcAft>
                <a:spcPts val="1600"/>
              </a:spcAft>
            </a:pPr>
            <a:r>
              <a:rPr lang="es-AR" sz="1200">
                <a:solidFill>
                  <a:schemeClr val="lt1"/>
                </a:solidFill>
                <a:latin typeface="Barlow"/>
                <a:sym typeface="Barlow"/>
              </a:rPr>
              <a:t>Comparar los beneficios que genera cada sucursal</a:t>
            </a:r>
            <a:endParaRPr lang="es-AR">
              <a:solidFill>
                <a:schemeClr val="lt1"/>
              </a:solidFill>
            </a:endParaRPr>
          </a:p>
        </p:txBody>
      </p:sp>
      <p:sp>
        <p:nvSpPr>
          <p:cNvPr id="1668" name="Google Shape;1668;p45"/>
          <p:cNvSpPr txBox="1"/>
          <p:nvPr/>
        </p:nvSpPr>
        <p:spPr>
          <a:xfrm flipH="1">
            <a:off x="5971225" y="3857750"/>
            <a:ext cx="2154000" cy="519300"/>
          </a:xfrm>
          <a:prstGeom prst="rect">
            <a:avLst/>
          </a:prstGeom>
          <a:solidFill>
            <a:schemeClr val="accent6"/>
          </a:solidFill>
          <a:ln>
            <a:noFill/>
          </a:ln>
        </p:spPr>
        <p:txBody>
          <a:bodyPr spcFirstLastPara="1" wrap="square" lIns="91425" tIns="182875" rIns="91425" bIns="0" anchor="ctr" anchorCtr="0">
            <a:noAutofit/>
          </a:bodyPr>
          <a:lstStyle/>
          <a:p>
            <a:pPr>
              <a:spcAft>
                <a:spcPts val="1600"/>
              </a:spcAft>
            </a:pPr>
            <a:r>
              <a:rPr lang="es-AR" sz="1200" dirty="0">
                <a:solidFill>
                  <a:schemeClr val="lt1"/>
                </a:solidFill>
                <a:latin typeface="Barlow"/>
                <a:ea typeface="Barlow"/>
                <a:cs typeface="Barlow"/>
                <a:sym typeface="Barlow"/>
              </a:rPr>
              <a:t>Conocer la satisfacción del cliente</a:t>
            </a:r>
            <a:endParaRPr lang="es-AR" sz="1200" dirty="0">
              <a:solidFill>
                <a:schemeClr val="lt1"/>
              </a:solidFill>
              <a:latin typeface="Barlow"/>
              <a:ea typeface="Barlow"/>
              <a:cs typeface="Barlow"/>
            </a:endParaRPr>
          </a:p>
        </p:txBody>
      </p:sp>
      <p:sp>
        <p:nvSpPr>
          <p:cNvPr id="1669" name="Google Shape;1669;p45"/>
          <p:cNvSpPr txBox="1"/>
          <p:nvPr/>
        </p:nvSpPr>
        <p:spPr>
          <a:xfrm flipH="1">
            <a:off x="3372750" y="1937950"/>
            <a:ext cx="542400" cy="519300"/>
          </a:xfrm>
          <a:prstGeom prst="rect">
            <a:avLst/>
          </a:prstGeom>
          <a:solidFill>
            <a:schemeClr val="accent6"/>
          </a:solidFill>
          <a:ln>
            <a:noFill/>
          </a:ln>
        </p:spPr>
        <p:txBody>
          <a:bodyPr spcFirstLastPara="1" wrap="square" lIns="91425" tIns="182875" rIns="91425" bIns="0" anchor="ctr" anchorCtr="0">
            <a:noAutofit/>
          </a:bodyPr>
          <a:lstStyle/>
          <a:p>
            <a:pPr marL="0" lvl="0" indent="0" algn="ctr" rtl="0">
              <a:spcBef>
                <a:spcPts val="0"/>
              </a:spcBef>
              <a:spcAft>
                <a:spcPts val="1600"/>
              </a:spcAft>
              <a:buNone/>
            </a:pPr>
            <a:r>
              <a:rPr lang="es-AR">
                <a:solidFill>
                  <a:schemeClr val="lt1"/>
                </a:solidFill>
                <a:latin typeface="Fjalla One"/>
                <a:ea typeface="Fjalla One"/>
                <a:cs typeface="Fjalla One"/>
                <a:sym typeface="Fjalla One"/>
              </a:rPr>
              <a:t>01</a:t>
            </a:r>
          </a:p>
        </p:txBody>
      </p:sp>
      <p:sp>
        <p:nvSpPr>
          <p:cNvPr id="1670" name="Google Shape;1670;p45"/>
          <p:cNvSpPr txBox="1"/>
          <p:nvPr/>
        </p:nvSpPr>
        <p:spPr>
          <a:xfrm flipH="1">
            <a:off x="3372750" y="2897875"/>
            <a:ext cx="542400" cy="519300"/>
          </a:xfrm>
          <a:prstGeom prst="rect">
            <a:avLst/>
          </a:prstGeom>
          <a:solidFill>
            <a:schemeClr val="accent6"/>
          </a:solidFill>
          <a:ln>
            <a:noFill/>
          </a:ln>
        </p:spPr>
        <p:txBody>
          <a:bodyPr spcFirstLastPara="1" wrap="square" lIns="91425" tIns="182875" rIns="91425" bIns="0" anchor="ctr" anchorCtr="0">
            <a:noAutofit/>
          </a:bodyPr>
          <a:lstStyle/>
          <a:p>
            <a:pPr marL="0" lvl="0" indent="0" algn="ctr" rtl="0">
              <a:spcBef>
                <a:spcPts val="0"/>
              </a:spcBef>
              <a:spcAft>
                <a:spcPts val="1600"/>
              </a:spcAft>
              <a:buNone/>
            </a:pPr>
            <a:r>
              <a:rPr lang="es-AR">
                <a:solidFill>
                  <a:schemeClr val="lt1"/>
                </a:solidFill>
                <a:latin typeface="Fjalla One"/>
                <a:ea typeface="Fjalla One"/>
                <a:cs typeface="Fjalla One"/>
                <a:sym typeface="Fjalla One"/>
              </a:rPr>
              <a:t>02</a:t>
            </a:r>
          </a:p>
        </p:txBody>
      </p:sp>
      <p:sp>
        <p:nvSpPr>
          <p:cNvPr id="1671" name="Google Shape;1671;p45"/>
          <p:cNvSpPr txBox="1"/>
          <p:nvPr/>
        </p:nvSpPr>
        <p:spPr>
          <a:xfrm flipH="1">
            <a:off x="3372750" y="3857800"/>
            <a:ext cx="542400" cy="519300"/>
          </a:xfrm>
          <a:prstGeom prst="rect">
            <a:avLst/>
          </a:prstGeom>
          <a:solidFill>
            <a:schemeClr val="accent6"/>
          </a:solidFill>
          <a:ln>
            <a:noFill/>
          </a:ln>
        </p:spPr>
        <p:txBody>
          <a:bodyPr spcFirstLastPara="1" wrap="square" lIns="91425" tIns="182875" rIns="91425" bIns="0" anchor="ctr" anchorCtr="0">
            <a:noAutofit/>
          </a:bodyPr>
          <a:lstStyle/>
          <a:p>
            <a:pPr marL="0" lvl="0" indent="0" algn="ctr" rtl="0">
              <a:spcBef>
                <a:spcPts val="0"/>
              </a:spcBef>
              <a:spcAft>
                <a:spcPts val="1600"/>
              </a:spcAft>
              <a:buNone/>
            </a:pPr>
            <a:r>
              <a:rPr lang="es-AR">
                <a:solidFill>
                  <a:schemeClr val="lt1"/>
                </a:solidFill>
                <a:latin typeface="Fjalla One"/>
                <a:ea typeface="Fjalla One"/>
                <a:cs typeface="Fjalla One"/>
                <a:sym typeface="Fjalla One"/>
              </a:rPr>
              <a:t>03</a:t>
            </a:r>
          </a:p>
        </p:txBody>
      </p:sp>
      <p:sp>
        <p:nvSpPr>
          <p:cNvPr id="1672" name="Google Shape;1672;p45"/>
          <p:cNvSpPr txBox="1"/>
          <p:nvPr/>
        </p:nvSpPr>
        <p:spPr>
          <a:xfrm flipH="1">
            <a:off x="5229200" y="1937950"/>
            <a:ext cx="542400" cy="519300"/>
          </a:xfrm>
          <a:prstGeom prst="rect">
            <a:avLst/>
          </a:prstGeom>
          <a:solidFill>
            <a:schemeClr val="accent6"/>
          </a:solidFill>
          <a:ln>
            <a:noFill/>
          </a:ln>
        </p:spPr>
        <p:txBody>
          <a:bodyPr spcFirstLastPara="1" wrap="square" lIns="91425" tIns="182875" rIns="91425" bIns="0" anchor="ctr" anchorCtr="0">
            <a:noAutofit/>
          </a:bodyPr>
          <a:lstStyle/>
          <a:p>
            <a:pPr marL="0" lvl="0" indent="0" algn="ctr" rtl="0">
              <a:spcBef>
                <a:spcPts val="0"/>
              </a:spcBef>
              <a:spcAft>
                <a:spcPts val="1600"/>
              </a:spcAft>
              <a:buNone/>
            </a:pPr>
            <a:r>
              <a:rPr lang="es-AR">
                <a:solidFill>
                  <a:schemeClr val="lt1"/>
                </a:solidFill>
                <a:latin typeface="Fjalla One"/>
                <a:ea typeface="Fjalla One"/>
                <a:cs typeface="Fjalla One"/>
                <a:sym typeface="Fjalla One"/>
              </a:rPr>
              <a:t>04</a:t>
            </a:r>
          </a:p>
        </p:txBody>
      </p:sp>
      <p:sp>
        <p:nvSpPr>
          <p:cNvPr id="1673" name="Google Shape;1673;p45"/>
          <p:cNvSpPr txBox="1"/>
          <p:nvPr/>
        </p:nvSpPr>
        <p:spPr>
          <a:xfrm flipH="1">
            <a:off x="5229200" y="2897875"/>
            <a:ext cx="542400" cy="519300"/>
          </a:xfrm>
          <a:prstGeom prst="rect">
            <a:avLst/>
          </a:prstGeom>
          <a:solidFill>
            <a:schemeClr val="accent6"/>
          </a:solidFill>
          <a:ln>
            <a:noFill/>
          </a:ln>
        </p:spPr>
        <p:txBody>
          <a:bodyPr spcFirstLastPara="1" wrap="square" lIns="91425" tIns="182875" rIns="91425" bIns="0" anchor="ctr" anchorCtr="0">
            <a:noAutofit/>
          </a:bodyPr>
          <a:lstStyle/>
          <a:p>
            <a:pPr marL="0" lvl="0" indent="0" algn="ctr" rtl="0">
              <a:spcBef>
                <a:spcPts val="0"/>
              </a:spcBef>
              <a:spcAft>
                <a:spcPts val="1600"/>
              </a:spcAft>
              <a:buNone/>
            </a:pPr>
            <a:r>
              <a:rPr lang="es-AR">
                <a:solidFill>
                  <a:schemeClr val="lt1"/>
                </a:solidFill>
                <a:latin typeface="Fjalla One"/>
                <a:ea typeface="Fjalla One"/>
                <a:cs typeface="Fjalla One"/>
                <a:sym typeface="Fjalla One"/>
              </a:rPr>
              <a:t>05</a:t>
            </a:r>
          </a:p>
        </p:txBody>
      </p:sp>
      <p:sp>
        <p:nvSpPr>
          <p:cNvPr id="1674" name="Google Shape;1674;p45"/>
          <p:cNvSpPr txBox="1"/>
          <p:nvPr/>
        </p:nvSpPr>
        <p:spPr>
          <a:xfrm flipH="1">
            <a:off x="5229200" y="3857800"/>
            <a:ext cx="542400" cy="519300"/>
          </a:xfrm>
          <a:prstGeom prst="rect">
            <a:avLst/>
          </a:prstGeom>
          <a:solidFill>
            <a:schemeClr val="accent6"/>
          </a:solidFill>
          <a:ln>
            <a:noFill/>
          </a:ln>
        </p:spPr>
        <p:txBody>
          <a:bodyPr spcFirstLastPara="1" wrap="square" lIns="91425" tIns="182875" rIns="91425" bIns="0" anchor="ctr" anchorCtr="0">
            <a:noAutofit/>
          </a:bodyPr>
          <a:lstStyle/>
          <a:p>
            <a:pPr marL="0" lvl="0" indent="0" algn="ctr" rtl="0">
              <a:spcBef>
                <a:spcPts val="0"/>
              </a:spcBef>
              <a:spcAft>
                <a:spcPts val="1600"/>
              </a:spcAft>
              <a:buNone/>
            </a:pPr>
            <a:r>
              <a:rPr lang="es-AR">
                <a:solidFill>
                  <a:schemeClr val="lt1"/>
                </a:solidFill>
                <a:latin typeface="Fjalla One"/>
                <a:ea typeface="Fjalla One"/>
                <a:cs typeface="Fjalla One"/>
                <a:sym typeface="Fjalla One"/>
              </a:rPr>
              <a:t>06</a:t>
            </a:r>
          </a:p>
        </p:txBody>
      </p:sp>
      <p:cxnSp>
        <p:nvCxnSpPr>
          <p:cNvPr id="1675" name="Google Shape;1675;p45"/>
          <p:cNvCxnSpPr>
            <a:stCxn id="1669" idx="2"/>
            <a:endCxn id="1670" idx="0"/>
          </p:cNvCxnSpPr>
          <p:nvPr/>
        </p:nvCxnSpPr>
        <p:spPr>
          <a:xfrm>
            <a:off x="3643950" y="2457250"/>
            <a:ext cx="0" cy="440700"/>
          </a:xfrm>
          <a:prstGeom prst="straightConnector1">
            <a:avLst/>
          </a:prstGeom>
          <a:noFill/>
          <a:ln w="19050" cap="flat" cmpd="sng">
            <a:solidFill>
              <a:schemeClr val="lt1"/>
            </a:solidFill>
            <a:prstDash val="solid"/>
            <a:round/>
            <a:headEnd type="none" w="med" len="med"/>
            <a:tailEnd type="none" w="med" len="med"/>
          </a:ln>
        </p:spPr>
      </p:cxnSp>
      <p:cxnSp>
        <p:nvCxnSpPr>
          <p:cNvPr id="1676" name="Google Shape;1676;p45"/>
          <p:cNvCxnSpPr>
            <a:stCxn id="1670" idx="2"/>
            <a:endCxn id="1671" idx="0"/>
          </p:cNvCxnSpPr>
          <p:nvPr/>
        </p:nvCxnSpPr>
        <p:spPr>
          <a:xfrm>
            <a:off x="3643950" y="3417175"/>
            <a:ext cx="0" cy="440700"/>
          </a:xfrm>
          <a:prstGeom prst="straightConnector1">
            <a:avLst/>
          </a:prstGeom>
          <a:noFill/>
          <a:ln w="19050" cap="flat" cmpd="sng">
            <a:solidFill>
              <a:schemeClr val="lt1"/>
            </a:solidFill>
            <a:prstDash val="solid"/>
            <a:round/>
            <a:headEnd type="none" w="med" len="med"/>
            <a:tailEnd type="none" w="med" len="med"/>
          </a:ln>
        </p:spPr>
      </p:cxnSp>
      <p:cxnSp>
        <p:nvCxnSpPr>
          <p:cNvPr id="1677" name="Google Shape;1677;p45"/>
          <p:cNvCxnSpPr>
            <a:stCxn id="1671" idx="1"/>
            <a:endCxn id="1672" idx="3"/>
          </p:cNvCxnSpPr>
          <p:nvPr/>
        </p:nvCxnSpPr>
        <p:spPr>
          <a:xfrm rot="10800000" flipH="1">
            <a:off x="3915150" y="2197750"/>
            <a:ext cx="1314000" cy="1919700"/>
          </a:xfrm>
          <a:prstGeom prst="bentConnector3">
            <a:avLst>
              <a:gd name="adj1" fmla="val 50002"/>
            </a:avLst>
          </a:prstGeom>
          <a:noFill/>
          <a:ln w="19050" cap="flat" cmpd="sng">
            <a:solidFill>
              <a:schemeClr val="lt1"/>
            </a:solidFill>
            <a:prstDash val="solid"/>
            <a:round/>
            <a:headEnd type="none" w="med" len="med"/>
            <a:tailEnd type="none" w="med" len="med"/>
          </a:ln>
        </p:spPr>
      </p:cxnSp>
      <p:cxnSp>
        <p:nvCxnSpPr>
          <p:cNvPr id="1678" name="Google Shape;1678;p45"/>
          <p:cNvCxnSpPr>
            <a:stCxn id="1672" idx="2"/>
            <a:endCxn id="1673" idx="0"/>
          </p:cNvCxnSpPr>
          <p:nvPr/>
        </p:nvCxnSpPr>
        <p:spPr>
          <a:xfrm>
            <a:off x="5500400" y="2457250"/>
            <a:ext cx="0" cy="440700"/>
          </a:xfrm>
          <a:prstGeom prst="straightConnector1">
            <a:avLst/>
          </a:prstGeom>
          <a:noFill/>
          <a:ln w="19050" cap="flat" cmpd="sng">
            <a:solidFill>
              <a:schemeClr val="lt1"/>
            </a:solidFill>
            <a:prstDash val="solid"/>
            <a:round/>
            <a:headEnd type="none" w="med" len="med"/>
            <a:tailEnd type="none" w="med" len="med"/>
          </a:ln>
        </p:spPr>
      </p:cxnSp>
      <p:cxnSp>
        <p:nvCxnSpPr>
          <p:cNvPr id="1679" name="Google Shape;1679;p45"/>
          <p:cNvCxnSpPr>
            <a:stCxn id="1673" idx="2"/>
            <a:endCxn id="1674" idx="0"/>
          </p:cNvCxnSpPr>
          <p:nvPr/>
        </p:nvCxnSpPr>
        <p:spPr>
          <a:xfrm>
            <a:off x="5500400" y="3417175"/>
            <a:ext cx="0" cy="4407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870"/>
        <p:cNvGrpSpPr/>
        <p:nvPr/>
      </p:nvGrpSpPr>
      <p:grpSpPr>
        <a:xfrm>
          <a:off x="0" y="0"/>
          <a:ext cx="0" cy="0"/>
          <a:chOff x="0" y="0"/>
          <a:chExt cx="0" cy="0"/>
        </a:xfrm>
      </p:grpSpPr>
      <p:grpSp>
        <p:nvGrpSpPr>
          <p:cNvPr id="871" name="Google Shape;871;p33"/>
          <p:cNvGrpSpPr/>
          <p:nvPr/>
        </p:nvGrpSpPr>
        <p:grpSpPr>
          <a:xfrm>
            <a:off x="1098775" y="2146655"/>
            <a:ext cx="3068325" cy="285300"/>
            <a:chOff x="1098775" y="3701130"/>
            <a:chExt cx="3068325" cy="285300"/>
          </a:xfrm>
        </p:grpSpPr>
        <p:sp>
          <p:nvSpPr>
            <p:cNvPr id="872" name="Google Shape;872;p33"/>
            <p:cNvSpPr/>
            <p:nvPr/>
          </p:nvSpPr>
          <p:spPr>
            <a:xfrm>
              <a:off x="1098775" y="3701130"/>
              <a:ext cx="333450" cy="285300"/>
            </a:xfrm>
            <a:prstGeom prst="flowChartOnlineStorag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873" name="Google Shape;873;p33"/>
            <p:cNvSpPr/>
            <p:nvPr/>
          </p:nvSpPr>
          <p:spPr>
            <a:xfrm rot="10800000">
              <a:off x="3833650" y="3701130"/>
              <a:ext cx="333450" cy="285300"/>
            </a:xfrm>
            <a:prstGeom prst="flowChartOnlineStorag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grpSp>
      <p:grpSp>
        <p:nvGrpSpPr>
          <p:cNvPr id="874" name="Google Shape;874;p33"/>
          <p:cNvGrpSpPr/>
          <p:nvPr/>
        </p:nvGrpSpPr>
        <p:grpSpPr>
          <a:xfrm>
            <a:off x="4992463" y="3701130"/>
            <a:ext cx="3068325" cy="285300"/>
            <a:chOff x="1098775" y="3701130"/>
            <a:chExt cx="3068325" cy="285300"/>
          </a:xfrm>
        </p:grpSpPr>
        <p:sp>
          <p:nvSpPr>
            <p:cNvPr id="875" name="Google Shape;875;p33"/>
            <p:cNvSpPr/>
            <p:nvPr/>
          </p:nvSpPr>
          <p:spPr>
            <a:xfrm>
              <a:off x="1098775" y="3701130"/>
              <a:ext cx="333450" cy="285300"/>
            </a:xfrm>
            <a:prstGeom prst="flowChartOnlineStorag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876" name="Google Shape;876;p33"/>
            <p:cNvSpPr/>
            <p:nvPr/>
          </p:nvSpPr>
          <p:spPr>
            <a:xfrm rot="10800000">
              <a:off x="3833650" y="3701130"/>
              <a:ext cx="333450" cy="285300"/>
            </a:xfrm>
            <a:prstGeom prst="flowChartOnlineStorag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grpSp>
      <p:grpSp>
        <p:nvGrpSpPr>
          <p:cNvPr id="877" name="Google Shape;877;p33"/>
          <p:cNvGrpSpPr/>
          <p:nvPr/>
        </p:nvGrpSpPr>
        <p:grpSpPr>
          <a:xfrm>
            <a:off x="4992463" y="2146655"/>
            <a:ext cx="3068325" cy="285300"/>
            <a:chOff x="1098775" y="3701130"/>
            <a:chExt cx="3068325" cy="285300"/>
          </a:xfrm>
        </p:grpSpPr>
        <p:sp>
          <p:nvSpPr>
            <p:cNvPr id="878" name="Google Shape;878;p33"/>
            <p:cNvSpPr/>
            <p:nvPr/>
          </p:nvSpPr>
          <p:spPr>
            <a:xfrm>
              <a:off x="1098775" y="3701130"/>
              <a:ext cx="333450" cy="285300"/>
            </a:xfrm>
            <a:prstGeom prst="flowChartOnlineStorag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879" name="Google Shape;879;p33"/>
            <p:cNvSpPr/>
            <p:nvPr/>
          </p:nvSpPr>
          <p:spPr>
            <a:xfrm rot="10800000">
              <a:off x="3833650" y="3701130"/>
              <a:ext cx="333450" cy="285300"/>
            </a:xfrm>
            <a:prstGeom prst="flowChartOnlineStorag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grpSp>
      <p:grpSp>
        <p:nvGrpSpPr>
          <p:cNvPr id="880" name="Google Shape;880;p33"/>
          <p:cNvGrpSpPr/>
          <p:nvPr/>
        </p:nvGrpSpPr>
        <p:grpSpPr>
          <a:xfrm>
            <a:off x="1098775" y="3701130"/>
            <a:ext cx="3068325" cy="285300"/>
            <a:chOff x="1098775" y="3701130"/>
            <a:chExt cx="3068325" cy="285300"/>
          </a:xfrm>
        </p:grpSpPr>
        <p:sp>
          <p:nvSpPr>
            <p:cNvPr id="881" name="Google Shape;881;p33"/>
            <p:cNvSpPr/>
            <p:nvPr/>
          </p:nvSpPr>
          <p:spPr>
            <a:xfrm>
              <a:off x="1098775" y="3701130"/>
              <a:ext cx="333450" cy="285300"/>
            </a:xfrm>
            <a:prstGeom prst="flowChartOnlineStorag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882" name="Google Shape;882;p33"/>
            <p:cNvSpPr/>
            <p:nvPr/>
          </p:nvSpPr>
          <p:spPr>
            <a:xfrm rot="10800000">
              <a:off x="3833650" y="3701130"/>
              <a:ext cx="333450" cy="285300"/>
            </a:xfrm>
            <a:prstGeom prst="flowChartOnlineStorag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grpSp>
      <p:grpSp>
        <p:nvGrpSpPr>
          <p:cNvPr id="883" name="Google Shape;883;p33"/>
          <p:cNvGrpSpPr/>
          <p:nvPr/>
        </p:nvGrpSpPr>
        <p:grpSpPr>
          <a:xfrm>
            <a:off x="319500" y="0"/>
            <a:ext cx="8505000" cy="981750"/>
            <a:chOff x="319500" y="0"/>
            <a:chExt cx="8505000" cy="981750"/>
          </a:xfrm>
        </p:grpSpPr>
        <p:sp>
          <p:nvSpPr>
            <p:cNvPr id="884" name="Google Shape;884;p33"/>
            <p:cNvSpPr/>
            <p:nvPr/>
          </p:nvSpPr>
          <p:spPr>
            <a:xfrm>
              <a:off x="319500" y="363150"/>
              <a:ext cx="8505000" cy="618600"/>
            </a:xfrm>
            <a:prstGeom prst="rect">
              <a:avLst/>
            </a:prstGeom>
            <a:solidFill>
              <a:srgbClr val="FCD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5" name="Google Shape;885;p33"/>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6" name="Google Shape;886;p33"/>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33"/>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33"/>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9" name="Google Shape;889;p33"/>
          <p:cNvGrpSpPr/>
          <p:nvPr/>
        </p:nvGrpSpPr>
        <p:grpSpPr>
          <a:xfrm rot="-1092734">
            <a:off x="1220956" y="1271357"/>
            <a:ext cx="441282" cy="1051786"/>
            <a:chOff x="7089565" y="2941940"/>
            <a:chExt cx="537061" cy="1280073"/>
          </a:xfrm>
        </p:grpSpPr>
        <p:sp>
          <p:nvSpPr>
            <p:cNvPr id="890" name="Google Shape;890;p33"/>
            <p:cNvSpPr/>
            <p:nvPr/>
          </p:nvSpPr>
          <p:spPr>
            <a:xfrm>
              <a:off x="7242421" y="3003260"/>
              <a:ext cx="200248" cy="1218753"/>
            </a:xfrm>
            <a:custGeom>
              <a:avLst/>
              <a:gdLst/>
              <a:ahLst/>
              <a:cxnLst/>
              <a:rect l="l" t="t" r="r" b="b"/>
              <a:pathLst>
                <a:path w="2041" h="12422" extrusionOk="0">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891" name="Google Shape;891;p33"/>
            <p:cNvSpPr/>
            <p:nvPr/>
          </p:nvSpPr>
          <p:spPr>
            <a:xfrm>
              <a:off x="7422846" y="3619498"/>
              <a:ext cx="203780" cy="251659"/>
            </a:xfrm>
            <a:custGeom>
              <a:avLst/>
              <a:gdLst/>
              <a:ahLst/>
              <a:cxnLst/>
              <a:rect l="l" t="t" r="r" b="b"/>
              <a:pathLst>
                <a:path w="2077" h="2565" extrusionOk="0">
                  <a:moveTo>
                    <a:pt x="1588" y="0"/>
                  </a:moveTo>
                  <a:cubicBezTo>
                    <a:pt x="1537" y="0"/>
                    <a:pt x="1458" y="28"/>
                    <a:pt x="1347" y="90"/>
                  </a:cubicBezTo>
                  <a:cubicBezTo>
                    <a:pt x="163" y="745"/>
                    <a:pt x="1" y="2565"/>
                    <a:pt x="1" y="2565"/>
                  </a:cubicBezTo>
                  <a:cubicBezTo>
                    <a:pt x="1" y="2565"/>
                    <a:pt x="2076" y="0"/>
                    <a:pt x="1588"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892" name="Google Shape;892;p33"/>
            <p:cNvSpPr/>
            <p:nvPr/>
          </p:nvSpPr>
          <p:spPr>
            <a:xfrm>
              <a:off x="7397338" y="3419253"/>
              <a:ext cx="202112" cy="230859"/>
            </a:xfrm>
            <a:custGeom>
              <a:avLst/>
              <a:gdLst/>
              <a:ahLst/>
              <a:cxnLst/>
              <a:rect l="l" t="t" r="r" b="b"/>
              <a:pathLst>
                <a:path w="2060" h="2353" extrusionOk="0">
                  <a:moveTo>
                    <a:pt x="1678" y="0"/>
                  </a:moveTo>
                  <a:cubicBezTo>
                    <a:pt x="1637" y="0"/>
                    <a:pt x="1566" y="28"/>
                    <a:pt x="1460" y="90"/>
                  </a:cubicBezTo>
                  <a:cubicBezTo>
                    <a:pt x="383" y="722"/>
                    <a:pt x="1" y="2352"/>
                    <a:pt x="1" y="2352"/>
                  </a:cubicBezTo>
                  <a:cubicBezTo>
                    <a:pt x="1" y="2352"/>
                    <a:pt x="2060" y="0"/>
                    <a:pt x="1678"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893" name="Google Shape;893;p33"/>
            <p:cNvSpPr/>
            <p:nvPr/>
          </p:nvSpPr>
          <p:spPr>
            <a:xfrm>
              <a:off x="7374085" y="3226169"/>
              <a:ext cx="148150" cy="269024"/>
            </a:xfrm>
            <a:custGeom>
              <a:avLst/>
              <a:gdLst/>
              <a:ahLst/>
              <a:cxnLst/>
              <a:rect l="l" t="t" r="r" b="b"/>
              <a:pathLst>
                <a:path w="1510" h="2742" extrusionOk="0">
                  <a:moveTo>
                    <a:pt x="1133" y="0"/>
                  </a:moveTo>
                  <a:cubicBezTo>
                    <a:pt x="1085" y="0"/>
                    <a:pt x="1013" y="40"/>
                    <a:pt x="912" y="129"/>
                  </a:cubicBezTo>
                  <a:cubicBezTo>
                    <a:pt x="1" y="922"/>
                    <a:pt x="4" y="2741"/>
                    <a:pt x="4" y="2741"/>
                  </a:cubicBezTo>
                  <a:cubicBezTo>
                    <a:pt x="327" y="2517"/>
                    <a:pt x="1509" y="0"/>
                    <a:pt x="1133"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894" name="Google Shape;894;p33"/>
            <p:cNvSpPr/>
            <p:nvPr/>
          </p:nvSpPr>
          <p:spPr>
            <a:xfrm>
              <a:off x="7329151" y="3064972"/>
              <a:ext cx="123426" cy="217614"/>
            </a:xfrm>
            <a:custGeom>
              <a:avLst/>
              <a:gdLst/>
              <a:ahLst/>
              <a:cxnLst/>
              <a:rect l="l" t="t" r="r" b="b"/>
              <a:pathLst>
                <a:path w="1258" h="2218" extrusionOk="0">
                  <a:moveTo>
                    <a:pt x="893" y="1"/>
                  </a:moveTo>
                  <a:cubicBezTo>
                    <a:pt x="869" y="1"/>
                    <a:pt x="840" y="9"/>
                    <a:pt x="805" y="27"/>
                  </a:cubicBezTo>
                  <a:cubicBezTo>
                    <a:pt x="226" y="323"/>
                    <a:pt x="0" y="2217"/>
                    <a:pt x="0" y="2217"/>
                  </a:cubicBezTo>
                  <a:cubicBezTo>
                    <a:pt x="275" y="2077"/>
                    <a:pt x="1257" y="1"/>
                    <a:pt x="893"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895" name="Google Shape;895;p33"/>
            <p:cNvSpPr/>
            <p:nvPr/>
          </p:nvSpPr>
          <p:spPr>
            <a:xfrm>
              <a:off x="7279998" y="2941940"/>
              <a:ext cx="85947" cy="171501"/>
            </a:xfrm>
            <a:custGeom>
              <a:avLst/>
              <a:gdLst/>
              <a:ahLst/>
              <a:cxnLst/>
              <a:rect l="l" t="t" r="r" b="b"/>
              <a:pathLst>
                <a:path w="876" h="1748" extrusionOk="0">
                  <a:moveTo>
                    <a:pt x="705" y="1"/>
                  </a:moveTo>
                  <a:cubicBezTo>
                    <a:pt x="668" y="1"/>
                    <a:pt x="605" y="61"/>
                    <a:pt x="514" y="204"/>
                  </a:cubicBezTo>
                  <a:cubicBezTo>
                    <a:pt x="0" y="993"/>
                    <a:pt x="64" y="1747"/>
                    <a:pt x="64" y="1747"/>
                  </a:cubicBezTo>
                  <a:cubicBezTo>
                    <a:pt x="530" y="1252"/>
                    <a:pt x="876" y="1"/>
                    <a:pt x="705"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896" name="Google Shape;896;p33"/>
            <p:cNvSpPr/>
            <p:nvPr/>
          </p:nvSpPr>
          <p:spPr>
            <a:xfrm>
              <a:off x="7090939" y="2952144"/>
              <a:ext cx="162474" cy="89675"/>
            </a:xfrm>
            <a:custGeom>
              <a:avLst/>
              <a:gdLst/>
              <a:ahLst/>
              <a:cxnLst/>
              <a:rect l="l" t="t" r="r" b="b"/>
              <a:pathLst>
                <a:path w="1656" h="914" extrusionOk="0">
                  <a:moveTo>
                    <a:pt x="669" y="1"/>
                  </a:moveTo>
                  <a:cubicBezTo>
                    <a:pt x="0" y="1"/>
                    <a:pt x="1175" y="886"/>
                    <a:pt x="1655" y="913"/>
                  </a:cubicBezTo>
                  <a:cubicBezTo>
                    <a:pt x="1655" y="913"/>
                    <a:pt x="1410" y="25"/>
                    <a:pt x="692" y="1"/>
                  </a:cubicBezTo>
                  <a:cubicBezTo>
                    <a:pt x="684" y="1"/>
                    <a:pt x="677" y="1"/>
                    <a:pt x="669"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897" name="Google Shape;897;p33"/>
            <p:cNvSpPr/>
            <p:nvPr/>
          </p:nvSpPr>
          <p:spPr>
            <a:xfrm>
              <a:off x="7089565" y="3107945"/>
              <a:ext cx="219576" cy="95562"/>
            </a:xfrm>
            <a:custGeom>
              <a:avLst/>
              <a:gdLst/>
              <a:ahLst/>
              <a:cxnLst/>
              <a:rect l="l" t="t" r="r" b="b"/>
              <a:pathLst>
                <a:path w="2238" h="974" extrusionOk="0">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898" name="Google Shape;898;p33"/>
            <p:cNvSpPr/>
            <p:nvPr/>
          </p:nvSpPr>
          <p:spPr>
            <a:xfrm>
              <a:off x="7126945" y="3272674"/>
              <a:ext cx="220851" cy="117931"/>
            </a:xfrm>
            <a:custGeom>
              <a:avLst/>
              <a:gdLst/>
              <a:ahLst/>
              <a:cxnLst/>
              <a:rect l="l" t="t" r="r" b="b"/>
              <a:pathLst>
                <a:path w="2251" h="1202" extrusionOk="0">
                  <a:moveTo>
                    <a:pt x="752" y="0"/>
                  </a:moveTo>
                  <a:cubicBezTo>
                    <a:pt x="0" y="0"/>
                    <a:pt x="586" y="698"/>
                    <a:pt x="2251" y="1202"/>
                  </a:cubicBezTo>
                  <a:cubicBezTo>
                    <a:pt x="2251" y="1202"/>
                    <a:pt x="1655" y="38"/>
                    <a:pt x="815" y="2"/>
                  </a:cubicBezTo>
                  <a:cubicBezTo>
                    <a:pt x="793" y="1"/>
                    <a:pt x="772" y="0"/>
                    <a:pt x="752"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899" name="Google Shape;899;p33"/>
            <p:cNvSpPr/>
            <p:nvPr/>
          </p:nvSpPr>
          <p:spPr>
            <a:xfrm>
              <a:off x="7090350" y="3435147"/>
              <a:ext cx="295122" cy="139025"/>
            </a:xfrm>
            <a:custGeom>
              <a:avLst/>
              <a:gdLst/>
              <a:ahLst/>
              <a:cxnLst/>
              <a:rect l="l" t="t" r="r" b="b"/>
              <a:pathLst>
                <a:path w="3008" h="1417" extrusionOk="0">
                  <a:moveTo>
                    <a:pt x="1029" y="0"/>
                  </a:moveTo>
                  <a:cubicBezTo>
                    <a:pt x="1004" y="0"/>
                    <a:pt x="979" y="1"/>
                    <a:pt x="955" y="3"/>
                  </a:cubicBezTo>
                  <a:cubicBezTo>
                    <a:pt x="0" y="87"/>
                    <a:pt x="1946" y="1258"/>
                    <a:pt x="3007" y="1416"/>
                  </a:cubicBezTo>
                  <a:cubicBezTo>
                    <a:pt x="3007" y="1416"/>
                    <a:pt x="1969" y="0"/>
                    <a:pt x="1029"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900" name="Google Shape;900;p33"/>
            <p:cNvSpPr/>
            <p:nvPr/>
          </p:nvSpPr>
          <p:spPr>
            <a:xfrm>
              <a:off x="7139209" y="3640984"/>
              <a:ext cx="271772" cy="137652"/>
            </a:xfrm>
            <a:custGeom>
              <a:avLst/>
              <a:gdLst/>
              <a:ahLst/>
              <a:cxnLst/>
              <a:rect l="l" t="t" r="r" b="b"/>
              <a:pathLst>
                <a:path w="2770" h="1403" extrusionOk="0">
                  <a:moveTo>
                    <a:pt x="720" y="1"/>
                  </a:moveTo>
                  <a:cubicBezTo>
                    <a:pt x="0" y="1"/>
                    <a:pt x="1042" y="1000"/>
                    <a:pt x="2770" y="1402"/>
                  </a:cubicBezTo>
                  <a:cubicBezTo>
                    <a:pt x="2770" y="1402"/>
                    <a:pt x="1790" y="123"/>
                    <a:pt x="843" y="9"/>
                  </a:cubicBezTo>
                  <a:cubicBezTo>
                    <a:pt x="798" y="4"/>
                    <a:pt x="756" y="1"/>
                    <a:pt x="720"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grpSp>
      <p:sp>
        <p:nvSpPr>
          <p:cNvPr id="901" name="Google Shape;901;p33"/>
          <p:cNvSpPr txBox="1">
            <a:spLocks noGrp="1"/>
          </p:cNvSpPr>
          <p:nvPr>
            <p:ph type="subTitle" idx="1"/>
          </p:nvPr>
        </p:nvSpPr>
        <p:spPr>
          <a:xfrm>
            <a:off x="1232725" y="2067950"/>
            <a:ext cx="2747734" cy="445500"/>
          </a:xfrm>
          <a:prstGeom prst="rect">
            <a:avLst/>
          </a:prstGeom>
        </p:spPr>
        <p:txBody>
          <a:bodyPr spcFirstLastPara="1" wrap="square" lIns="91425" tIns="91425" rIns="91425" bIns="91425" anchor="b" anchorCtr="0">
            <a:noAutofit/>
          </a:bodyPr>
          <a:lstStyle/>
          <a:p>
            <a:pPr marL="0" indent="0"/>
            <a:r>
              <a:rPr lang="es-AR"/>
              <a:t>Datos dispersos</a:t>
            </a:r>
          </a:p>
        </p:txBody>
      </p:sp>
      <p:sp>
        <p:nvSpPr>
          <p:cNvPr id="905" name="Google Shape;905;p33"/>
          <p:cNvSpPr txBox="1">
            <a:spLocks noGrp="1"/>
          </p:cNvSpPr>
          <p:nvPr>
            <p:ph type="subTitle" idx="3"/>
          </p:nvPr>
        </p:nvSpPr>
        <p:spPr>
          <a:xfrm>
            <a:off x="1232725" y="3621024"/>
            <a:ext cx="2769300" cy="445500"/>
          </a:xfrm>
          <a:prstGeom prst="rect">
            <a:avLst/>
          </a:prstGeom>
        </p:spPr>
        <p:txBody>
          <a:bodyPr spcFirstLastPara="1" wrap="square" lIns="91425" tIns="91425" rIns="91425" bIns="91425" anchor="b" anchorCtr="0">
            <a:noAutofit/>
          </a:bodyPr>
          <a:lstStyle/>
          <a:p>
            <a:pPr marL="0" indent="0"/>
            <a:r>
              <a:rPr lang="es-AR" sz="1400"/>
              <a:t>Uso de herramientas desconocidas</a:t>
            </a:r>
          </a:p>
        </p:txBody>
      </p:sp>
      <p:sp>
        <p:nvSpPr>
          <p:cNvPr id="914" name="Google Shape;914;p33"/>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AR">
                <a:solidFill>
                  <a:srgbClr val="2A2929"/>
                </a:solidFill>
              </a:rPr>
              <a:t>DESAFÍOS</a:t>
            </a:r>
            <a:endParaRPr lang="es-AR" b="0">
              <a:solidFill>
                <a:srgbClr val="2A2929"/>
              </a:solidFill>
            </a:endParaRPr>
          </a:p>
        </p:txBody>
      </p:sp>
      <p:grpSp>
        <p:nvGrpSpPr>
          <p:cNvPr id="907" name="Google Shape;907;p33"/>
          <p:cNvGrpSpPr/>
          <p:nvPr/>
        </p:nvGrpSpPr>
        <p:grpSpPr>
          <a:xfrm>
            <a:off x="7390242" y="3337332"/>
            <a:ext cx="532726" cy="418801"/>
            <a:chOff x="2710853" y="2697097"/>
            <a:chExt cx="299150" cy="235163"/>
          </a:xfrm>
        </p:grpSpPr>
        <p:sp>
          <p:nvSpPr>
            <p:cNvPr id="908" name="Google Shape;908;p33"/>
            <p:cNvSpPr/>
            <p:nvPr/>
          </p:nvSpPr>
          <p:spPr>
            <a:xfrm rot="-1400388">
              <a:off x="2732175" y="2774339"/>
              <a:ext cx="135824" cy="135687"/>
            </a:xfrm>
            <a:custGeom>
              <a:avLst/>
              <a:gdLst/>
              <a:ahLst/>
              <a:cxnLst/>
              <a:rect l="l" t="t" r="r" b="b"/>
              <a:pathLst>
                <a:path w="2973" h="2970" extrusionOk="0">
                  <a:moveTo>
                    <a:pt x="1484" y="1"/>
                  </a:moveTo>
                  <a:cubicBezTo>
                    <a:pt x="664" y="1"/>
                    <a:pt x="1" y="664"/>
                    <a:pt x="1" y="1485"/>
                  </a:cubicBezTo>
                  <a:cubicBezTo>
                    <a:pt x="1" y="2306"/>
                    <a:pt x="664" y="2969"/>
                    <a:pt x="1484" y="2969"/>
                  </a:cubicBezTo>
                  <a:cubicBezTo>
                    <a:pt x="2305" y="2969"/>
                    <a:pt x="2972" y="2306"/>
                    <a:pt x="2972" y="1485"/>
                  </a:cubicBezTo>
                  <a:cubicBezTo>
                    <a:pt x="2972" y="664"/>
                    <a:pt x="2305" y="1"/>
                    <a:pt x="1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909" name="Google Shape;909;p33"/>
            <p:cNvSpPr/>
            <p:nvPr/>
          </p:nvSpPr>
          <p:spPr>
            <a:xfrm rot="-1400388">
              <a:off x="2840346" y="2762777"/>
              <a:ext cx="146652" cy="146423"/>
            </a:xfrm>
            <a:custGeom>
              <a:avLst/>
              <a:gdLst/>
              <a:ahLst/>
              <a:cxnLst/>
              <a:rect l="l" t="t" r="r" b="b"/>
              <a:pathLst>
                <a:path w="3210" h="3205" extrusionOk="0">
                  <a:moveTo>
                    <a:pt x="1603" y="1"/>
                  </a:moveTo>
                  <a:cubicBezTo>
                    <a:pt x="719" y="1"/>
                    <a:pt x="0" y="718"/>
                    <a:pt x="0" y="1602"/>
                  </a:cubicBezTo>
                  <a:cubicBezTo>
                    <a:pt x="0" y="2487"/>
                    <a:pt x="719" y="3205"/>
                    <a:pt x="1603" y="3205"/>
                  </a:cubicBezTo>
                  <a:cubicBezTo>
                    <a:pt x="2490" y="3205"/>
                    <a:pt x="3209" y="2487"/>
                    <a:pt x="3209" y="1602"/>
                  </a:cubicBezTo>
                  <a:cubicBezTo>
                    <a:pt x="3209" y="718"/>
                    <a:pt x="2490" y="1"/>
                    <a:pt x="16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910" name="Google Shape;910;p33"/>
            <p:cNvSpPr/>
            <p:nvPr/>
          </p:nvSpPr>
          <p:spPr>
            <a:xfrm rot="-1400388">
              <a:off x="2810168" y="2733050"/>
              <a:ext cx="29239" cy="50117"/>
            </a:xfrm>
            <a:custGeom>
              <a:avLst/>
              <a:gdLst/>
              <a:ahLst/>
              <a:cxnLst/>
              <a:rect l="l" t="t" r="r" b="b"/>
              <a:pathLst>
                <a:path w="640" h="1097" extrusionOk="0">
                  <a:moveTo>
                    <a:pt x="517" y="0"/>
                  </a:moveTo>
                  <a:cubicBezTo>
                    <a:pt x="505" y="465"/>
                    <a:pt x="4" y="1010"/>
                    <a:pt x="0" y="1014"/>
                  </a:cubicBezTo>
                  <a:lnTo>
                    <a:pt x="87" y="1097"/>
                  </a:lnTo>
                  <a:cubicBezTo>
                    <a:pt x="110" y="1073"/>
                    <a:pt x="627" y="516"/>
                    <a:pt x="6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911" name="Google Shape;911;p33"/>
            <p:cNvSpPr/>
            <p:nvPr/>
          </p:nvSpPr>
          <p:spPr>
            <a:xfrm rot="-1400388">
              <a:off x="2770018" y="2705448"/>
              <a:ext cx="54823" cy="61310"/>
            </a:xfrm>
            <a:custGeom>
              <a:avLst/>
              <a:gdLst/>
              <a:ahLst/>
              <a:cxnLst/>
              <a:rect l="l" t="t" r="r" b="b"/>
              <a:pathLst>
                <a:path w="1200" h="1342" extrusionOk="0">
                  <a:moveTo>
                    <a:pt x="465" y="1"/>
                  </a:moveTo>
                  <a:lnTo>
                    <a:pt x="465" y="1"/>
                  </a:lnTo>
                  <a:cubicBezTo>
                    <a:pt x="0" y="797"/>
                    <a:pt x="1049" y="1342"/>
                    <a:pt x="1049" y="1342"/>
                  </a:cubicBezTo>
                  <a:cubicBezTo>
                    <a:pt x="1049" y="1342"/>
                    <a:pt x="1199" y="123"/>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grpSp>
      <p:sp>
        <p:nvSpPr>
          <p:cNvPr id="4" name="Google Shape;901;p33">
            <a:extLst>
              <a:ext uri="{FF2B5EF4-FFF2-40B4-BE49-F238E27FC236}">
                <a16:creationId xmlns:a16="http://schemas.microsoft.com/office/drawing/2014/main" id="{DE93831D-7DFD-4C22-B20F-C9B5F7C77822}"/>
              </a:ext>
            </a:extLst>
          </p:cNvPr>
          <p:cNvSpPr txBox="1">
            <a:spLocks/>
          </p:cNvSpPr>
          <p:nvPr/>
        </p:nvSpPr>
        <p:spPr>
          <a:xfrm>
            <a:off x="5148399" y="2069387"/>
            <a:ext cx="2747734" cy="445500"/>
          </a:xfrm>
          <a:prstGeom prst="rect">
            <a:avLst/>
          </a:prstGeom>
          <a:solidFill>
            <a:schemeClr val="accent6"/>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434343"/>
              </a:buClr>
              <a:buSzPts val="1800"/>
              <a:buFont typeface="Josefin Sans"/>
              <a:buNone/>
              <a:defRPr sz="1800" b="0" i="0" u="none" strike="noStrike" cap="none">
                <a:solidFill>
                  <a:srgbClr val="2A2929"/>
                </a:solidFill>
                <a:latin typeface="Fjalla One"/>
                <a:ea typeface="Fjalla One"/>
                <a:cs typeface="Fjalla One"/>
                <a:sym typeface="Fjalla One"/>
              </a:defRPr>
            </a:lvl1pPr>
            <a:lvl2pPr marL="914400" marR="0" lvl="1" indent="-317500" algn="ctr" rtl="0">
              <a:lnSpc>
                <a:spcPct val="100000"/>
              </a:lnSpc>
              <a:spcBef>
                <a:spcPts val="0"/>
              </a:spcBef>
              <a:spcAft>
                <a:spcPts val="0"/>
              </a:spcAft>
              <a:buClr>
                <a:srgbClr val="434343"/>
              </a:buClr>
              <a:buSzPts val="1400"/>
              <a:buFont typeface="Josefin Sans"/>
              <a:buNone/>
              <a:defRPr sz="1400" b="1" i="0" u="none" strike="noStrike" cap="none">
                <a:solidFill>
                  <a:srgbClr val="434343"/>
                </a:solidFill>
                <a:latin typeface="Josefin Sans"/>
                <a:ea typeface="Josefin Sans"/>
                <a:cs typeface="Josefin Sans"/>
                <a:sym typeface="Josefin Sans"/>
              </a:defRPr>
            </a:lvl2pPr>
            <a:lvl3pPr marL="1371600" marR="0" lvl="2" indent="-317500" algn="ctr" rtl="0">
              <a:lnSpc>
                <a:spcPct val="100000"/>
              </a:lnSpc>
              <a:spcBef>
                <a:spcPts val="0"/>
              </a:spcBef>
              <a:spcAft>
                <a:spcPts val="0"/>
              </a:spcAft>
              <a:buClr>
                <a:srgbClr val="434343"/>
              </a:buClr>
              <a:buSzPts val="1400"/>
              <a:buFont typeface="Josefin Sans"/>
              <a:buNone/>
              <a:defRPr sz="1400" b="1" i="0" u="none" strike="noStrike" cap="none">
                <a:solidFill>
                  <a:srgbClr val="434343"/>
                </a:solidFill>
                <a:latin typeface="Josefin Sans"/>
                <a:ea typeface="Josefin Sans"/>
                <a:cs typeface="Josefin Sans"/>
                <a:sym typeface="Josefin Sans"/>
              </a:defRPr>
            </a:lvl3pPr>
            <a:lvl4pPr marL="1828800" marR="0" lvl="3" indent="-317500" algn="ctr" rtl="0">
              <a:lnSpc>
                <a:spcPct val="100000"/>
              </a:lnSpc>
              <a:spcBef>
                <a:spcPts val="0"/>
              </a:spcBef>
              <a:spcAft>
                <a:spcPts val="0"/>
              </a:spcAft>
              <a:buClr>
                <a:srgbClr val="434343"/>
              </a:buClr>
              <a:buSzPts val="1400"/>
              <a:buFont typeface="Josefin Sans"/>
              <a:buNone/>
              <a:defRPr sz="1400" b="1" i="0" u="none" strike="noStrike" cap="none">
                <a:solidFill>
                  <a:srgbClr val="434343"/>
                </a:solidFill>
                <a:latin typeface="Josefin Sans"/>
                <a:ea typeface="Josefin Sans"/>
                <a:cs typeface="Josefin Sans"/>
                <a:sym typeface="Josefin Sans"/>
              </a:defRPr>
            </a:lvl4pPr>
            <a:lvl5pPr marL="2286000" marR="0" lvl="4" indent="-317500" algn="ctr" rtl="0">
              <a:lnSpc>
                <a:spcPct val="100000"/>
              </a:lnSpc>
              <a:spcBef>
                <a:spcPts val="0"/>
              </a:spcBef>
              <a:spcAft>
                <a:spcPts val="0"/>
              </a:spcAft>
              <a:buClr>
                <a:srgbClr val="434343"/>
              </a:buClr>
              <a:buSzPts val="1400"/>
              <a:buFont typeface="Josefin Sans"/>
              <a:buNone/>
              <a:defRPr sz="1400" b="1" i="0" u="none" strike="noStrike" cap="none">
                <a:solidFill>
                  <a:srgbClr val="434343"/>
                </a:solidFill>
                <a:latin typeface="Josefin Sans"/>
                <a:ea typeface="Josefin Sans"/>
                <a:cs typeface="Josefin Sans"/>
                <a:sym typeface="Josefin Sans"/>
              </a:defRPr>
            </a:lvl5pPr>
            <a:lvl6pPr marL="2743200" marR="0" lvl="5" indent="-317500" algn="ctr" rtl="0">
              <a:lnSpc>
                <a:spcPct val="100000"/>
              </a:lnSpc>
              <a:spcBef>
                <a:spcPts val="0"/>
              </a:spcBef>
              <a:spcAft>
                <a:spcPts val="0"/>
              </a:spcAft>
              <a:buClr>
                <a:srgbClr val="434343"/>
              </a:buClr>
              <a:buSzPts val="1400"/>
              <a:buFont typeface="Josefin Sans"/>
              <a:buNone/>
              <a:defRPr sz="1400" b="1" i="0" u="none" strike="noStrike" cap="none">
                <a:solidFill>
                  <a:srgbClr val="434343"/>
                </a:solidFill>
                <a:latin typeface="Josefin Sans"/>
                <a:ea typeface="Josefin Sans"/>
                <a:cs typeface="Josefin Sans"/>
                <a:sym typeface="Josefin Sans"/>
              </a:defRPr>
            </a:lvl6pPr>
            <a:lvl7pPr marL="3200400" marR="0" lvl="6" indent="-317500" algn="ctr" rtl="0">
              <a:lnSpc>
                <a:spcPct val="100000"/>
              </a:lnSpc>
              <a:spcBef>
                <a:spcPts val="0"/>
              </a:spcBef>
              <a:spcAft>
                <a:spcPts val="0"/>
              </a:spcAft>
              <a:buClr>
                <a:srgbClr val="434343"/>
              </a:buClr>
              <a:buSzPts val="1400"/>
              <a:buFont typeface="Josefin Sans"/>
              <a:buNone/>
              <a:defRPr sz="1400" b="1" i="0" u="none" strike="noStrike" cap="none">
                <a:solidFill>
                  <a:srgbClr val="434343"/>
                </a:solidFill>
                <a:latin typeface="Josefin Sans"/>
                <a:ea typeface="Josefin Sans"/>
                <a:cs typeface="Josefin Sans"/>
                <a:sym typeface="Josefin Sans"/>
              </a:defRPr>
            </a:lvl7pPr>
            <a:lvl8pPr marL="3657600" marR="0" lvl="7" indent="-317500" algn="ctr" rtl="0">
              <a:lnSpc>
                <a:spcPct val="100000"/>
              </a:lnSpc>
              <a:spcBef>
                <a:spcPts val="0"/>
              </a:spcBef>
              <a:spcAft>
                <a:spcPts val="0"/>
              </a:spcAft>
              <a:buClr>
                <a:srgbClr val="434343"/>
              </a:buClr>
              <a:buSzPts val="1400"/>
              <a:buFont typeface="Josefin Sans"/>
              <a:buNone/>
              <a:defRPr sz="1400" b="1" i="0" u="none" strike="noStrike" cap="none">
                <a:solidFill>
                  <a:srgbClr val="434343"/>
                </a:solidFill>
                <a:latin typeface="Josefin Sans"/>
                <a:ea typeface="Josefin Sans"/>
                <a:cs typeface="Josefin Sans"/>
                <a:sym typeface="Josefin Sans"/>
              </a:defRPr>
            </a:lvl8pPr>
            <a:lvl9pPr marL="4114800" marR="0" lvl="8" indent="-317500" algn="ctr" rtl="0">
              <a:lnSpc>
                <a:spcPct val="100000"/>
              </a:lnSpc>
              <a:spcBef>
                <a:spcPts val="0"/>
              </a:spcBef>
              <a:spcAft>
                <a:spcPts val="0"/>
              </a:spcAft>
              <a:buClr>
                <a:srgbClr val="434343"/>
              </a:buClr>
              <a:buSzPts val="1400"/>
              <a:buFont typeface="Josefin Sans"/>
              <a:buNone/>
              <a:defRPr sz="1400" b="1" i="0" u="none" strike="noStrike" cap="none">
                <a:solidFill>
                  <a:srgbClr val="434343"/>
                </a:solidFill>
                <a:latin typeface="Josefin Sans"/>
                <a:ea typeface="Josefin Sans"/>
                <a:cs typeface="Josefin Sans"/>
                <a:sym typeface="Josefin Sans"/>
              </a:defRPr>
            </a:lvl9pPr>
          </a:lstStyle>
          <a:p>
            <a:pPr marL="0" indent="0"/>
            <a:r>
              <a:rPr lang="es-AR"/>
              <a:t>Unificación de criterios</a:t>
            </a:r>
          </a:p>
        </p:txBody>
      </p:sp>
      <p:sp>
        <p:nvSpPr>
          <p:cNvPr id="48" name="Google Shape;901;p33">
            <a:extLst>
              <a:ext uri="{FF2B5EF4-FFF2-40B4-BE49-F238E27FC236}">
                <a16:creationId xmlns:a16="http://schemas.microsoft.com/office/drawing/2014/main" id="{DBFED5C6-6B2C-47D3-A1AE-AE5EB3F228E3}"/>
              </a:ext>
            </a:extLst>
          </p:cNvPr>
          <p:cNvSpPr txBox="1">
            <a:spLocks/>
          </p:cNvSpPr>
          <p:nvPr/>
        </p:nvSpPr>
        <p:spPr>
          <a:xfrm>
            <a:off x="5180748" y="3622141"/>
            <a:ext cx="2747734" cy="445500"/>
          </a:xfrm>
          <a:prstGeom prst="rect">
            <a:avLst/>
          </a:prstGeom>
          <a:solidFill>
            <a:schemeClr val="accent6"/>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434343"/>
              </a:buClr>
              <a:buSzPts val="1800"/>
              <a:buFont typeface="Josefin Sans"/>
              <a:buNone/>
              <a:defRPr sz="1800" b="0" i="0" u="none" strike="noStrike" cap="none">
                <a:solidFill>
                  <a:srgbClr val="2A2929"/>
                </a:solidFill>
                <a:latin typeface="Fjalla One"/>
                <a:ea typeface="Fjalla One"/>
                <a:cs typeface="Fjalla One"/>
                <a:sym typeface="Fjalla One"/>
              </a:defRPr>
            </a:lvl1pPr>
            <a:lvl2pPr marL="914400" marR="0" lvl="1" indent="-317500" algn="ctr" rtl="0">
              <a:lnSpc>
                <a:spcPct val="100000"/>
              </a:lnSpc>
              <a:spcBef>
                <a:spcPts val="0"/>
              </a:spcBef>
              <a:spcAft>
                <a:spcPts val="0"/>
              </a:spcAft>
              <a:buClr>
                <a:srgbClr val="434343"/>
              </a:buClr>
              <a:buSzPts val="1400"/>
              <a:buFont typeface="Josefin Sans"/>
              <a:buNone/>
              <a:defRPr sz="1400" b="1" i="0" u="none" strike="noStrike" cap="none">
                <a:solidFill>
                  <a:srgbClr val="434343"/>
                </a:solidFill>
                <a:latin typeface="Josefin Sans"/>
                <a:ea typeface="Josefin Sans"/>
                <a:cs typeface="Josefin Sans"/>
                <a:sym typeface="Josefin Sans"/>
              </a:defRPr>
            </a:lvl2pPr>
            <a:lvl3pPr marL="1371600" marR="0" lvl="2" indent="-317500" algn="ctr" rtl="0">
              <a:lnSpc>
                <a:spcPct val="100000"/>
              </a:lnSpc>
              <a:spcBef>
                <a:spcPts val="0"/>
              </a:spcBef>
              <a:spcAft>
                <a:spcPts val="0"/>
              </a:spcAft>
              <a:buClr>
                <a:srgbClr val="434343"/>
              </a:buClr>
              <a:buSzPts val="1400"/>
              <a:buFont typeface="Josefin Sans"/>
              <a:buNone/>
              <a:defRPr sz="1400" b="1" i="0" u="none" strike="noStrike" cap="none">
                <a:solidFill>
                  <a:srgbClr val="434343"/>
                </a:solidFill>
                <a:latin typeface="Josefin Sans"/>
                <a:ea typeface="Josefin Sans"/>
                <a:cs typeface="Josefin Sans"/>
                <a:sym typeface="Josefin Sans"/>
              </a:defRPr>
            </a:lvl3pPr>
            <a:lvl4pPr marL="1828800" marR="0" lvl="3" indent="-317500" algn="ctr" rtl="0">
              <a:lnSpc>
                <a:spcPct val="100000"/>
              </a:lnSpc>
              <a:spcBef>
                <a:spcPts val="0"/>
              </a:spcBef>
              <a:spcAft>
                <a:spcPts val="0"/>
              </a:spcAft>
              <a:buClr>
                <a:srgbClr val="434343"/>
              </a:buClr>
              <a:buSzPts val="1400"/>
              <a:buFont typeface="Josefin Sans"/>
              <a:buNone/>
              <a:defRPr sz="1400" b="1" i="0" u="none" strike="noStrike" cap="none">
                <a:solidFill>
                  <a:srgbClr val="434343"/>
                </a:solidFill>
                <a:latin typeface="Josefin Sans"/>
                <a:ea typeface="Josefin Sans"/>
                <a:cs typeface="Josefin Sans"/>
                <a:sym typeface="Josefin Sans"/>
              </a:defRPr>
            </a:lvl4pPr>
            <a:lvl5pPr marL="2286000" marR="0" lvl="4" indent="-317500" algn="ctr" rtl="0">
              <a:lnSpc>
                <a:spcPct val="100000"/>
              </a:lnSpc>
              <a:spcBef>
                <a:spcPts val="0"/>
              </a:spcBef>
              <a:spcAft>
                <a:spcPts val="0"/>
              </a:spcAft>
              <a:buClr>
                <a:srgbClr val="434343"/>
              </a:buClr>
              <a:buSzPts val="1400"/>
              <a:buFont typeface="Josefin Sans"/>
              <a:buNone/>
              <a:defRPr sz="1400" b="1" i="0" u="none" strike="noStrike" cap="none">
                <a:solidFill>
                  <a:srgbClr val="434343"/>
                </a:solidFill>
                <a:latin typeface="Josefin Sans"/>
                <a:ea typeface="Josefin Sans"/>
                <a:cs typeface="Josefin Sans"/>
                <a:sym typeface="Josefin Sans"/>
              </a:defRPr>
            </a:lvl5pPr>
            <a:lvl6pPr marL="2743200" marR="0" lvl="5" indent="-317500" algn="ctr" rtl="0">
              <a:lnSpc>
                <a:spcPct val="100000"/>
              </a:lnSpc>
              <a:spcBef>
                <a:spcPts val="0"/>
              </a:spcBef>
              <a:spcAft>
                <a:spcPts val="0"/>
              </a:spcAft>
              <a:buClr>
                <a:srgbClr val="434343"/>
              </a:buClr>
              <a:buSzPts val="1400"/>
              <a:buFont typeface="Josefin Sans"/>
              <a:buNone/>
              <a:defRPr sz="1400" b="1" i="0" u="none" strike="noStrike" cap="none">
                <a:solidFill>
                  <a:srgbClr val="434343"/>
                </a:solidFill>
                <a:latin typeface="Josefin Sans"/>
                <a:ea typeface="Josefin Sans"/>
                <a:cs typeface="Josefin Sans"/>
                <a:sym typeface="Josefin Sans"/>
              </a:defRPr>
            </a:lvl6pPr>
            <a:lvl7pPr marL="3200400" marR="0" lvl="6" indent="-317500" algn="ctr" rtl="0">
              <a:lnSpc>
                <a:spcPct val="100000"/>
              </a:lnSpc>
              <a:spcBef>
                <a:spcPts val="0"/>
              </a:spcBef>
              <a:spcAft>
                <a:spcPts val="0"/>
              </a:spcAft>
              <a:buClr>
                <a:srgbClr val="434343"/>
              </a:buClr>
              <a:buSzPts val="1400"/>
              <a:buFont typeface="Josefin Sans"/>
              <a:buNone/>
              <a:defRPr sz="1400" b="1" i="0" u="none" strike="noStrike" cap="none">
                <a:solidFill>
                  <a:srgbClr val="434343"/>
                </a:solidFill>
                <a:latin typeface="Josefin Sans"/>
                <a:ea typeface="Josefin Sans"/>
                <a:cs typeface="Josefin Sans"/>
                <a:sym typeface="Josefin Sans"/>
              </a:defRPr>
            </a:lvl7pPr>
            <a:lvl8pPr marL="3657600" marR="0" lvl="7" indent="-317500" algn="ctr" rtl="0">
              <a:lnSpc>
                <a:spcPct val="100000"/>
              </a:lnSpc>
              <a:spcBef>
                <a:spcPts val="0"/>
              </a:spcBef>
              <a:spcAft>
                <a:spcPts val="0"/>
              </a:spcAft>
              <a:buClr>
                <a:srgbClr val="434343"/>
              </a:buClr>
              <a:buSzPts val="1400"/>
              <a:buFont typeface="Josefin Sans"/>
              <a:buNone/>
              <a:defRPr sz="1400" b="1" i="0" u="none" strike="noStrike" cap="none">
                <a:solidFill>
                  <a:srgbClr val="434343"/>
                </a:solidFill>
                <a:latin typeface="Josefin Sans"/>
                <a:ea typeface="Josefin Sans"/>
                <a:cs typeface="Josefin Sans"/>
                <a:sym typeface="Josefin Sans"/>
              </a:defRPr>
            </a:lvl8pPr>
            <a:lvl9pPr marL="4114800" marR="0" lvl="8" indent="-317500" algn="ctr" rtl="0">
              <a:lnSpc>
                <a:spcPct val="100000"/>
              </a:lnSpc>
              <a:spcBef>
                <a:spcPts val="0"/>
              </a:spcBef>
              <a:spcAft>
                <a:spcPts val="0"/>
              </a:spcAft>
              <a:buClr>
                <a:srgbClr val="434343"/>
              </a:buClr>
              <a:buSzPts val="1400"/>
              <a:buFont typeface="Josefin Sans"/>
              <a:buNone/>
              <a:defRPr sz="1400" b="1" i="0" u="none" strike="noStrike" cap="none">
                <a:solidFill>
                  <a:srgbClr val="434343"/>
                </a:solidFill>
                <a:latin typeface="Josefin Sans"/>
                <a:ea typeface="Josefin Sans"/>
                <a:cs typeface="Josefin Sans"/>
                <a:sym typeface="Josefin Sans"/>
              </a:defRPr>
            </a:lvl9pPr>
          </a:lstStyle>
          <a:p>
            <a:pPr marL="0" indent="0"/>
            <a:r>
              <a:rPr lang="es-AR"/>
              <a:t>Datos faltantes o nulos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436"/>
        <p:cNvGrpSpPr/>
        <p:nvPr/>
      </p:nvGrpSpPr>
      <p:grpSpPr>
        <a:xfrm>
          <a:off x="0" y="0"/>
          <a:ext cx="0" cy="0"/>
          <a:chOff x="0" y="0"/>
          <a:chExt cx="0" cy="0"/>
        </a:xfrm>
      </p:grpSpPr>
      <p:grpSp>
        <p:nvGrpSpPr>
          <p:cNvPr id="437" name="Google Shape;437;p28"/>
          <p:cNvGrpSpPr/>
          <p:nvPr/>
        </p:nvGrpSpPr>
        <p:grpSpPr>
          <a:xfrm>
            <a:off x="319500" y="2918252"/>
            <a:ext cx="516900" cy="1157573"/>
            <a:chOff x="319500" y="2918252"/>
            <a:chExt cx="516900" cy="1157573"/>
          </a:xfrm>
        </p:grpSpPr>
        <p:sp>
          <p:nvSpPr>
            <p:cNvPr id="438" name="Google Shape;438;p28"/>
            <p:cNvSpPr/>
            <p:nvPr/>
          </p:nvSpPr>
          <p:spPr>
            <a:xfrm>
              <a:off x="319500" y="3736825"/>
              <a:ext cx="516900" cy="339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9" name="Google Shape;439;p28"/>
            <p:cNvGrpSpPr/>
            <p:nvPr/>
          </p:nvGrpSpPr>
          <p:grpSpPr>
            <a:xfrm>
              <a:off x="552925" y="2918252"/>
              <a:ext cx="46887" cy="1005185"/>
              <a:chOff x="552925" y="-363261"/>
              <a:chExt cx="46887" cy="1005185"/>
            </a:xfrm>
          </p:grpSpPr>
          <p:sp>
            <p:nvSpPr>
              <p:cNvPr id="440" name="Google Shape;440;p28"/>
              <p:cNvSpPr/>
              <p:nvPr/>
            </p:nvSpPr>
            <p:spPr>
              <a:xfrm>
                <a:off x="572651" y="-363261"/>
                <a:ext cx="8300" cy="98174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28"/>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442" name="Google Shape;442;p28"/>
          <p:cNvGrpSpPr/>
          <p:nvPr/>
        </p:nvGrpSpPr>
        <p:grpSpPr>
          <a:xfrm>
            <a:off x="319500" y="1766702"/>
            <a:ext cx="516900" cy="1182823"/>
            <a:chOff x="319500" y="1766702"/>
            <a:chExt cx="516900" cy="1182823"/>
          </a:xfrm>
        </p:grpSpPr>
        <p:sp>
          <p:nvSpPr>
            <p:cNvPr id="443" name="Google Shape;443;p28"/>
            <p:cNvSpPr/>
            <p:nvPr/>
          </p:nvSpPr>
          <p:spPr>
            <a:xfrm>
              <a:off x="319500" y="2610525"/>
              <a:ext cx="516900" cy="339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44" name="Google Shape;444;p28"/>
            <p:cNvGrpSpPr/>
            <p:nvPr/>
          </p:nvGrpSpPr>
          <p:grpSpPr>
            <a:xfrm>
              <a:off x="552925" y="1766702"/>
              <a:ext cx="46887" cy="1030435"/>
              <a:chOff x="552925" y="-388511"/>
              <a:chExt cx="46887" cy="1030435"/>
            </a:xfrm>
          </p:grpSpPr>
          <p:sp>
            <p:nvSpPr>
              <p:cNvPr id="445" name="Google Shape;445;p28"/>
              <p:cNvSpPr/>
              <p:nvPr/>
            </p:nvSpPr>
            <p:spPr>
              <a:xfrm>
                <a:off x="571701" y="-388511"/>
                <a:ext cx="8300" cy="1007011"/>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28"/>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447" name="Google Shape;447;p28"/>
          <p:cNvGrpSpPr/>
          <p:nvPr/>
        </p:nvGrpSpPr>
        <p:grpSpPr>
          <a:xfrm>
            <a:off x="319500" y="887276"/>
            <a:ext cx="516900" cy="954824"/>
            <a:chOff x="319500" y="887276"/>
            <a:chExt cx="516900" cy="954824"/>
          </a:xfrm>
        </p:grpSpPr>
        <p:sp>
          <p:nvSpPr>
            <p:cNvPr id="448" name="Google Shape;448;p28"/>
            <p:cNvSpPr/>
            <p:nvPr/>
          </p:nvSpPr>
          <p:spPr>
            <a:xfrm>
              <a:off x="319500" y="1503100"/>
              <a:ext cx="516900" cy="339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49" name="Google Shape;449;p28"/>
            <p:cNvGrpSpPr/>
            <p:nvPr/>
          </p:nvGrpSpPr>
          <p:grpSpPr>
            <a:xfrm>
              <a:off x="552925" y="887276"/>
              <a:ext cx="46887" cy="807911"/>
              <a:chOff x="552925" y="-165987"/>
              <a:chExt cx="46887" cy="807911"/>
            </a:xfrm>
          </p:grpSpPr>
          <p:sp>
            <p:nvSpPr>
              <p:cNvPr id="450" name="Google Shape;450;p28"/>
              <p:cNvSpPr/>
              <p:nvPr/>
            </p:nvSpPr>
            <p:spPr>
              <a:xfrm>
                <a:off x="573549" y="-165987"/>
                <a:ext cx="6450" cy="784502"/>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28"/>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452" name="Google Shape;452;p28"/>
          <p:cNvGrpSpPr/>
          <p:nvPr/>
        </p:nvGrpSpPr>
        <p:grpSpPr>
          <a:xfrm>
            <a:off x="319500" y="0"/>
            <a:ext cx="8505000" cy="981750"/>
            <a:chOff x="319500" y="0"/>
            <a:chExt cx="8505000" cy="981750"/>
          </a:xfrm>
        </p:grpSpPr>
        <p:sp>
          <p:nvSpPr>
            <p:cNvPr id="453" name="Google Shape;453;p28"/>
            <p:cNvSpPr/>
            <p:nvPr/>
          </p:nvSpPr>
          <p:spPr>
            <a:xfrm>
              <a:off x="319500" y="363150"/>
              <a:ext cx="8505000" cy="618600"/>
            </a:xfrm>
            <a:prstGeom prst="rect">
              <a:avLst/>
            </a:prstGeom>
            <a:solidFill>
              <a:srgbClr val="FCD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28"/>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28"/>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28"/>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28"/>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9" name="Google Shape;459;p28"/>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dirty="0"/>
              <a:t>SOLUCIONES</a:t>
            </a:r>
            <a:endParaRPr lang="es-ES" dirty="0"/>
          </a:p>
        </p:txBody>
      </p:sp>
      <p:sp>
        <p:nvSpPr>
          <p:cNvPr id="460" name="Google Shape;460;p28"/>
          <p:cNvSpPr txBox="1">
            <a:spLocks noGrp="1"/>
          </p:cNvSpPr>
          <p:nvPr>
            <p:ph type="title" idx="2"/>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3</a:t>
            </a:r>
            <a:endParaRPr dirty="0"/>
          </a:p>
        </p:txBody>
      </p:sp>
      <p:sp>
        <p:nvSpPr>
          <p:cNvPr id="458" name="Google Shape;458;p28"/>
          <p:cNvSpPr txBox="1">
            <a:spLocks noGrp="1"/>
          </p:cNvSpPr>
          <p:nvPr>
            <p:ph type="subTitle" idx="1"/>
          </p:nvPr>
        </p:nvSpPr>
        <p:spPr>
          <a:xfrm>
            <a:off x="1422001" y="3736248"/>
            <a:ext cx="3324927" cy="617913"/>
          </a:xfrm>
          <a:prstGeom prst="rect">
            <a:avLst/>
          </a:prstGeom>
        </p:spPr>
        <p:txBody>
          <a:bodyPr spcFirstLastPara="1" wrap="square" lIns="91425" tIns="91425" rIns="91425" bIns="91425" anchor="t" anchorCtr="0">
            <a:noAutofit/>
          </a:bodyPr>
          <a:lstStyle/>
          <a:p>
            <a:pPr marL="0" indent="0">
              <a:spcAft>
                <a:spcPts val="1600"/>
              </a:spcAft>
            </a:pPr>
            <a:r>
              <a:rPr lang="en" dirty="0"/>
              <a:t>Tener una hoja de ruta a futuro en base a modelos predictivos (proyecto posterior)</a:t>
            </a:r>
          </a:p>
        </p:txBody>
      </p:sp>
      <p:sp>
        <p:nvSpPr>
          <p:cNvPr id="461" name="Google Shape;461;p28"/>
          <p:cNvSpPr txBox="1">
            <a:spLocks noGrp="1"/>
          </p:cNvSpPr>
          <p:nvPr>
            <p:ph type="title" idx="3"/>
          </p:nvPr>
        </p:nvSpPr>
        <p:spPr>
          <a:prstGeom prst="rect">
            <a:avLst/>
          </a:prstGeom>
        </p:spPr>
        <p:txBody>
          <a:bodyPr spcFirstLastPara="1" wrap="square" lIns="91425" tIns="91425" rIns="91425" bIns="91425" anchor="b" anchorCtr="0">
            <a:noAutofit/>
          </a:bodyPr>
          <a:lstStyle/>
          <a:p>
            <a:pPr marL="0" lvl="0" indent="0" algn="l">
              <a:spcBef>
                <a:spcPts val="0"/>
              </a:spcBef>
              <a:spcAft>
                <a:spcPts val="0"/>
              </a:spcAft>
              <a:buNone/>
            </a:pPr>
            <a:r>
              <a:rPr lang="en" dirty="0"/>
              <a:t>2</a:t>
            </a:r>
            <a:endParaRPr lang="es-ES" dirty="0"/>
          </a:p>
        </p:txBody>
      </p:sp>
      <p:sp>
        <p:nvSpPr>
          <p:cNvPr id="462" name="Google Shape;462;p28"/>
          <p:cNvSpPr txBox="1">
            <a:spLocks noGrp="1"/>
          </p:cNvSpPr>
          <p:nvPr>
            <p:ph type="subTitle" idx="4"/>
          </p:nvPr>
        </p:nvSpPr>
        <p:spPr>
          <a:xfrm>
            <a:off x="1378676" y="2591793"/>
            <a:ext cx="3232800" cy="549000"/>
          </a:xfrm>
          <a:prstGeom prst="rect">
            <a:avLst/>
          </a:prstGeom>
        </p:spPr>
        <p:txBody>
          <a:bodyPr spcFirstLastPara="1" wrap="square" lIns="91425" tIns="91425" rIns="91425" bIns="91425" anchor="t" anchorCtr="0">
            <a:noAutofit/>
          </a:bodyPr>
          <a:lstStyle/>
          <a:p>
            <a:pPr marL="0" indent="0">
              <a:spcAft>
                <a:spcPts val="1600"/>
              </a:spcAft>
            </a:pPr>
            <a:r>
              <a:rPr lang="en" dirty="0"/>
              <a:t>Tableros de mando para facilitar el entendimiento del negocio y la toma de decisiones.</a:t>
            </a:r>
          </a:p>
          <a:p>
            <a:pPr marL="0" indent="0">
              <a:spcAft>
                <a:spcPts val="1600"/>
              </a:spcAft>
            </a:pPr>
            <a:endParaRPr lang="en" dirty="0"/>
          </a:p>
        </p:txBody>
      </p:sp>
      <p:sp>
        <p:nvSpPr>
          <p:cNvPr id="463" name="Google Shape;463;p28"/>
          <p:cNvSpPr txBox="1">
            <a:spLocks noGrp="1"/>
          </p:cNvSpPr>
          <p:nvPr>
            <p:ph type="title" idx="5"/>
          </p:nvPr>
        </p:nvSpPr>
        <p:spPr>
          <a:prstGeom prst="rect">
            <a:avLst/>
          </a:prstGeom>
        </p:spPr>
        <p:txBody>
          <a:bodyPr spcFirstLastPara="1" wrap="square" lIns="91425" tIns="91425" rIns="91425" bIns="91425" anchor="b" anchorCtr="0">
            <a:noAutofit/>
          </a:bodyPr>
          <a:lstStyle/>
          <a:p>
            <a:pPr marL="0" lvl="0" indent="0" algn="l">
              <a:spcBef>
                <a:spcPts val="0"/>
              </a:spcBef>
              <a:spcAft>
                <a:spcPts val="0"/>
              </a:spcAft>
              <a:buNone/>
            </a:pPr>
            <a:r>
              <a:rPr lang="en" dirty="0"/>
              <a:t>1</a:t>
            </a:r>
            <a:endParaRPr lang="es-ES" dirty="0"/>
          </a:p>
        </p:txBody>
      </p:sp>
      <p:sp>
        <p:nvSpPr>
          <p:cNvPr id="464" name="Google Shape;464;p28"/>
          <p:cNvSpPr txBox="1">
            <a:spLocks noGrp="1"/>
          </p:cNvSpPr>
          <p:nvPr>
            <p:ph type="subTitle" idx="6"/>
          </p:nvPr>
        </p:nvSpPr>
        <p:spPr>
          <a:xfrm>
            <a:off x="1422002" y="1515241"/>
            <a:ext cx="3232800" cy="549000"/>
          </a:xfrm>
          <a:prstGeom prst="rect">
            <a:avLst/>
          </a:prstGeom>
        </p:spPr>
        <p:txBody>
          <a:bodyPr spcFirstLastPara="1" wrap="square" lIns="91425" tIns="91425" rIns="91425" bIns="91425" anchor="t" anchorCtr="0">
            <a:noAutofit/>
          </a:bodyPr>
          <a:lstStyle/>
          <a:p>
            <a:pPr marL="0" indent="0">
              <a:spcAft>
                <a:spcPts val="1600"/>
              </a:spcAft>
            </a:pPr>
            <a:r>
              <a:rPr lang="en" dirty="0"/>
              <a:t>Unificar los datos dispersos bajo un criterio común</a:t>
            </a:r>
          </a:p>
        </p:txBody>
      </p:sp>
      <p:grpSp>
        <p:nvGrpSpPr>
          <p:cNvPr id="465" name="Google Shape;465;p28"/>
          <p:cNvGrpSpPr/>
          <p:nvPr/>
        </p:nvGrpSpPr>
        <p:grpSpPr>
          <a:xfrm>
            <a:off x="5660545" y="1587136"/>
            <a:ext cx="3163953" cy="3024023"/>
            <a:chOff x="5473300" y="1343500"/>
            <a:chExt cx="3418642" cy="3267448"/>
          </a:xfrm>
        </p:grpSpPr>
        <p:sp>
          <p:nvSpPr>
            <p:cNvPr id="466" name="Google Shape;466;p28"/>
            <p:cNvSpPr/>
            <p:nvPr/>
          </p:nvSpPr>
          <p:spPr>
            <a:xfrm>
              <a:off x="6789626" y="2070017"/>
              <a:ext cx="59923" cy="462891"/>
            </a:xfrm>
            <a:custGeom>
              <a:avLst/>
              <a:gdLst/>
              <a:ahLst/>
              <a:cxnLst/>
              <a:rect l="l" t="t" r="r" b="b"/>
              <a:pathLst>
                <a:path w="814" h="6288" extrusionOk="0">
                  <a:moveTo>
                    <a:pt x="609" y="1"/>
                  </a:moveTo>
                  <a:lnTo>
                    <a:pt x="0" y="21"/>
                  </a:lnTo>
                  <a:lnTo>
                    <a:pt x="206" y="6287"/>
                  </a:lnTo>
                  <a:lnTo>
                    <a:pt x="813" y="6267"/>
                  </a:lnTo>
                  <a:lnTo>
                    <a:pt x="6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28"/>
            <p:cNvSpPr/>
            <p:nvPr/>
          </p:nvSpPr>
          <p:spPr>
            <a:xfrm>
              <a:off x="5618765" y="2055809"/>
              <a:ext cx="59628" cy="476804"/>
            </a:xfrm>
            <a:custGeom>
              <a:avLst/>
              <a:gdLst/>
              <a:ahLst/>
              <a:cxnLst/>
              <a:rect l="l" t="t" r="r" b="b"/>
              <a:pathLst>
                <a:path w="810" h="6477" extrusionOk="0">
                  <a:moveTo>
                    <a:pt x="203" y="1"/>
                  </a:moveTo>
                  <a:lnTo>
                    <a:pt x="1" y="6460"/>
                  </a:lnTo>
                  <a:lnTo>
                    <a:pt x="609" y="6476"/>
                  </a:lnTo>
                  <a:lnTo>
                    <a:pt x="810" y="20"/>
                  </a:lnTo>
                  <a:lnTo>
                    <a:pt x="2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28"/>
            <p:cNvSpPr/>
            <p:nvPr/>
          </p:nvSpPr>
          <p:spPr>
            <a:xfrm>
              <a:off x="5510402" y="1664172"/>
              <a:ext cx="1432401" cy="414968"/>
            </a:xfrm>
            <a:custGeom>
              <a:avLst/>
              <a:gdLst/>
              <a:ahLst/>
              <a:cxnLst/>
              <a:rect l="l" t="t" r="r" b="b"/>
              <a:pathLst>
                <a:path w="19458" h="5637" extrusionOk="0">
                  <a:moveTo>
                    <a:pt x="1" y="0"/>
                  </a:moveTo>
                  <a:lnTo>
                    <a:pt x="1" y="5636"/>
                  </a:lnTo>
                  <a:lnTo>
                    <a:pt x="19457" y="5514"/>
                  </a:lnTo>
                  <a:lnTo>
                    <a:pt x="192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28"/>
            <p:cNvSpPr/>
            <p:nvPr/>
          </p:nvSpPr>
          <p:spPr>
            <a:xfrm>
              <a:off x="5473300" y="2513333"/>
              <a:ext cx="1919511" cy="823163"/>
            </a:xfrm>
            <a:custGeom>
              <a:avLst/>
              <a:gdLst/>
              <a:ahLst/>
              <a:cxnLst/>
              <a:rect l="l" t="t" r="r" b="b"/>
              <a:pathLst>
                <a:path w="26075" h="11182" extrusionOk="0">
                  <a:moveTo>
                    <a:pt x="0" y="1"/>
                  </a:moveTo>
                  <a:lnTo>
                    <a:pt x="8847" y="11181"/>
                  </a:lnTo>
                  <a:lnTo>
                    <a:pt x="26074" y="11181"/>
                  </a:lnTo>
                  <a:lnTo>
                    <a:pt x="21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0;p28"/>
            <p:cNvSpPr/>
            <p:nvPr/>
          </p:nvSpPr>
          <p:spPr>
            <a:xfrm>
              <a:off x="5525567" y="2531958"/>
              <a:ext cx="1617395" cy="775755"/>
            </a:xfrm>
            <a:custGeom>
              <a:avLst/>
              <a:gdLst/>
              <a:ahLst/>
              <a:cxnLst/>
              <a:rect l="l" t="t" r="r" b="b"/>
              <a:pathLst>
                <a:path w="21971" h="10538" extrusionOk="0">
                  <a:moveTo>
                    <a:pt x="0" y="1"/>
                  </a:moveTo>
                  <a:lnTo>
                    <a:pt x="8359" y="10538"/>
                  </a:lnTo>
                  <a:lnTo>
                    <a:pt x="19251" y="10538"/>
                  </a:lnTo>
                  <a:lnTo>
                    <a:pt x="21971" y="8462"/>
                  </a:lnTo>
                  <a:lnTo>
                    <a:pt x="21430" y="1673"/>
                  </a:lnTo>
                  <a:lnTo>
                    <a:pt x="172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28"/>
            <p:cNvSpPr/>
            <p:nvPr/>
          </p:nvSpPr>
          <p:spPr>
            <a:xfrm>
              <a:off x="5597343" y="2556914"/>
              <a:ext cx="1464276" cy="750799"/>
            </a:xfrm>
            <a:custGeom>
              <a:avLst/>
              <a:gdLst/>
              <a:ahLst/>
              <a:cxnLst/>
              <a:rect l="l" t="t" r="r" b="b"/>
              <a:pathLst>
                <a:path w="19891" h="10199" extrusionOk="0">
                  <a:moveTo>
                    <a:pt x="3579" y="0"/>
                  </a:moveTo>
                  <a:cubicBezTo>
                    <a:pt x="2926" y="0"/>
                    <a:pt x="2464" y="451"/>
                    <a:pt x="2071" y="924"/>
                  </a:cubicBezTo>
                  <a:cubicBezTo>
                    <a:pt x="1916" y="377"/>
                    <a:pt x="1465" y="91"/>
                    <a:pt x="1017" y="91"/>
                  </a:cubicBezTo>
                  <a:cubicBezTo>
                    <a:pt x="589" y="91"/>
                    <a:pt x="164" y="352"/>
                    <a:pt x="0" y="893"/>
                  </a:cubicBezTo>
                  <a:lnTo>
                    <a:pt x="7384" y="10199"/>
                  </a:lnTo>
                  <a:lnTo>
                    <a:pt x="18276" y="10199"/>
                  </a:lnTo>
                  <a:lnTo>
                    <a:pt x="19594" y="9192"/>
                  </a:lnTo>
                  <a:cubicBezTo>
                    <a:pt x="19480" y="8352"/>
                    <a:pt x="19630" y="7499"/>
                    <a:pt x="19440" y="6678"/>
                  </a:cubicBezTo>
                  <a:cubicBezTo>
                    <a:pt x="19239" y="5806"/>
                    <a:pt x="19275" y="5372"/>
                    <a:pt x="19531" y="4527"/>
                  </a:cubicBezTo>
                  <a:cubicBezTo>
                    <a:pt x="19796" y="3651"/>
                    <a:pt x="19890" y="2913"/>
                    <a:pt x="19302" y="2156"/>
                  </a:cubicBezTo>
                  <a:cubicBezTo>
                    <a:pt x="18794" y="1505"/>
                    <a:pt x="17941" y="1418"/>
                    <a:pt x="17144" y="1382"/>
                  </a:cubicBezTo>
                  <a:cubicBezTo>
                    <a:pt x="17088" y="1379"/>
                    <a:pt x="17033" y="1378"/>
                    <a:pt x="16980" y="1378"/>
                  </a:cubicBezTo>
                  <a:cubicBezTo>
                    <a:pt x="15969" y="1378"/>
                    <a:pt x="15233" y="1784"/>
                    <a:pt x="14271" y="1994"/>
                  </a:cubicBezTo>
                  <a:cubicBezTo>
                    <a:pt x="14148" y="2020"/>
                    <a:pt x="14058" y="2033"/>
                    <a:pt x="13990" y="2033"/>
                  </a:cubicBezTo>
                  <a:cubicBezTo>
                    <a:pt x="13739" y="2033"/>
                    <a:pt x="13788" y="1852"/>
                    <a:pt x="13579" y="1461"/>
                  </a:cubicBezTo>
                  <a:cubicBezTo>
                    <a:pt x="13271" y="886"/>
                    <a:pt x="12728" y="603"/>
                    <a:pt x="12112" y="603"/>
                  </a:cubicBezTo>
                  <a:cubicBezTo>
                    <a:pt x="11990" y="603"/>
                    <a:pt x="11864" y="614"/>
                    <a:pt x="11737" y="636"/>
                  </a:cubicBezTo>
                  <a:cubicBezTo>
                    <a:pt x="11426" y="687"/>
                    <a:pt x="11123" y="985"/>
                    <a:pt x="10863" y="985"/>
                  </a:cubicBezTo>
                  <a:cubicBezTo>
                    <a:pt x="10842" y="985"/>
                    <a:pt x="10822" y="983"/>
                    <a:pt x="10801" y="979"/>
                  </a:cubicBezTo>
                  <a:cubicBezTo>
                    <a:pt x="10648" y="952"/>
                    <a:pt x="10490" y="656"/>
                    <a:pt x="10222" y="624"/>
                  </a:cubicBezTo>
                  <a:cubicBezTo>
                    <a:pt x="10156" y="616"/>
                    <a:pt x="10091" y="613"/>
                    <a:pt x="10026" y="613"/>
                  </a:cubicBezTo>
                  <a:cubicBezTo>
                    <a:pt x="9485" y="613"/>
                    <a:pt x="8989" y="882"/>
                    <a:pt x="8943" y="1485"/>
                  </a:cubicBezTo>
                  <a:cubicBezTo>
                    <a:pt x="8490" y="1013"/>
                    <a:pt x="8101" y="569"/>
                    <a:pt x="7563" y="569"/>
                  </a:cubicBezTo>
                  <a:cubicBezTo>
                    <a:pt x="7319" y="569"/>
                    <a:pt x="7043" y="661"/>
                    <a:pt x="6717" y="885"/>
                  </a:cubicBezTo>
                  <a:cubicBezTo>
                    <a:pt x="6488" y="503"/>
                    <a:pt x="6110" y="236"/>
                    <a:pt x="5725" y="236"/>
                  </a:cubicBezTo>
                  <a:cubicBezTo>
                    <a:pt x="5433" y="236"/>
                    <a:pt x="5137" y="388"/>
                    <a:pt x="4898" y="759"/>
                  </a:cubicBezTo>
                  <a:cubicBezTo>
                    <a:pt x="4874" y="305"/>
                    <a:pt x="4179" y="72"/>
                    <a:pt x="3800" y="17"/>
                  </a:cubicBezTo>
                  <a:cubicBezTo>
                    <a:pt x="3724" y="6"/>
                    <a:pt x="3651" y="0"/>
                    <a:pt x="3579" y="0"/>
                  </a:cubicBezTo>
                  <a:close/>
                </a:path>
              </a:pathLst>
            </a:custGeom>
            <a:solidFill>
              <a:srgbClr val="FF8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28"/>
            <p:cNvSpPr/>
            <p:nvPr/>
          </p:nvSpPr>
          <p:spPr>
            <a:xfrm>
              <a:off x="5999948" y="2818546"/>
              <a:ext cx="97466" cy="82743"/>
            </a:xfrm>
            <a:custGeom>
              <a:avLst/>
              <a:gdLst/>
              <a:ahLst/>
              <a:cxnLst/>
              <a:rect l="l" t="t" r="r" b="b"/>
              <a:pathLst>
                <a:path w="1324" h="1124" extrusionOk="0">
                  <a:moveTo>
                    <a:pt x="896" y="1"/>
                  </a:moveTo>
                  <a:cubicBezTo>
                    <a:pt x="867" y="1"/>
                    <a:pt x="838" y="1"/>
                    <a:pt x="810" y="2"/>
                  </a:cubicBezTo>
                  <a:cubicBezTo>
                    <a:pt x="640" y="11"/>
                    <a:pt x="462" y="54"/>
                    <a:pt x="309" y="157"/>
                  </a:cubicBezTo>
                  <a:cubicBezTo>
                    <a:pt x="163" y="267"/>
                    <a:pt x="68" y="437"/>
                    <a:pt x="36" y="611"/>
                  </a:cubicBezTo>
                  <a:cubicBezTo>
                    <a:pt x="1" y="780"/>
                    <a:pt x="8" y="953"/>
                    <a:pt x="41" y="1124"/>
                  </a:cubicBezTo>
                  <a:cubicBezTo>
                    <a:pt x="52" y="953"/>
                    <a:pt x="64" y="784"/>
                    <a:pt x="112" y="627"/>
                  </a:cubicBezTo>
                  <a:cubicBezTo>
                    <a:pt x="154" y="472"/>
                    <a:pt x="238" y="326"/>
                    <a:pt x="367" y="239"/>
                  </a:cubicBezTo>
                  <a:cubicBezTo>
                    <a:pt x="494" y="145"/>
                    <a:pt x="656" y="106"/>
                    <a:pt x="817" y="77"/>
                  </a:cubicBezTo>
                  <a:cubicBezTo>
                    <a:pt x="983" y="54"/>
                    <a:pt x="1154" y="50"/>
                    <a:pt x="1323" y="42"/>
                  </a:cubicBezTo>
                  <a:cubicBezTo>
                    <a:pt x="1185" y="16"/>
                    <a:pt x="1040" y="1"/>
                    <a:pt x="8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28"/>
            <p:cNvSpPr/>
            <p:nvPr/>
          </p:nvSpPr>
          <p:spPr>
            <a:xfrm>
              <a:off x="6179277" y="2968501"/>
              <a:ext cx="146715" cy="49617"/>
            </a:xfrm>
            <a:custGeom>
              <a:avLst/>
              <a:gdLst/>
              <a:ahLst/>
              <a:cxnLst/>
              <a:rect l="l" t="t" r="r" b="b"/>
              <a:pathLst>
                <a:path w="1993" h="674" extrusionOk="0">
                  <a:moveTo>
                    <a:pt x="817" y="1"/>
                  </a:moveTo>
                  <a:cubicBezTo>
                    <a:pt x="528" y="1"/>
                    <a:pt x="243" y="94"/>
                    <a:pt x="0" y="235"/>
                  </a:cubicBezTo>
                  <a:cubicBezTo>
                    <a:pt x="253" y="159"/>
                    <a:pt x="511" y="93"/>
                    <a:pt x="764" y="93"/>
                  </a:cubicBezTo>
                  <a:cubicBezTo>
                    <a:pt x="865" y="93"/>
                    <a:pt x="966" y="104"/>
                    <a:pt x="1066" y="129"/>
                  </a:cubicBezTo>
                  <a:cubicBezTo>
                    <a:pt x="1417" y="207"/>
                    <a:pt x="1709" y="440"/>
                    <a:pt x="1993" y="673"/>
                  </a:cubicBezTo>
                  <a:cubicBezTo>
                    <a:pt x="1767" y="381"/>
                    <a:pt x="1464" y="129"/>
                    <a:pt x="1089" y="29"/>
                  </a:cubicBezTo>
                  <a:cubicBezTo>
                    <a:pt x="999" y="10"/>
                    <a:pt x="908" y="1"/>
                    <a:pt x="8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28"/>
            <p:cNvSpPr/>
            <p:nvPr/>
          </p:nvSpPr>
          <p:spPr>
            <a:xfrm>
              <a:off x="6181853" y="2811405"/>
              <a:ext cx="139206" cy="42476"/>
            </a:xfrm>
            <a:custGeom>
              <a:avLst/>
              <a:gdLst/>
              <a:ahLst/>
              <a:cxnLst/>
              <a:rect l="l" t="t" r="r" b="b"/>
              <a:pathLst>
                <a:path w="1891" h="577" extrusionOk="0">
                  <a:moveTo>
                    <a:pt x="920" y="0"/>
                  </a:moveTo>
                  <a:cubicBezTo>
                    <a:pt x="904" y="0"/>
                    <a:pt x="888" y="0"/>
                    <a:pt x="872" y="1"/>
                  </a:cubicBezTo>
                  <a:cubicBezTo>
                    <a:pt x="691" y="13"/>
                    <a:pt x="501" y="56"/>
                    <a:pt x="344" y="159"/>
                  </a:cubicBezTo>
                  <a:cubicBezTo>
                    <a:pt x="186" y="261"/>
                    <a:pt x="67" y="411"/>
                    <a:pt x="0" y="577"/>
                  </a:cubicBezTo>
                  <a:cubicBezTo>
                    <a:pt x="103" y="431"/>
                    <a:pt x="233" y="309"/>
                    <a:pt x="383" y="226"/>
                  </a:cubicBezTo>
                  <a:cubicBezTo>
                    <a:pt x="537" y="147"/>
                    <a:pt x="707" y="108"/>
                    <a:pt x="880" y="103"/>
                  </a:cubicBezTo>
                  <a:cubicBezTo>
                    <a:pt x="907" y="102"/>
                    <a:pt x="935" y="101"/>
                    <a:pt x="963" y="101"/>
                  </a:cubicBezTo>
                  <a:cubicBezTo>
                    <a:pt x="1279" y="101"/>
                    <a:pt x="1597" y="199"/>
                    <a:pt x="1891" y="340"/>
                  </a:cubicBezTo>
                  <a:cubicBezTo>
                    <a:pt x="1626" y="122"/>
                    <a:pt x="1275" y="0"/>
                    <a:pt x="9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28"/>
            <p:cNvSpPr/>
            <p:nvPr/>
          </p:nvSpPr>
          <p:spPr>
            <a:xfrm>
              <a:off x="6040069" y="3000598"/>
              <a:ext cx="99159" cy="131918"/>
            </a:xfrm>
            <a:custGeom>
              <a:avLst/>
              <a:gdLst/>
              <a:ahLst/>
              <a:cxnLst/>
              <a:rect l="l" t="t" r="r" b="b"/>
              <a:pathLst>
                <a:path w="1347" h="1792" extrusionOk="0">
                  <a:moveTo>
                    <a:pt x="1" y="1"/>
                  </a:moveTo>
                  <a:cubicBezTo>
                    <a:pt x="210" y="39"/>
                    <a:pt x="411" y="103"/>
                    <a:pt x="589" y="201"/>
                  </a:cubicBezTo>
                  <a:cubicBezTo>
                    <a:pt x="766" y="300"/>
                    <a:pt x="928" y="431"/>
                    <a:pt x="1039" y="604"/>
                  </a:cubicBezTo>
                  <a:cubicBezTo>
                    <a:pt x="1272" y="939"/>
                    <a:pt x="1303" y="1378"/>
                    <a:pt x="1252" y="1792"/>
                  </a:cubicBezTo>
                  <a:cubicBezTo>
                    <a:pt x="1319" y="1591"/>
                    <a:pt x="1346" y="1374"/>
                    <a:pt x="1330" y="1161"/>
                  </a:cubicBezTo>
                  <a:cubicBezTo>
                    <a:pt x="1314" y="943"/>
                    <a:pt x="1239" y="730"/>
                    <a:pt x="1121" y="545"/>
                  </a:cubicBezTo>
                  <a:cubicBezTo>
                    <a:pt x="995" y="367"/>
                    <a:pt x="822" y="221"/>
                    <a:pt x="624" y="130"/>
                  </a:cubicBezTo>
                  <a:cubicBezTo>
                    <a:pt x="427" y="43"/>
                    <a:pt x="214"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28"/>
            <p:cNvSpPr/>
            <p:nvPr/>
          </p:nvSpPr>
          <p:spPr>
            <a:xfrm>
              <a:off x="6267542" y="3103440"/>
              <a:ext cx="170345" cy="106079"/>
            </a:xfrm>
            <a:custGeom>
              <a:avLst/>
              <a:gdLst/>
              <a:ahLst/>
              <a:cxnLst/>
              <a:rect l="l" t="t" r="r" b="b"/>
              <a:pathLst>
                <a:path w="2314" h="1441" extrusionOk="0">
                  <a:moveTo>
                    <a:pt x="1265" y="0"/>
                  </a:moveTo>
                  <a:cubicBezTo>
                    <a:pt x="1088" y="0"/>
                    <a:pt x="909" y="25"/>
                    <a:pt x="739" y="75"/>
                  </a:cubicBezTo>
                  <a:cubicBezTo>
                    <a:pt x="470" y="158"/>
                    <a:pt x="218" y="351"/>
                    <a:pt x="111" y="620"/>
                  </a:cubicBezTo>
                  <a:cubicBezTo>
                    <a:pt x="0" y="888"/>
                    <a:pt x="32" y="1172"/>
                    <a:pt x="52" y="1440"/>
                  </a:cubicBezTo>
                  <a:cubicBezTo>
                    <a:pt x="76" y="1168"/>
                    <a:pt x="64" y="888"/>
                    <a:pt x="178" y="651"/>
                  </a:cubicBezTo>
                  <a:cubicBezTo>
                    <a:pt x="293" y="411"/>
                    <a:pt x="513" y="241"/>
                    <a:pt x="766" y="174"/>
                  </a:cubicBezTo>
                  <a:cubicBezTo>
                    <a:pt x="944" y="115"/>
                    <a:pt x="1131" y="90"/>
                    <a:pt x="1321" y="90"/>
                  </a:cubicBezTo>
                  <a:cubicBezTo>
                    <a:pt x="1400" y="90"/>
                    <a:pt x="1480" y="95"/>
                    <a:pt x="1559" y="103"/>
                  </a:cubicBezTo>
                  <a:cubicBezTo>
                    <a:pt x="1823" y="130"/>
                    <a:pt x="2092" y="201"/>
                    <a:pt x="2313" y="360"/>
                  </a:cubicBezTo>
                  <a:cubicBezTo>
                    <a:pt x="2116" y="166"/>
                    <a:pt x="1840" y="67"/>
                    <a:pt x="1568" y="24"/>
                  </a:cubicBezTo>
                  <a:cubicBezTo>
                    <a:pt x="1468" y="8"/>
                    <a:pt x="1367" y="0"/>
                    <a:pt x="12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28"/>
            <p:cNvSpPr/>
            <p:nvPr/>
          </p:nvSpPr>
          <p:spPr>
            <a:xfrm>
              <a:off x="6334680" y="2943325"/>
              <a:ext cx="73541" cy="139574"/>
            </a:xfrm>
            <a:custGeom>
              <a:avLst/>
              <a:gdLst/>
              <a:ahLst/>
              <a:cxnLst/>
              <a:rect l="l" t="t" r="r" b="b"/>
              <a:pathLst>
                <a:path w="999" h="1896" extrusionOk="0">
                  <a:moveTo>
                    <a:pt x="999" y="1"/>
                  </a:moveTo>
                  <a:lnTo>
                    <a:pt x="999" y="1"/>
                  </a:lnTo>
                  <a:cubicBezTo>
                    <a:pt x="817" y="92"/>
                    <a:pt x="636" y="182"/>
                    <a:pt x="462" y="296"/>
                  </a:cubicBezTo>
                  <a:cubicBezTo>
                    <a:pt x="292" y="407"/>
                    <a:pt x="130" y="565"/>
                    <a:pt x="51" y="766"/>
                  </a:cubicBezTo>
                  <a:cubicBezTo>
                    <a:pt x="16" y="869"/>
                    <a:pt x="0" y="976"/>
                    <a:pt x="0" y="1082"/>
                  </a:cubicBezTo>
                  <a:cubicBezTo>
                    <a:pt x="0" y="1189"/>
                    <a:pt x="8" y="1291"/>
                    <a:pt x="35" y="1394"/>
                  </a:cubicBezTo>
                  <a:cubicBezTo>
                    <a:pt x="91" y="1599"/>
                    <a:pt x="225" y="1773"/>
                    <a:pt x="390" y="1895"/>
                  </a:cubicBezTo>
                  <a:cubicBezTo>
                    <a:pt x="253" y="1741"/>
                    <a:pt x="146" y="1568"/>
                    <a:pt x="115" y="1374"/>
                  </a:cubicBezTo>
                  <a:cubicBezTo>
                    <a:pt x="83" y="1185"/>
                    <a:pt x="75" y="979"/>
                    <a:pt x="146" y="802"/>
                  </a:cubicBezTo>
                  <a:cubicBezTo>
                    <a:pt x="210" y="620"/>
                    <a:pt x="352" y="482"/>
                    <a:pt x="505" y="360"/>
                  </a:cubicBezTo>
                  <a:cubicBezTo>
                    <a:pt x="663" y="238"/>
                    <a:pt x="837" y="127"/>
                    <a:pt x="9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28"/>
            <p:cNvSpPr/>
            <p:nvPr/>
          </p:nvSpPr>
          <p:spPr>
            <a:xfrm>
              <a:off x="5694663" y="2644885"/>
              <a:ext cx="176382" cy="104754"/>
            </a:xfrm>
            <a:custGeom>
              <a:avLst/>
              <a:gdLst/>
              <a:ahLst/>
              <a:cxnLst/>
              <a:rect l="l" t="t" r="r" b="b"/>
              <a:pathLst>
                <a:path w="2396" h="1423" extrusionOk="0">
                  <a:moveTo>
                    <a:pt x="761" y="1"/>
                  </a:moveTo>
                  <a:cubicBezTo>
                    <a:pt x="741" y="1"/>
                    <a:pt x="722" y="1"/>
                    <a:pt x="702" y="2"/>
                  </a:cubicBezTo>
                  <a:cubicBezTo>
                    <a:pt x="434" y="10"/>
                    <a:pt x="158" y="124"/>
                    <a:pt x="0" y="341"/>
                  </a:cubicBezTo>
                  <a:cubicBezTo>
                    <a:pt x="182" y="163"/>
                    <a:pt x="428" y="80"/>
                    <a:pt x="675" y="80"/>
                  </a:cubicBezTo>
                  <a:cubicBezTo>
                    <a:pt x="685" y="80"/>
                    <a:pt x="696" y="80"/>
                    <a:pt x="707" y="81"/>
                  </a:cubicBezTo>
                  <a:cubicBezTo>
                    <a:pt x="959" y="84"/>
                    <a:pt x="1212" y="156"/>
                    <a:pt x="1441" y="274"/>
                  </a:cubicBezTo>
                  <a:cubicBezTo>
                    <a:pt x="1669" y="385"/>
                    <a:pt x="1882" y="542"/>
                    <a:pt x="2052" y="736"/>
                  </a:cubicBezTo>
                  <a:cubicBezTo>
                    <a:pt x="2222" y="926"/>
                    <a:pt x="2352" y="1162"/>
                    <a:pt x="2396" y="1423"/>
                  </a:cubicBezTo>
                  <a:cubicBezTo>
                    <a:pt x="2396" y="1154"/>
                    <a:pt x="2277" y="897"/>
                    <a:pt x="2112" y="684"/>
                  </a:cubicBezTo>
                  <a:cubicBezTo>
                    <a:pt x="1946" y="471"/>
                    <a:pt x="1725" y="305"/>
                    <a:pt x="1484" y="183"/>
                  </a:cubicBezTo>
                  <a:cubicBezTo>
                    <a:pt x="1260" y="73"/>
                    <a:pt x="1013" y="1"/>
                    <a:pt x="7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28"/>
            <p:cNvSpPr/>
            <p:nvPr/>
          </p:nvSpPr>
          <p:spPr>
            <a:xfrm>
              <a:off x="5820988" y="2792485"/>
              <a:ext cx="119772" cy="59113"/>
            </a:xfrm>
            <a:custGeom>
              <a:avLst/>
              <a:gdLst/>
              <a:ahLst/>
              <a:cxnLst/>
              <a:rect l="l" t="t" r="r" b="b"/>
              <a:pathLst>
                <a:path w="1627" h="803" extrusionOk="0">
                  <a:moveTo>
                    <a:pt x="913" y="0"/>
                  </a:moveTo>
                  <a:cubicBezTo>
                    <a:pt x="814" y="0"/>
                    <a:pt x="715" y="11"/>
                    <a:pt x="616" y="33"/>
                  </a:cubicBezTo>
                  <a:cubicBezTo>
                    <a:pt x="447" y="76"/>
                    <a:pt x="273" y="152"/>
                    <a:pt x="155" y="298"/>
                  </a:cubicBezTo>
                  <a:cubicBezTo>
                    <a:pt x="37" y="440"/>
                    <a:pt x="1" y="633"/>
                    <a:pt x="40" y="803"/>
                  </a:cubicBezTo>
                  <a:cubicBezTo>
                    <a:pt x="44" y="629"/>
                    <a:pt x="95" y="463"/>
                    <a:pt x="214" y="349"/>
                  </a:cubicBezTo>
                  <a:cubicBezTo>
                    <a:pt x="328" y="234"/>
                    <a:pt x="478" y="163"/>
                    <a:pt x="640" y="132"/>
                  </a:cubicBezTo>
                  <a:cubicBezTo>
                    <a:pt x="747" y="103"/>
                    <a:pt x="858" y="92"/>
                    <a:pt x="968" y="92"/>
                  </a:cubicBezTo>
                  <a:cubicBezTo>
                    <a:pt x="1025" y="92"/>
                    <a:pt x="1081" y="95"/>
                    <a:pt x="1137" y="100"/>
                  </a:cubicBezTo>
                  <a:cubicBezTo>
                    <a:pt x="1303" y="116"/>
                    <a:pt x="1469" y="156"/>
                    <a:pt x="1627" y="227"/>
                  </a:cubicBezTo>
                  <a:cubicBezTo>
                    <a:pt x="1489" y="120"/>
                    <a:pt x="1319" y="57"/>
                    <a:pt x="1149" y="21"/>
                  </a:cubicBezTo>
                  <a:cubicBezTo>
                    <a:pt x="1071" y="7"/>
                    <a:pt x="992" y="0"/>
                    <a:pt x="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28"/>
            <p:cNvSpPr/>
            <p:nvPr/>
          </p:nvSpPr>
          <p:spPr>
            <a:xfrm>
              <a:off x="5918603" y="2666602"/>
              <a:ext cx="151426" cy="75455"/>
            </a:xfrm>
            <a:custGeom>
              <a:avLst/>
              <a:gdLst/>
              <a:ahLst/>
              <a:cxnLst/>
              <a:rect l="l" t="t" r="r" b="b"/>
              <a:pathLst>
                <a:path w="2057" h="1025" extrusionOk="0">
                  <a:moveTo>
                    <a:pt x="928" y="1"/>
                  </a:moveTo>
                  <a:cubicBezTo>
                    <a:pt x="907" y="1"/>
                    <a:pt x="886" y="1"/>
                    <a:pt x="865" y="3"/>
                  </a:cubicBezTo>
                  <a:cubicBezTo>
                    <a:pt x="616" y="22"/>
                    <a:pt x="383" y="157"/>
                    <a:pt x="241" y="354"/>
                  </a:cubicBezTo>
                  <a:cubicBezTo>
                    <a:pt x="95" y="543"/>
                    <a:pt x="1" y="792"/>
                    <a:pt x="64" y="1025"/>
                  </a:cubicBezTo>
                  <a:cubicBezTo>
                    <a:pt x="44" y="792"/>
                    <a:pt x="155" y="571"/>
                    <a:pt x="301" y="405"/>
                  </a:cubicBezTo>
                  <a:cubicBezTo>
                    <a:pt x="376" y="318"/>
                    <a:pt x="463" y="243"/>
                    <a:pt x="557" y="192"/>
                  </a:cubicBezTo>
                  <a:cubicBezTo>
                    <a:pt x="656" y="141"/>
                    <a:pt x="762" y="110"/>
                    <a:pt x="873" y="101"/>
                  </a:cubicBezTo>
                  <a:cubicBezTo>
                    <a:pt x="897" y="99"/>
                    <a:pt x="922" y="98"/>
                    <a:pt x="947" y="98"/>
                  </a:cubicBezTo>
                  <a:cubicBezTo>
                    <a:pt x="1140" y="98"/>
                    <a:pt x="1337" y="165"/>
                    <a:pt x="1512" y="263"/>
                  </a:cubicBezTo>
                  <a:cubicBezTo>
                    <a:pt x="1714" y="370"/>
                    <a:pt x="1895" y="520"/>
                    <a:pt x="2057" y="689"/>
                  </a:cubicBezTo>
                  <a:cubicBezTo>
                    <a:pt x="1927" y="492"/>
                    <a:pt x="1757" y="323"/>
                    <a:pt x="1552" y="196"/>
                  </a:cubicBezTo>
                  <a:cubicBezTo>
                    <a:pt x="1371" y="77"/>
                    <a:pt x="1151" y="1"/>
                    <a:pt x="9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28"/>
            <p:cNvSpPr/>
            <p:nvPr/>
          </p:nvSpPr>
          <p:spPr>
            <a:xfrm>
              <a:off x="6099919" y="2692368"/>
              <a:ext cx="104386" cy="72069"/>
            </a:xfrm>
            <a:custGeom>
              <a:avLst/>
              <a:gdLst/>
              <a:ahLst/>
              <a:cxnLst/>
              <a:rect l="l" t="t" r="r" b="b"/>
              <a:pathLst>
                <a:path w="1418" h="979" extrusionOk="0">
                  <a:moveTo>
                    <a:pt x="920" y="0"/>
                  </a:moveTo>
                  <a:cubicBezTo>
                    <a:pt x="754" y="4"/>
                    <a:pt x="585" y="39"/>
                    <a:pt x="423" y="110"/>
                  </a:cubicBezTo>
                  <a:cubicBezTo>
                    <a:pt x="269" y="186"/>
                    <a:pt x="122" y="312"/>
                    <a:pt x="64" y="478"/>
                  </a:cubicBezTo>
                  <a:cubicBezTo>
                    <a:pt x="0" y="643"/>
                    <a:pt x="16" y="820"/>
                    <a:pt x="67" y="979"/>
                  </a:cubicBezTo>
                  <a:cubicBezTo>
                    <a:pt x="56" y="813"/>
                    <a:pt x="67" y="647"/>
                    <a:pt x="135" y="509"/>
                  </a:cubicBezTo>
                  <a:cubicBezTo>
                    <a:pt x="202" y="371"/>
                    <a:pt x="324" y="261"/>
                    <a:pt x="466" y="201"/>
                  </a:cubicBezTo>
                  <a:cubicBezTo>
                    <a:pt x="608" y="130"/>
                    <a:pt x="766" y="99"/>
                    <a:pt x="927" y="79"/>
                  </a:cubicBezTo>
                  <a:cubicBezTo>
                    <a:pt x="1023" y="67"/>
                    <a:pt x="1121" y="62"/>
                    <a:pt x="1221" y="62"/>
                  </a:cubicBezTo>
                  <a:cubicBezTo>
                    <a:pt x="1286" y="62"/>
                    <a:pt x="1352" y="64"/>
                    <a:pt x="1417" y="67"/>
                  </a:cubicBezTo>
                  <a:cubicBezTo>
                    <a:pt x="1259" y="20"/>
                    <a:pt x="1089" y="0"/>
                    <a:pt x="9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28"/>
            <p:cNvSpPr/>
            <p:nvPr/>
          </p:nvSpPr>
          <p:spPr>
            <a:xfrm>
              <a:off x="6127230" y="3162406"/>
              <a:ext cx="121833" cy="52046"/>
            </a:xfrm>
            <a:custGeom>
              <a:avLst/>
              <a:gdLst/>
              <a:ahLst/>
              <a:cxnLst/>
              <a:rect l="l" t="t" r="r" b="b"/>
              <a:pathLst>
                <a:path w="1655" h="707" extrusionOk="0">
                  <a:moveTo>
                    <a:pt x="993" y="1"/>
                  </a:moveTo>
                  <a:cubicBezTo>
                    <a:pt x="902" y="1"/>
                    <a:pt x="810" y="15"/>
                    <a:pt x="722" y="40"/>
                  </a:cubicBezTo>
                  <a:cubicBezTo>
                    <a:pt x="399" y="158"/>
                    <a:pt x="150" y="419"/>
                    <a:pt x="0" y="707"/>
                  </a:cubicBezTo>
                  <a:cubicBezTo>
                    <a:pt x="217" y="466"/>
                    <a:pt x="458" y="233"/>
                    <a:pt x="754" y="138"/>
                  </a:cubicBezTo>
                  <a:cubicBezTo>
                    <a:pt x="843" y="106"/>
                    <a:pt x="935" y="91"/>
                    <a:pt x="1026" y="91"/>
                  </a:cubicBezTo>
                  <a:cubicBezTo>
                    <a:pt x="1090" y="91"/>
                    <a:pt x="1153" y="98"/>
                    <a:pt x="1216" y="111"/>
                  </a:cubicBezTo>
                  <a:cubicBezTo>
                    <a:pt x="1366" y="142"/>
                    <a:pt x="1512" y="218"/>
                    <a:pt x="1654" y="300"/>
                  </a:cubicBezTo>
                  <a:cubicBezTo>
                    <a:pt x="1540" y="182"/>
                    <a:pt x="1398" y="87"/>
                    <a:pt x="1232" y="36"/>
                  </a:cubicBezTo>
                  <a:cubicBezTo>
                    <a:pt x="1155" y="12"/>
                    <a:pt x="1075" y="1"/>
                    <a:pt x="9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28"/>
            <p:cNvSpPr/>
            <p:nvPr/>
          </p:nvSpPr>
          <p:spPr>
            <a:xfrm>
              <a:off x="6072313" y="2869709"/>
              <a:ext cx="144433" cy="63824"/>
            </a:xfrm>
            <a:custGeom>
              <a:avLst/>
              <a:gdLst/>
              <a:ahLst/>
              <a:cxnLst/>
              <a:rect l="l" t="t" r="r" b="b"/>
              <a:pathLst>
                <a:path w="1962" h="867" extrusionOk="0">
                  <a:moveTo>
                    <a:pt x="1205" y="1"/>
                  </a:moveTo>
                  <a:cubicBezTo>
                    <a:pt x="1069" y="1"/>
                    <a:pt x="934" y="18"/>
                    <a:pt x="801" y="50"/>
                  </a:cubicBezTo>
                  <a:cubicBezTo>
                    <a:pt x="608" y="105"/>
                    <a:pt x="419" y="196"/>
                    <a:pt x="269" y="338"/>
                  </a:cubicBezTo>
                  <a:cubicBezTo>
                    <a:pt x="123" y="480"/>
                    <a:pt x="24" y="669"/>
                    <a:pt x="0" y="866"/>
                  </a:cubicBezTo>
                  <a:cubicBezTo>
                    <a:pt x="64" y="681"/>
                    <a:pt x="174" y="515"/>
                    <a:pt x="320" y="397"/>
                  </a:cubicBezTo>
                  <a:cubicBezTo>
                    <a:pt x="470" y="275"/>
                    <a:pt x="644" y="192"/>
                    <a:pt x="829" y="149"/>
                  </a:cubicBezTo>
                  <a:cubicBezTo>
                    <a:pt x="974" y="108"/>
                    <a:pt x="1127" y="89"/>
                    <a:pt x="1281" y="89"/>
                  </a:cubicBezTo>
                  <a:cubicBezTo>
                    <a:pt x="1319" y="89"/>
                    <a:pt x="1358" y="90"/>
                    <a:pt x="1397" y="93"/>
                  </a:cubicBezTo>
                  <a:cubicBezTo>
                    <a:pt x="1587" y="105"/>
                    <a:pt x="1781" y="145"/>
                    <a:pt x="1962" y="227"/>
                  </a:cubicBezTo>
                  <a:cubicBezTo>
                    <a:pt x="1800" y="109"/>
                    <a:pt x="1603" y="45"/>
                    <a:pt x="1406" y="14"/>
                  </a:cubicBezTo>
                  <a:cubicBezTo>
                    <a:pt x="1339" y="5"/>
                    <a:pt x="1272" y="1"/>
                    <a:pt x="1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28"/>
            <p:cNvSpPr/>
            <p:nvPr/>
          </p:nvSpPr>
          <p:spPr>
            <a:xfrm>
              <a:off x="6562080" y="3055957"/>
              <a:ext cx="122127" cy="34157"/>
            </a:xfrm>
            <a:custGeom>
              <a:avLst/>
              <a:gdLst/>
              <a:ahLst/>
              <a:cxnLst/>
              <a:rect l="l" t="t" r="r" b="b"/>
              <a:pathLst>
                <a:path w="1659" h="464" extrusionOk="0">
                  <a:moveTo>
                    <a:pt x="943" y="0"/>
                  </a:moveTo>
                  <a:cubicBezTo>
                    <a:pt x="887" y="0"/>
                    <a:pt x="831" y="4"/>
                    <a:pt x="775" y="10"/>
                  </a:cubicBezTo>
                  <a:cubicBezTo>
                    <a:pt x="621" y="34"/>
                    <a:pt x="471" y="77"/>
                    <a:pt x="337" y="156"/>
                  </a:cubicBezTo>
                  <a:cubicBezTo>
                    <a:pt x="203" y="235"/>
                    <a:pt x="88" y="338"/>
                    <a:pt x="1" y="464"/>
                  </a:cubicBezTo>
                  <a:cubicBezTo>
                    <a:pt x="230" y="271"/>
                    <a:pt x="498" y="136"/>
                    <a:pt x="787" y="109"/>
                  </a:cubicBezTo>
                  <a:cubicBezTo>
                    <a:pt x="858" y="99"/>
                    <a:pt x="930" y="94"/>
                    <a:pt x="1002" y="94"/>
                  </a:cubicBezTo>
                  <a:cubicBezTo>
                    <a:pt x="1219" y="94"/>
                    <a:pt x="1439" y="136"/>
                    <a:pt x="1658" y="196"/>
                  </a:cubicBezTo>
                  <a:cubicBezTo>
                    <a:pt x="1445" y="66"/>
                    <a:pt x="1195" y="0"/>
                    <a:pt x="9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28"/>
            <p:cNvSpPr/>
            <p:nvPr/>
          </p:nvSpPr>
          <p:spPr>
            <a:xfrm>
              <a:off x="6510180" y="3196859"/>
              <a:ext cx="126691" cy="52487"/>
            </a:xfrm>
            <a:custGeom>
              <a:avLst/>
              <a:gdLst/>
              <a:ahLst/>
              <a:cxnLst/>
              <a:rect l="l" t="t" r="r" b="b"/>
              <a:pathLst>
                <a:path w="1721" h="713" extrusionOk="0">
                  <a:moveTo>
                    <a:pt x="767" y="0"/>
                  </a:moveTo>
                  <a:cubicBezTo>
                    <a:pt x="598" y="0"/>
                    <a:pt x="426" y="54"/>
                    <a:pt x="296" y="160"/>
                  </a:cubicBezTo>
                  <a:cubicBezTo>
                    <a:pt x="142" y="282"/>
                    <a:pt x="48" y="464"/>
                    <a:pt x="0" y="645"/>
                  </a:cubicBezTo>
                  <a:cubicBezTo>
                    <a:pt x="83" y="475"/>
                    <a:pt x="193" y="322"/>
                    <a:pt x="343" y="223"/>
                  </a:cubicBezTo>
                  <a:cubicBezTo>
                    <a:pt x="460" y="141"/>
                    <a:pt x="599" y="97"/>
                    <a:pt x="741" y="97"/>
                  </a:cubicBezTo>
                  <a:cubicBezTo>
                    <a:pt x="777" y="97"/>
                    <a:pt x="812" y="99"/>
                    <a:pt x="848" y="105"/>
                  </a:cubicBezTo>
                  <a:cubicBezTo>
                    <a:pt x="1026" y="124"/>
                    <a:pt x="1192" y="204"/>
                    <a:pt x="1341" y="310"/>
                  </a:cubicBezTo>
                  <a:cubicBezTo>
                    <a:pt x="1487" y="417"/>
                    <a:pt x="1614" y="555"/>
                    <a:pt x="1720" y="712"/>
                  </a:cubicBezTo>
                  <a:cubicBezTo>
                    <a:pt x="1587" y="361"/>
                    <a:pt x="1259" y="61"/>
                    <a:pt x="860" y="6"/>
                  </a:cubicBezTo>
                  <a:cubicBezTo>
                    <a:pt x="829" y="2"/>
                    <a:pt x="798" y="0"/>
                    <a:pt x="7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28"/>
            <p:cNvSpPr/>
            <p:nvPr/>
          </p:nvSpPr>
          <p:spPr>
            <a:xfrm>
              <a:off x="6706220" y="3059197"/>
              <a:ext cx="131992" cy="90767"/>
            </a:xfrm>
            <a:custGeom>
              <a:avLst/>
              <a:gdLst/>
              <a:ahLst/>
              <a:cxnLst/>
              <a:rect l="l" t="t" r="r" b="b"/>
              <a:pathLst>
                <a:path w="1793" h="1233" extrusionOk="0">
                  <a:moveTo>
                    <a:pt x="1302" y="0"/>
                  </a:moveTo>
                  <a:cubicBezTo>
                    <a:pt x="1259" y="0"/>
                    <a:pt x="1216" y="2"/>
                    <a:pt x="1173" y="5"/>
                  </a:cubicBezTo>
                  <a:cubicBezTo>
                    <a:pt x="964" y="25"/>
                    <a:pt x="755" y="81"/>
                    <a:pt x="561" y="171"/>
                  </a:cubicBezTo>
                  <a:cubicBezTo>
                    <a:pt x="372" y="270"/>
                    <a:pt x="194" y="412"/>
                    <a:pt x="95" y="609"/>
                  </a:cubicBezTo>
                  <a:cubicBezTo>
                    <a:pt x="1" y="810"/>
                    <a:pt x="17" y="1043"/>
                    <a:pt x="103" y="1232"/>
                  </a:cubicBezTo>
                  <a:cubicBezTo>
                    <a:pt x="56" y="1028"/>
                    <a:pt x="68" y="819"/>
                    <a:pt x="166" y="644"/>
                  </a:cubicBezTo>
                  <a:cubicBezTo>
                    <a:pt x="265" y="475"/>
                    <a:pt x="427" y="349"/>
                    <a:pt x="605" y="262"/>
                  </a:cubicBezTo>
                  <a:cubicBezTo>
                    <a:pt x="782" y="171"/>
                    <a:pt x="979" y="116"/>
                    <a:pt x="1181" y="85"/>
                  </a:cubicBezTo>
                  <a:cubicBezTo>
                    <a:pt x="1284" y="68"/>
                    <a:pt x="1388" y="59"/>
                    <a:pt x="1493" y="59"/>
                  </a:cubicBezTo>
                  <a:cubicBezTo>
                    <a:pt x="1593" y="59"/>
                    <a:pt x="1693" y="67"/>
                    <a:pt x="1793" y="85"/>
                  </a:cubicBezTo>
                  <a:cubicBezTo>
                    <a:pt x="1639" y="25"/>
                    <a:pt x="1470" y="0"/>
                    <a:pt x="1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28"/>
            <p:cNvSpPr/>
            <p:nvPr/>
          </p:nvSpPr>
          <p:spPr>
            <a:xfrm>
              <a:off x="6435460" y="2980133"/>
              <a:ext cx="114250" cy="70155"/>
            </a:xfrm>
            <a:custGeom>
              <a:avLst/>
              <a:gdLst/>
              <a:ahLst/>
              <a:cxnLst/>
              <a:rect l="l" t="t" r="r" b="b"/>
              <a:pathLst>
                <a:path w="1552" h="953" extrusionOk="0">
                  <a:moveTo>
                    <a:pt x="445" y="0"/>
                  </a:moveTo>
                  <a:cubicBezTo>
                    <a:pt x="293" y="0"/>
                    <a:pt x="142" y="25"/>
                    <a:pt x="1" y="77"/>
                  </a:cubicBezTo>
                  <a:cubicBezTo>
                    <a:pt x="82" y="67"/>
                    <a:pt x="162" y="62"/>
                    <a:pt x="242" y="62"/>
                  </a:cubicBezTo>
                  <a:cubicBezTo>
                    <a:pt x="329" y="62"/>
                    <a:pt x="415" y="68"/>
                    <a:pt x="502" y="81"/>
                  </a:cubicBezTo>
                  <a:cubicBezTo>
                    <a:pt x="668" y="101"/>
                    <a:pt x="830" y="140"/>
                    <a:pt x="979" y="208"/>
                  </a:cubicBezTo>
                  <a:cubicBezTo>
                    <a:pt x="1129" y="270"/>
                    <a:pt x="1263" y="365"/>
                    <a:pt x="1362" y="492"/>
                  </a:cubicBezTo>
                  <a:cubicBezTo>
                    <a:pt x="1460" y="621"/>
                    <a:pt x="1512" y="783"/>
                    <a:pt x="1520" y="953"/>
                  </a:cubicBezTo>
                  <a:cubicBezTo>
                    <a:pt x="1551" y="787"/>
                    <a:pt x="1524" y="602"/>
                    <a:pt x="1425" y="448"/>
                  </a:cubicBezTo>
                  <a:cubicBezTo>
                    <a:pt x="1331" y="294"/>
                    <a:pt x="1176" y="191"/>
                    <a:pt x="1019" y="117"/>
                  </a:cubicBezTo>
                  <a:cubicBezTo>
                    <a:pt x="837" y="41"/>
                    <a:pt x="640" y="0"/>
                    <a:pt x="4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28"/>
            <p:cNvSpPr/>
            <p:nvPr/>
          </p:nvSpPr>
          <p:spPr>
            <a:xfrm>
              <a:off x="6457839" y="3103734"/>
              <a:ext cx="114545" cy="78474"/>
            </a:xfrm>
            <a:custGeom>
              <a:avLst/>
              <a:gdLst/>
              <a:ahLst/>
              <a:cxnLst/>
              <a:rect l="l" t="t" r="r" b="b"/>
              <a:pathLst>
                <a:path w="1556" h="1066" extrusionOk="0">
                  <a:moveTo>
                    <a:pt x="1034" y="0"/>
                  </a:moveTo>
                  <a:cubicBezTo>
                    <a:pt x="861" y="0"/>
                    <a:pt x="675" y="52"/>
                    <a:pt x="526" y="162"/>
                  </a:cubicBezTo>
                  <a:cubicBezTo>
                    <a:pt x="375" y="272"/>
                    <a:pt x="276" y="427"/>
                    <a:pt x="198" y="584"/>
                  </a:cubicBezTo>
                  <a:cubicBezTo>
                    <a:pt x="119" y="738"/>
                    <a:pt x="56" y="900"/>
                    <a:pt x="1" y="1066"/>
                  </a:cubicBezTo>
                  <a:lnTo>
                    <a:pt x="265" y="620"/>
                  </a:lnTo>
                  <a:cubicBezTo>
                    <a:pt x="356" y="478"/>
                    <a:pt x="451" y="332"/>
                    <a:pt x="584" y="241"/>
                  </a:cubicBezTo>
                  <a:cubicBezTo>
                    <a:pt x="711" y="143"/>
                    <a:pt x="872" y="95"/>
                    <a:pt x="1038" y="79"/>
                  </a:cubicBezTo>
                  <a:cubicBezTo>
                    <a:pt x="1097" y="74"/>
                    <a:pt x="1156" y="71"/>
                    <a:pt x="1215" y="71"/>
                  </a:cubicBezTo>
                  <a:cubicBezTo>
                    <a:pt x="1328" y="71"/>
                    <a:pt x="1442" y="79"/>
                    <a:pt x="1555" y="87"/>
                  </a:cubicBezTo>
                  <a:cubicBezTo>
                    <a:pt x="1386" y="35"/>
                    <a:pt x="1216" y="0"/>
                    <a:pt x="10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28"/>
            <p:cNvSpPr/>
            <p:nvPr/>
          </p:nvSpPr>
          <p:spPr>
            <a:xfrm>
              <a:off x="6649241" y="3191926"/>
              <a:ext cx="141930" cy="54843"/>
            </a:xfrm>
            <a:custGeom>
              <a:avLst/>
              <a:gdLst/>
              <a:ahLst/>
              <a:cxnLst/>
              <a:rect l="l" t="t" r="r" b="b"/>
              <a:pathLst>
                <a:path w="1928" h="745" extrusionOk="0">
                  <a:moveTo>
                    <a:pt x="651" y="0"/>
                  </a:moveTo>
                  <a:cubicBezTo>
                    <a:pt x="429" y="0"/>
                    <a:pt x="209" y="38"/>
                    <a:pt x="1" y="105"/>
                  </a:cubicBezTo>
                  <a:cubicBezTo>
                    <a:pt x="165" y="92"/>
                    <a:pt x="328" y="81"/>
                    <a:pt x="490" y="81"/>
                  </a:cubicBezTo>
                  <a:cubicBezTo>
                    <a:pt x="687" y="81"/>
                    <a:pt x="880" y="98"/>
                    <a:pt x="1066" y="152"/>
                  </a:cubicBezTo>
                  <a:cubicBezTo>
                    <a:pt x="1237" y="196"/>
                    <a:pt x="1394" y="274"/>
                    <a:pt x="1540" y="373"/>
                  </a:cubicBezTo>
                  <a:cubicBezTo>
                    <a:pt x="1687" y="475"/>
                    <a:pt x="1809" y="606"/>
                    <a:pt x="1927" y="744"/>
                  </a:cubicBezTo>
                  <a:cubicBezTo>
                    <a:pt x="1844" y="582"/>
                    <a:pt x="1729" y="432"/>
                    <a:pt x="1587" y="314"/>
                  </a:cubicBezTo>
                  <a:cubicBezTo>
                    <a:pt x="1445" y="191"/>
                    <a:pt x="1272" y="109"/>
                    <a:pt x="1095" y="54"/>
                  </a:cubicBezTo>
                  <a:cubicBezTo>
                    <a:pt x="948" y="17"/>
                    <a:pt x="799" y="0"/>
                    <a:pt x="6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28"/>
            <p:cNvSpPr/>
            <p:nvPr/>
          </p:nvSpPr>
          <p:spPr>
            <a:xfrm>
              <a:off x="6748622" y="2928160"/>
              <a:ext cx="186614" cy="80020"/>
            </a:xfrm>
            <a:custGeom>
              <a:avLst/>
              <a:gdLst/>
              <a:ahLst/>
              <a:cxnLst/>
              <a:rect l="l" t="t" r="r" b="b"/>
              <a:pathLst>
                <a:path w="2535" h="1087" extrusionOk="0">
                  <a:moveTo>
                    <a:pt x="1128" y="1"/>
                  </a:moveTo>
                  <a:cubicBezTo>
                    <a:pt x="728" y="1"/>
                    <a:pt x="334" y="137"/>
                    <a:pt x="1" y="345"/>
                  </a:cubicBezTo>
                  <a:cubicBezTo>
                    <a:pt x="237" y="246"/>
                    <a:pt x="479" y="167"/>
                    <a:pt x="723" y="124"/>
                  </a:cubicBezTo>
                  <a:cubicBezTo>
                    <a:pt x="843" y="105"/>
                    <a:pt x="965" y="93"/>
                    <a:pt x="1086" y="93"/>
                  </a:cubicBezTo>
                  <a:cubicBezTo>
                    <a:pt x="1213" y="93"/>
                    <a:pt x="1338" y="106"/>
                    <a:pt x="1461" y="136"/>
                  </a:cubicBezTo>
                  <a:cubicBezTo>
                    <a:pt x="1702" y="187"/>
                    <a:pt x="1923" y="309"/>
                    <a:pt x="2104" y="475"/>
                  </a:cubicBezTo>
                  <a:cubicBezTo>
                    <a:pt x="2286" y="645"/>
                    <a:pt x="2420" y="858"/>
                    <a:pt x="2534" y="1087"/>
                  </a:cubicBezTo>
                  <a:cubicBezTo>
                    <a:pt x="2459" y="843"/>
                    <a:pt x="2337" y="610"/>
                    <a:pt x="2155" y="420"/>
                  </a:cubicBezTo>
                  <a:cubicBezTo>
                    <a:pt x="1978" y="231"/>
                    <a:pt x="1738" y="100"/>
                    <a:pt x="1481" y="37"/>
                  </a:cubicBezTo>
                  <a:cubicBezTo>
                    <a:pt x="1364" y="12"/>
                    <a:pt x="1246" y="1"/>
                    <a:pt x="11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28"/>
            <p:cNvSpPr/>
            <p:nvPr/>
          </p:nvSpPr>
          <p:spPr>
            <a:xfrm>
              <a:off x="6587109" y="2848949"/>
              <a:ext cx="53518" cy="126986"/>
            </a:xfrm>
            <a:custGeom>
              <a:avLst/>
              <a:gdLst/>
              <a:ahLst/>
              <a:cxnLst/>
              <a:rect l="l" t="t" r="r" b="b"/>
              <a:pathLst>
                <a:path w="727" h="1725" extrusionOk="0">
                  <a:moveTo>
                    <a:pt x="1" y="1"/>
                  </a:moveTo>
                  <a:lnTo>
                    <a:pt x="1" y="1"/>
                  </a:lnTo>
                  <a:cubicBezTo>
                    <a:pt x="147" y="83"/>
                    <a:pt x="261" y="201"/>
                    <a:pt x="352" y="336"/>
                  </a:cubicBezTo>
                  <a:cubicBezTo>
                    <a:pt x="442" y="469"/>
                    <a:pt x="513" y="620"/>
                    <a:pt x="557" y="773"/>
                  </a:cubicBezTo>
                  <a:cubicBezTo>
                    <a:pt x="608" y="932"/>
                    <a:pt x="632" y="1094"/>
                    <a:pt x="628" y="1256"/>
                  </a:cubicBezTo>
                  <a:cubicBezTo>
                    <a:pt x="628" y="1413"/>
                    <a:pt x="593" y="1578"/>
                    <a:pt x="506" y="1724"/>
                  </a:cubicBezTo>
                  <a:cubicBezTo>
                    <a:pt x="628" y="1602"/>
                    <a:pt x="688" y="1429"/>
                    <a:pt x="707" y="1259"/>
                  </a:cubicBezTo>
                  <a:cubicBezTo>
                    <a:pt x="726" y="1085"/>
                    <a:pt x="699" y="912"/>
                    <a:pt x="655" y="746"/>
                  </a:cubicBezTo>
                  <a:cubicBezTo>
                    <a:pt x="600" y="584"/>
                    <a:pt x="526" y="422"/>
                    <a:pt x="415" y="292"/>
                  </a:cubicBezTo>
                  <a:cubicBezTo>
                    <a:pt x="309" y="158"/>
                    <a:pt x="167" y="43"/>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28"/>
            <p:cNvSpPr/>
            <p:nvPr/>
          </p:nvSpPr>
          <p:spPr>
            <a:xfrm>
              <a:off x="6309945" y="2730280"/>
              <a:ext cx="125587" cy="56536"/>
            </a:xfrm>
            <a:custGeom>
              <a:avLst/>
              <a:gdLst/>
              <a:ahLst/>
              <a:cxnLst/>
              <a:rect l="l" t="t" r="r" b="b"/>
              <a:pathLst>
                <a:path w="1706" h="768" extrusionOk="0">
                  <a:moveTo>
                    <a:pt x="1306" y="1"/>
                  </a:moveTo>
                  <a:cubicBezTo>
                    <a:pt x="1093" y="1"/>
                    <a:pt x="879" y="23"/>
                    <a:pt x="668" y="69"/>
                  </a:cubicBezTo>
                  <a:cubicBezTo>
                    <a:pt x="502" y="112"/>
                    <a:pt x="329" y="172"/>
                    <a:pt x="187" y="290"/>
                  </a:cubicBezTo>
                  <a:cubicBezTo>
                    <a:pt x="116" y="345"/>
                    <a:pt x="60" y="420"/>
                    <a:pt x="25" y="507"/>
                  </a:cubicBezTo>
                  <a:cubicBezTo>
                    <a:pt x="12" y="551"/>
                    <a:pt x="9" y="594"/>
                    <a:pt x="1" y="637"/>
                  </a:cubicBezTo>
                  <a:cubicBezTo>
                    <a:pt x="5" y="681"/>
                    <a:pt x="9" y="728"/>
                    <a:pt x="16" y="768"/>
                  </a:cubicBezTo>
                  <a:cubicBezTo>
                    <a:pt x="9" y="590"/>
                    <a:pt x="99" y="436"/>
                    <a:pt x="234" y="349"/>
                  </a:cubicBezTo>
                  <a:cubicBezTo>
                    <a:pt x="367" y="258"/>
                    <a:pt x="529" y="203"/>
                    <a:pt x="691" y="168"/>
                  </a:cubicBezTo>
                  <a:cubicBezTo>
                    <a:pt x="1019" y="85"/>
                    <a:pt x="1362" y="69"/>
                    <a:pt x="1706" y="26"/>
                  </a:cubicBezTo>
                  <a:cubicBezTo>
                    <a:pt x="1573" y="9"/>
                    <a:pt x="1440" y="1"/>
                    <a:pt x="13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28"/>
            <p:cNvSpPr/>
            <p:nvPr/>
          </p:nvSpPr>
          <p:spPr>
            <a:xfrm>
              <a:off x="6425596" y="2838937"/>
              <a:ext cx="84657" cy="30109"/>
            </a:xfrm>
            <a:custGeom>
              <a:avLst/>
              <a:gdLst/>
              <a:ahLst/>
              <a:cxnLst/>
              <a:rect l="l" t="t" r="r" b="b"/>
              <a:pathLst>
                <a:path w="1150" h="409" extrusionOk="0">
                  <a:moveTo>
                    <a:pt x="771" y="1"/>
                  </a:moveTo>
                  <a:cubicBezTo>
                    <a:pt x="685" y="1"/>
                    <a:pt x="599" y="12"/>
                    <a:pt x="514" y="37"/>
                  </a:cubicBezTo>
                  <a:cubicBezTo>
                    <a:pt x="304" y="113"/>
                    <a:pt x="135" y="246"/>
                    <a:pt x="0" y="408"/>
                  </a:cubicBezTo>
                  <a:cubicBezTo>
                    <a:pt x="190" y="314"/>
                    <a:pt x="356" y="188"/>
                    <a:pt x="545" y="132"/>
                  </a:cubicBezTo>
                  <a:cubicBezTo>
                    <a:pt x="731" y="65"/>
                    <a:pt x="936" y="81"/>
                    <a:pt x="1149" y="69"/>
                  </a:cubicBezTo>
                  <a:cubicBezTo>
                    <a:pt x="1030" y="27"/>
                    <a:pt x="901" y="1"/>
                    <a:pt x="7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28"/>
            <p:cNvSpPr/>
            <p:nvPr/>
          </p:nvSpPr>
          <p:spPr>
            <a:xfrm>
              <a:off x="6291099" y="3215115"/>
              <a:ext cx="154297" cy="44095"/>
            </a:xfrm>
            <a:custGeom>
              <a:avLst/>
              <a:gdLst/>
              <a:ahLst/>
              <a:cxnLst/>
              <a:rect l="l" t="t" r="r" b="b"/>
              <a:pathLst>
                <a:path w="2096" h="599" extrusionOk="0">
                  <a:moveTo>
                    <a:pt x="931" y="1"/>
                  </a:moveTo>
                  <a:cubicBezTo>
                    <a:pt x="745" y="1"/>
                    <a:pt x="555" y="49"/>
                    <a:pt x="399" y="149"/>
                  </a:cubicBezTo>
                  <a:cubicBezTo>
                    <a:pt x="225" y="260"/>
                    <a:pt x="95" y="421"/>
                    <a:pt x="0" y="599"/>
                  </a:cubicBezTo>
                  <a:cubicBezTo>
                    <a:pt x="126" y="444"/>
                    <a:pt x="268" y="307"/>
                    <a:pt x="438" y="216"/>
                  </a:cubicBezTo>
                  <a:cubicBezTo>
                    <a:pt x="585" y="141"/>
                    <a:pt x="746" y="98"/>
                    <a:pt x="909" y="98"/>
                  </a:cubicBezTo>
                  <a:cubicBezTo>
                    <a:pt x="935" y="98"/>
                    <a:pt x="961" y="99"/>
                    <a:pt x="987" y="101"/>
                  </a:cubicBezTo>
                  <a:cubicBezTo>
                    <a:pt x="1180" y="109"/>
                    <a:pt x="1370" y="165"/>
                    <a:pt x="1551" y="227"/>
                  </a:cubicBezTo>
                  <a:cubicBezTo>
                    <a:pt x="1736" y="295"/>
                    <a:pt x="1914" y="378"/>
                    <a:pt x="2095" y="464"/>
                  </a:cubicBezTo>
                  <a:cubicBezTo>
                    <a:pt x="1780" y="227"/>
                    <a:pt x="1409" y="34"/>
                    <a:pt x="995" y="3"/>
                  </a:cubicBezTo>
                  <a:cubicBezTo>
                    <a:pt x="974" y="2"/>
                    <a:pt x="952" y="1"/>
                    <a:pt x="9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28"/>
            <p:cNvSpPr/>
            <p:nvPr/>
          </p:nvSpPr>
          <p:spPr>
            <a:xfrm>
              <a:off x="5920664" y="3023493"/>
              <a:ext cx="74719" cy="14649"/>
            </a:xfrm>
            <a:custGeom>
              <a:avLst/>
              <a:gdLst/>
              <a:ahLst/>
              <a:cxnLst/>
              <a:rect l="l" t="t" r="r" b="b"/>
              <a:pathLst>
                <a:path w="1015" h="199" extrusionOk="0">
                  <a:moveTo>
                    <a:pt x="485" y="1"/>
                  </a:moveTo>
                  <a:cubicBezTo>
                    <a:pt x="320" y="1"/>
                    <a:pt x="155" y="26"/>
                    <a:pt x="0" y="96"/>
                  </a:cubicBezTo>
                  <a:cubicBezTo>
                    <a:pt x="38" y="97"/>
                    <a:pt x="75" y="98"/>
                    <a:pt x="112" y="98"/>
                  </a:cubicBezTo>
                  <a:cubicBezTo>
                    <a:pt x="199" y="98"/>
                    <a:pt x="284" y="95"/>
                    <a:pt x="368" y="95"/>
                  </a:cubicBezTo>
                  <a:cubicBezTo>
                    <a:pt x="418" y="95"/>
                    <a:pt x="468" y="96"/>
                    <a:pt x="517" y="100"/>
                  </a:cubicBezTo>
                  <a:cubicBezTo>
                    <a:pt x="687" y="104"/>
                    <a:pt x="849" y="135"/>
                    <a:pt x="1014" y="198"/>
                  </a:cubicBezTo>
                  <a:cubicBezTo>
                    <a:pt x="892" y="60"/>
                    <a:pt x="699" y="13"/>
                    <a:pt x="521" y="1"/>
                  </a:cubicBezTo>
                  <a:cubicBezTo>
                    <a:pt x="509" y="1"/>
                    <a:pt x="497" y="1"/>
                    <a:pt x="4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28"/>
            <p:cNvSpPr/>
            <p:nvPr/>
          </p:nvSpPr>
          <p:spPr>
            <a:xfrm>
              <a:off x="6060093" y="3594680"/>
              <a:ext cx="1133082" cy="823163"/>
            </a:xfrm>
            <a:custGeom>
              <a:avLst/>
              <a:gdLst/>
              <a:ahLst/>
              <a:cxnLst/>
              <a:rect l="l" t="t" r="r" b="b"/>
              <a:pathLst>
                <a:path w="15392" h="11182" extrusionOk="0">
                  <a:moveTo>
                    <a:pt x="15392" y="0"/>
                  </a:moveTo>
                  <a:lnTo>
                    <a:pt x="648" y="340"/>
                  </a:lnTo>
                  <a:lnTo>
                    <a:pt x="0" y="11149"/>
                  </a:lnTo>
                  <a:lnTo>
                    <a:pt x="14710" y="11182"/>
                  </a:lnTo>
                  <a:lnTo>
                    <a:pt x="153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97;p28"/>
            <p:cNvSpPr/>
            <p:nvPr/>
          </p:nvSpPr>
          <p:spPr>
            <a:xfrm>
              <a:off x="6107796" y="3336435"/>
              <a:ext cx="1180417" cy="283344"/>
            </a:xfrm>
            <a:custGeom>
              <a:avLst/>
              <a:gdLst/>
              <a:ahLst/>
              <a:cxnLst/>
              <a:rect l="l" t="t" r="r" b="b"/>
              <a:pathLst>
                <a:path w="16035" h="3849" extrusionOk="0">
                  <a:moveTo>
                    <a:pt x="228" y="0"/>
                  </a:moveTo>
                  <a:lnTo>
                    <a:pt x="0" y="3848"/>
                  </a:lnTo>
                  <a:lnTo>
                    <a:pt x="15656" y="3848"/>
                  </a:lnTo>
                  <a:lnTo>
                    <a:pt x="160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 name="Google Shape;498;p28"/>
            <p:cNvSpPr/>
            <p:nvPr/>
          </p:nvSpPr>
          <p:spPr>
            <a:xfrm>
              <a:off x="5473300" y="2513333"/>
              <a:ext cx="651346" cy="1902138"/>
            </a:xfrm>
            <a:custGeom>
              <a:avLst/>
              <a:gdLst/>
              <a:ahLst/>
              <a:cxnLst/>
              <a:rect l="l" t="t" r="r" b="b"/>
              <a:pathLst>
                <a:path w="8848" h="25839" extrusionOk="0">
                  <a:moveTo>
                    <a:pt x="0" y="1"/>
                  </a:moveTo>
                  <a:lnTo>
                    <a:pt x="0" y="25838"/>
                  </a:lnTo>
                  <a:lnTo>
                    <a:pt x="7971" y="25838"/>
                  </a:lnTo>
                  <a:lnTo>
                    <a:pt x="8847" y="1118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28"/>
            <p:cNvSpPr/>
            <p:nvPr/>
          </p:nvSpPr>
          <p:spPr>
            <a:xfrm>
              <a:off x="6241335" y="1920871"/>
              <a:ext cx="338261" cy="316618"/>
            </a:xfrm>
            <a:custGeom>
              <a:avLst/>
              <a:gdLst/>
              <a:ahLst/>
              <a:cxnLst/>
              <a:rect l="l" t="t" r="r" b="b"/>
              <a:pathLst>
                <a:path w="4595" h="4301" extrusionOk="0">
                  <a:moveTo>
                    <a:pt x="3046" y="1"/>
                  </a:moveTo>
                  <a:cubicBezTo>
                    <a:pt x="2017" y="1"/>
                    <a:pt x="460" y="700"/>
                    <a:pt x="238" y="1395"/>
                  </a:cubicBezTo>
                  <a:cubicBezTo>
                    <a:pt x="1" y="2137"/>
                    <a:pt x="948" y="4300"/>
                    <a:pt x="948" y="4300"/>
                  </a:cubicBezTo>
                  <a:lnTo>
                    <a:pt x="2705" y="3929"/>
                  </a:lnTo>
                  <a:cubicBezTo>
                    <a:pt x="2705" y="3929"/>
                    <a:pt x="2669" y="3723"/>
                    <a:pt x="2705" y="3254"/>
                  </a:cubicBezTo>
                  <a:cubicBezTo>
                    <a:pt x="3482" y="3187"/>
                    <a:pt x="3818" y="2441"/>
                    <a:pt x="3818" y="2441"/>
                  </a:cubicBezTo>
                  <a:cubicBezTo>
                    <a:pt x="3818" y="2441"/>
                    <a:pt x="3891" y="2451"/>
                    <a:pt x="3991" y="2451"/>
                  </a:cubicBezTo>
                  <a:cubicBezTo>
                    <a:pt x="4204" y="2451"/>
                    <a:pt x="4540" y="2404"/>
                    <a:pt x="4563" y="2105"/>
                  </a:cubicBezTo>
                  <a:cubicBezTo>
                    <a:pt x="4595" y="1663"/>
                    <a:pt x="4188" y="1597"/>
                    <a:pt x="4188" y="1597"/>
                  </a:cubicBezTo>
                  <a:cubicBezTo>
                    <a:pt x="4188" y="1597"/>
                    <a:pt x="4259" y="113"/>
                    <a:pt x="3245" y="10"/>
                  </a:cubicBezTo>
                  <a:cubicBezTo>
                    <a:pt x="3181" y="4"/>
                    <a:pt x="3115" y="1"/>
                    <a:pt x="3046" y="1"/>
                  </a:cubicBezTo>
                  <a:close/>
                </a:path>
              </a:pathLst>
            </a:custGeom>
            <a:solidFill>
              <a:srgbClr val="FFC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28"/>
            <p:cNvSpPr/>
            <p:nvPr/>
          </p:nvSpPr>
          <p:spPr>
            <a:xfrm>
              <a:off x="6690245" y="4415426"/>
              <a:ext cx="585534" cy="117710"/>
            </a:xfrm>
            <a:custGeom>
              <a:avLst/>
              <a:gdLst/>
              <a:ahLst/>
              <a:cxnLst/>
              <a:rect l="l" t="t" r="r" b="b"/>
              <a:pathLst>
                <a:path w="7954" h="1599" extrusionOk="0">
                  <a:moveTo>
                    <a:pt x="5759" y="0"/>
                  </a:moveTo>
                  <a:cubicBezTo>
                    <a:pt x="5759" y="0"/>
                    <a:pt x="1773" y="743"/>
                    <a:pt x="861" y="1011"/>
                  </a:cubicBezTo>
                  <a:cubicBezTo>
                    <a:pt x="0" y="1268"/>
                    <a:pt x="104" y="1599"/>
                    <a:pt x="1029" y="1599"/>
                  </a:cubicBezTo>
                  <a:cubicBezTo>
                    <a:pt x="1084" y="1599"/>
                    <a:pt x="1141" y="1598"/>
                    <a:pt x="1201" y="1595"/>
                  </a:cubicBezTo>
                  <a:cubicBezTo>
                    <a:pt x="2281" y="1552"/>
                    <a:pt x="6434" y="1283"/>
                    <a:pt x="6434" y="1283"/>
                  </a:cubicBezTo>
                  <a:lnTo>
                    <a:pt x="6434" y="1595"/>
                  </a:lnTo>
                  <a:lnTo>
                    <a:pt x="7953" y="1595"/>
                  </a:lnTo>
                  <a:lnTo>
                    <a:pt x="7953" y="798"/>
                  </a:lnTo>
                  <a:lnTo>
                    <a:pt x="57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28"/>
            <p:cNvSpPr/>
            <p:nvPr/>
          </p:nvSpPr>
          <p:spPr>
            <a:xfrm>
              <a:off x="7683545" y="4461951"/>
              <a:ext cx="497417" cy="148997"/>
            </a:xfrm>
            <a:custGeom>
              <a:avLst/>
              <a:gdLst/>
              <a:ahLst/>
              <a:cxnLst/>
              <a:rect l="l" t="t" r="r" b="b"/>
              <a:pathLst>
                <a:path w="6757" h="2024" extrusionOk="0">
                  <a:moveTo>
                    <a:pt x="1765" y="0"/>
                  </a:moveTo>
                  <a:lnTo>
                    <a:pt x="1" y="836"/>
                  </a:lnTo>
                  <a:lnTo>
                    <a:pt x="1" y="1697"/>
                  </a:lnTo>
                  <a:lnTo>
                    <a:pt x="1318" y="1697"/>
                  </a:lnTo>
                  <a:lnTo>
                    <a:pt x="1318" y="1393"/>
                  </a:lnTo>
                  <a:cubicBezTo>
                    <a:pt x="1318" y="1393"/>
                    <a:pt x="3004" y="1764"/>
                    <a:pt x="4358" y="1934"/>
                  </a:cubicBezTo>
                  <a:cubicBezTo>
                    <a:pt x="4829" y="1993"/>
                    <a:pt x="5300" y="2024"/>
                    <a:pt x="5677" y="2024"/>
                  </a:cubicBezTo>
                  <a:cubicBezTo>
                    <a:pt x="6380" y="2024"/>
                    <a:pt x="6757" y="1918"/>
                    <a:pt x="6196" y="1697"/>
                  </a:cubicBezTo>
                  <a:cubicBezTo>
                    <a:pt x="5336" y="1357"/>
                    <a:pt x="1765" y="0"/>
                    <a:pt x="17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28"/>
            <p:cNvSpPr/>
            <p:nvPr/>
          </p:nvSpPr>
          <p:spPr>
            <a:xfrm>
              <a:off x="6987432" y="3458932"/>
              <a:ext cx="857688" cy="1073969"/>
            </a:xfrm>
            <a:custGeom>
              <a:avLst/>
              <a:gdLst/>
              <a:ahLst/>
              <a:cxnLst/>
              <a:rect l="l" t="t" r="r" b="b"/>
              <a:pathLst>
                <a:path w="11651" h="14589" extrusionOk="0">
                  <a:moveTo>
                    <a:pt x="3936" y="0"/>
                  </a:moveTo>
                  <a:cubicBezTo>
                    <a:pt x="1757" y="0"/>
                    <a:pt x="1" y="104"/>
                    <a:pt x="1" y="104"/>
                  </a:cubicBezTo>
                  <a:cubicBezTo>
                    <a:pt x="1" y="104"/>
                    <a:pt x="1900" y="7192"/>
                    <a:pt x="2100" y="9119"/>
                  </a:cubicBezTo>
                  <a:cubicBezTo>
                    <a:pt x="2249" y="10505"/>
                    <a:pt x="2317" y="10852"/>
                    <a:pt x="2104" y="10852"/>
                  </a:cubicBezTo>
                  <a:cubicBezTo>
                    <a:pt x="2022" y="10852"/>
                    <a:pt x="1899" y="10800"/>
                    <a:pt x="1722" y="10736"/>
                  </a:cubicBezTo>
                  <a:cubicBezTo>
                    <a:pt x="1588" y="10689"/>
                    <a:pt x="1457" y="10667"/>
                    <a:pt x="1339" y="10667"/>
                  </a:cubicBezTo>
                  <a:cubicBezTo>
                    <a:pt x="900" y="10667"/>
                    <a:pt x="646" y="10970"/>
                    <a:pt x="1122" y="11372"/>
                  </a:cubicBezTo>
                  <a:cubicBezTo>
                    <a:pt x="1692" y="11852"/>
                    <a:pt x="2224" y="12310"/>
                    <a:pt x="1840" y="12310"/>
                  </a:cubicBezTo>
                  <a:cubicBezTo>
                    <a:pt x="1820" y="12310"/>
                    <a:pt x="1798" y="12309"/>
                    <a:pt x="1773" y="12307"/>
                  </a:cubicBezTo>
                  <a:cubicBezTo>
                    <a:pt x="1750" y="12304"/>
                    <a:pt x="1728" y="12303"/>
                    <a:pt x="1707" y="12303"/>
                  </a:cubicBezTo>
                  <a:cubicBezTo>
                    <a:pt x="1261" y="12303"/>
                    <a:pt x="1201" y="12800"/>
                    <a:pt x="1445" y="13041"/>
                  </a:cubicBezTo>
                  <a:cubicBezTo>
                    <a:pt x="1698" y="13297"/>
                    <a:pt x="3494" y="14181"/>
                    <a:pt x="3750" y="14210"/>
                  </a:cubicBezTo>
                  <a:cubicBezTo>
                    <a:pt x="3815" y="14216"/>
                    <a:pt x="3901" y="14230"/>
                    <a:pt x="3985" y="14230"/>
                  </a:cubicBezTo>
                  <a:cubicBezTo>
                    <a:pt x="4227" y="14230"/>
                    <a:pt x="4447" y="14107"/>
                    <a:pt x="4054" y="13297"/>
                  </a:cubicBezTo>
                  <a:cubicBezTo>
                    <a:pt x="3521" y="12208"/>
                    <a:pt x="4271" y="2938"/>
                    <a:pt x="4271" y="2938"/>
                  </a:cubicBezTo>
                  <a:cubicBezTo>
                    <a:pt x="4271" y="2938"/>
                    <a:pt x="8233" y="3924"/>
                    <a:pt x="9244" y="7066"/>
                  </a:cubicBezTo>
                  <a:cubicBezTo>
                    <a:pt x="10258" y="10208"/>
                    <a:pt x="10155" y="11143"/>
                    <a:pt x="9903" y="11297"/>
                  </a:cubicBezTo>
                  <a:cubicBezTo>
                    <a:pt x="9650" y="11447"/>
                    <a:pt x="8762" y="11802"/>
                    <a:pt x="8714" y="12055"/>
                  </a:cubicBezTo>
                  <a:cubicBezTo>
                    <a:pt x="8663" y="12307"/>
                    <a:pt x="9397" y="12461"/>
                    <a:pt x="9674" y="12713"/>
                  </a:cubicBezTo>
                  <a:cubicBezTo>
                    <a:pt x="9954" y="12966"/>
                    <a:pt x="9650" y="13041"/>
                    <a:pt x="9322" y="13321"/>
                  </a:cubicBezTo>
                  <a:cubicBezTo>
                    <a:pt x="8991" y="13601"/>
                    <a:pt x="9018" y="14434"/>
                    <a:pt x="9421" y="14588"/>
                  </a:cubicBezTo>
                  <a:cubicBezTo>
                    <a:pt x="9421" y="14588"/>
                    <a:pt x="10688" y="13854"/>
                    <a:pt x="11221" y="13625"/>
                  </a:cubicBezTo>
                  <a:cubicBezTo>
                    <a:pt x="11525" y="13171"/>
                    <a:pt x="11651" y="12816"/>
                    <a:pt x="11375" y="12256"/>
                  </a:cubicBezTo>
                  <a:cubicBezTo>
                    <a:pt x="11095" y="11700"/>
                    <a:pt x="11295" y="3317"/>
                    <a:pt x="11548" y="933"/>
                  </a:cubicBezTo>
                  <a:cubicBezTo>
                    <a:pt x="10159" y="169"/>
                    <a:pt x="6706" y="0"/>
                    <a:pt x="39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28"/>
            <p:cNvSpPr/>
            <p:nvPr/>
          </p:nvSpPr>
          <p:spPr>
            <a:xfrm>
              <a:off x="6942748" y="3336435"/>
              <a:ext cx="929684" cy="260818"/>
            </a:xfrm>
            <a:custGeom>
              <a:avLst/>
              <a:gdLst/>
              <a:ahLst/>
              <a:cxnLst/>
              <a:rect l="l" t="t" r="r" b="b"/>
              <a:pathLst>
                <a:path w="12629" h="3543" extrusionOk="0">
                  <a:moveTo>
                    <a:pt x="0" y="0"/>
                  </a:moveTo>
                  <a:lnTo>
                    <a:pt x="336" y="1654"/>
                  </a:lnTo>
                  <a:cubicBezTo>
                    <a:pt x="336" y="1654"/>
                    <a:pt x="4585" y="3542"/>
                    <a:pt x="8008" y="3542"/>
                  </a:cubicBezTo>
                  <a:cubicBezTo>
                    <a:pt x="8248" y="3542"/>
                    <a:pt x="8484" y="3533"/>
                    <a:pt x="8714" y="3513"/>
                  </a:cubicBezTo>
                  <a:cubicBezTo>
                    <a:pt x="12226" y="3205"/>
                    <a:pt x="12258" y="2901"/>
                    <a:pt x="12258" y="2901"/>
                  </a:cubicBezTo>
                  <a:lnTo>
                    <a:pt x="12629" y="1113"/>
                  </a:lnTo>
                  <a:lnTo>
                    <a:pt x="0" y="0"/>
                  </a:lnTo>
                  <a:close/>
                </a:path>
              </a:pathLst>
            </a:custGeom>
            <a:solidFill>
              <a:srgbClr val="0315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28"/>
            <p:cNvSpPr/>
            <p:nvPr/>
          </p:nvSpPr>
          <p:spPr>
            <a:xfrm>
              <a:off x="6308546" y="2187656"/>
              <a:ext cx="156947" cy="111895"/>
            </a:xfrm>
            <a:custGeom>
              <a:avLst/>
              <a:gdLst/>
              <a:ahLst/>
              <a:cxnLst/>
              <a:rect l="l" t="t" r="r" b="b"/>
              <a:pathLst>
                <a:path w="2132" h="1520" extrusionOk="0">
                  <a:moveTo>
                    <a:pt x="1858" y="1"/>
                  </a:moveTo>
                  <a:cubicBezTo>
                    <a:pt x="1858" y="1"/>
                    <a:pt x="643" y="270"/>
                    <a:pt x="35" y="676"/>
                  </a:cubicBezTo>
                  <a:cubicBezTo>
                    <a:pt x="0" y="1082"/>
                    <a:pt x="304" y="1520"/>
                    <a:pt x="304" y="1520"/>
                  </a:cubicBezTo>
                  <a:lnTo>
                    <a:pt x="2131" y="1015"/>
                  </a:lnTo>
                  <a:lnTo>
                    <a:pt x="1858" y="1"/>
                  </a:lnTo>
                  <a:close/>
                </a:path>
              </a:pathLst>
            </a:custGeom>
            <a:solidFill>
              <a:srgbClr val="0315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28"/>
            <p:cNvSpPr/>
            <p:nvPr/>
          </p:nvSpPr>
          <p:spPr>
            <a:xfrm>
              <a:off x="8255319" y="3788143"/>
              <a:ext cx="636623" cy="324053"/>
            </a:xfrm>
            <a:custGeom>
              <a:avLst/>
              <a:gdLst/>
              <a:ahLst/>
              <a:cxnLst/>
              <a:rect l="l" t="t" r="r" b="b"/>
              <a:pathLst>
                <a:path w="8648" h="4402" extrusionOk="0">
                  <a:moveTo>
                    <a:pt x="5436" y="1"/>
                  </a:moveTo>
                  <a:cubicBezTo>
                    <a:pt x="4805" y="1"/>
                    <a:pt x="4460" y="345"/>
                    <a:pt x="4460" y="345"/>
                  </a:cubicBezTo>
                  <a:cubicBezTo>
                    <a:pt x="4460" y="345"/>
                    <a:pt x="4346" y="175"/>
                    <a:pt x="2969" y="175"/>
                  </a:cubicBezTo>
                  <a:cubicBezTo>
                    <a:pt x="2846" y="175"/>
                    <a:pt x="2713" y="176"/>
                    <a:pt x="2569" y="179"/>
                  </a:cubicBezTo>
                  <a:cubicBezTo>
                    <a:pt x="813" y="210"/>
                    <a:pt x="1" y="2408"/>
                    <a:pt x="1" y="2408"/>
                  </a:cubicBezTo>
                  <a:cubicBezTo>
                    <a:pt x="18" y="2895"/>
                    <a:pt x="251" y="3060"/>
                    <a:pt x="558" y="3060"/>
                  </a:cubicBezTo>
                  <a:cubicBezTo>
                    <a:pt x="1199" y="3060"/>
                    <a:pt x="2163" y="2341"/>
                    <a:pt x="2163" y="2341"/>
                  </a:cubicBezTo>
                  <a:cubicBezTo>
                    <a:pt x="2163" y="2341"/>
                    <a:pt x="2938" y="2126"/>
                    <a:pt x="3323" y="2126"/>
                  </a:cubicBezTo>
                  <a:cubicBezTo>
                    <a:pt x="3370" y="2126"/>
                    <a:pt x="3412" y="2129"/>
                    <a:pt x="3445" y="2137"/>
                  </a:cubicBezTo>
                  <a:cubicBezTo>
                    <a:pt x="3544" y="2699"/>
                    <a:pt x="3676" y="2864"/>
                    <a:pt x="3796" y="2864"/>
                  </a:cubicBezTo>
                  <a:cubicBezTo>
                    <a:pt x="3964" y="2864"/>
                    <a:pt x="4108" y="2543"/>
                    <a:pt x="4108" y="2543"/>
                  </a:cubicBezTo>
                  <a:cubicBezTo>
                    <a:pt x="4132" y="2980"/>
                    <a:pt x="4629" y="4401"/>
                    <a:pt x="5201" y="4401"/>
                  </a:cubicBezTo>
                  <a:cubicBezTo>
                    <a:pt x="5778" y="4401"/>
                    <a:pt x="5471" y="3352"/>
                    <a:pt x="5470" y="3352"/>
                  </a:cubicBezTo>
                  <a:lnTo>
                    <a:pt x="5470" y="3352"/>
                  </a:lnTo>
                  <a:cubicBezTo>
                    <a:pt x="5471" y="3352"/>
                    <a:pt x="5872" y="3852"/>
                    <a:pt x="6257" y="3852"/>
                  </a:cubicBezTo>
                  <a:cubicBezTo>
                    <a:pt x="6372" y="3852"/>
                    <a:pt x="6486" y="3807"/>
                    <a:pt x="6587" y="3691"/>
                  </a:cubicBezTo>
                  <a:cubicBezTo>
                    <a:pt x="7025" y="3182"/>
                    <a:pt x="6046" y="2137"/>
                    <a:pt x="6046" y="2137"/>
                  </a:cubicBezTo>
                  <a:lnTo>
                    <a:pt x="6046" y="2137"/>
                  </a:lnTo>
                  <a:cubicBezTo>
                    <a:pt x="6047" y="2137"/>
                    <a:pt x="7128" y="2543"/>
                    <a:pt x="7906" y="2610"/>
                  </a:cubicBezTo>
                  <a:cubicBezTo>
                    <a:pt x="7922" y="2612"/>
                    <a:pt x="7937" y="2612"/>
                    <a:pt x="7952" y="2612"/>
                  </a:cubicBezTo>
                  <a:cubicBezTo>
                    <a:pt x="8647" y="2612"/>
                    <a:pt x="7909" y="1106"/>
                    <a:pt x="6587" y="345"/>
                  </a:cubicBezTo>
                  <a:cubicBezTo>
                    <a:pt x="6137" y="87"/>
                    <a:pt x="5751" y="1"/>
                    <a:pt x="5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28"/>
            <p:cNvSpPr/>
            <p:nvPr/>
          </p:nvSpPr>
          <p:spPr>
            <a:xfrm>
              <a:off x="8288152" y="3845490"/>
              <a:ext cx="269652" cy="119992"/>
            </a:xfrm>
            <a:custGeom>
              <a:avLst/>
              <a:gdLst/>
              <a:ahLst/>
              <a:cxnLst/>
              <a:rect l="l" t="t" r="r" b="b"/>
              <a:pathLst>
                <a:path w="3663" h="1630" extrusionOk="0">
                  <a:moveTo>
                    <a:pt x="2366" y="1"/>
                  </a:moveTo>
                  <a:cubicBezTo>
                    <a:pt x="2080" y="1"/>
                    <a:pt x="1796" y="44"/>
                    <a:pt x="1520" y="130"/>
                  </a:cubicBezTo>
                  <a:cubicBezTo>
                    <a:pt x="1342" y="185"/>
                    <a:pt x="1176" y="272"/>
                    <a:pt x="1010" y="358"/>
                  </a:cubicBezTo>
                  <a:cubicBezTo>
                    <a:pt x="861" y="469"/>
                    <a:pt x="699" y="568"/>
                    <a:pt x="580" y="710"/>
                  </a:cubicBezTo>
                  <a:cubicBezTo>
                    <a:pt x="517" y="777"/>
                    <a:pt x="442" y="837"/>
                    <a:pt x="395" y="915"/>
                  </a:cubicBezTo>
                  <a:lnTo>
                    <a:pt x="238" y="1140"/>
                  </a:lnTo>
                  <a:cubicBezTo>
                    <a:pt x="182" y="1211"/>
                    <a:pt x="154" y="1302"/>
                    <a:pt x="111" y="1381"/>
                  </a:cubicBezTo>
                  <a:cubicBezTo>
                    <a:pt x="72" y="1464"/>
                    <a:pt x="36" y="1547"/>
                    <a:pt x="1" y="1629"/>
                  </a:cubicBezTo>
                  <a:cubicBezTo>
                    <a:pt x="209" y="1334"/>
                    <a:pt x="415" y="1041"/>
                    <a:pt x="687" y="824"/>
                  </a:cubicBezTo>
                  <a:cubicBezTo>
                    <a:pt x="948" y="595"/>
                    <a:pt x="1251" y="422"/>
                    <a:pt x="1582" y="323"/>
                  </a:cubicBezTo>
                  <a:cubicBezTo>
                    <a:pt x="1910" y="216"/>
                    <a:pt x="2258" y="169"/>
                    <a:pt x="2605" y="169"/>
                  </a:cubicBezTo>
                  <a:cubicBezTo>
                    <a:pt x="2956" y="169"/>
                    <a:pt x="3311" y="201"/>
                    <a:pt x="3662" y="276"/>
                  </a:cubicBezTo>
                  <a:cubicBezTo>
                    <a:pt x="3335" y="126"/>
                    <a:pt x="2976" y="39"/>
                    <a:pt x="2613" y="12"/>
                  </a:cubicBezTo>
                  <a:cubicBezTo>
                    <a:pt x="2531" y="4"/>
                    <a:pt x="2448" y="1"/>
                    <a:pt x="23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28"/>
            <p:cNvSpPr/>
            <p:nvPr/>
          </p:nvSpPr>
          <p:spPr>
            <a:xfrm>
              <a:off x="8245970" y="3902248"/>
              <a:ext cx="269725" cy="119919"/>
            </a:xfrm>
            <a:custGeom>
              <a:avLst/>
              <a:gdLst/>
              <a:ahLst/>
              <a:cxnLst/>
              <a:rect l="l" t="t" r="r" b="b"/>
              <a:pathLst>
                <a:path w="3664" h="1629" extrusionOk="0">
                  <a:moveTo>
                    <a:pt x="2380" y="1"/>
                  </a:moveTo>
                  <a:cubicBezTo>
                    <a:pt x="2089" y="1"/>
                    <a:pt x="1797" y="42"/>
                    <a:pt x="1521" y="132"/>
                  </a:cubicBezTo>
                  <a:cubicBezTo>
                    <a:pt x="1339" y="184"/>
                    <a:pt x="1173" y="270"/>
                    <a:pt x="1011" y="361"/>
                  </a:cubicBezTo>
                  <a:cubicBezTo>
                    <a:pt x="862" y="472"/>
                    <a:pt x="700" y="567"/>
                    <a:pt x="581" y="709"/>
                  </a:cubicBezTo>
                  <a:cubicBezTo>
                    <a:pt x="518" y="780"/>
                    <a:pt x="443" y="835"/>
                    <a:pt x="396" y="913"/>
                  </a:cubicBezTo>
                  <a:lnTo>
                    <a:pt x="238" y="1139"/>
                  </a:lnTo>
                  <a:cubicBezTo>
                    <a:pt x="183" y="1214"/>
                    <a:pt x="151" y="1301"/>
                    <a:pt x="112" y="1383"/>
                  </a:cubicBezTo>
                  <a:cubicBezTo>
                    <a:pt x="72" y="1463"/>
                    <a:pt x="37" y="1545"/>
                    <a:pt x="1" y="1628"/>
                  </a:cubicBezTo>
                  <a:cubicBezTo>
                    <a:pt x="210" y="1332"/>
                    <a:pt x="416" y="1044"/>
                    <a:pt x="687" y="827"/>
                  </a:cubicBezTo>
                  <a:cubicBezTo>
                    <a:pt x="948" y="598"/>
                    <a:pt x="1252" y="425"/>
                    <a:pt x="1580" y="326"/>
                  </a:cubicBezTo>
                  <a:cubicBezTo>
                    <a:pt x="1907" y="215"/>
                    <a:pt x="2255" y="172"/>
                    <a:pt x="2605" y="168"/>
                  </a:cubicBezTo>
                  <a:cubicBezTo>
                    <a:pt x="2957" y="172"/>
                    <a:pt x="3312" y="199"/>
                    <a:pt x="3663" y="279"/>
                  </a:cubicBezTo>
                  <a:cubicBezTo>
                    <a:pt x="3336" y="128"/>
                    <a:pt x="2977" y="42"/>
                    <a:pt x="2614" y="10"/>
                  </a:cubicBezTo>
                  <a:cubicBezTo>
                    <a:pt x="2536" y="4"/>
                    <a:pt x="2458" y="1"/>
                    <a:pt x="23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28"/>
            <p:cNvSpPr/>
            <p:nvPr/>
          </p:nvSpPr>
          <p:spPr>
            <a:xfrm>
              <a:off x="8190832" y="3597036"/>
              <a:ext cx="216207" cy="348420"/>
            </a:xfrm>
            <a:custGeom>
              <a:avLst/>
              <a:gdLst/>
              <a:ahLst/>
              <a:cxnLst/>
              <a:rect l="l" t="t" r="r" b="b"/>
              <a:pathLst>
                <a:path w="2937" h="4733" extrusionOk="0">
                  <a:moveTo>
                    <a:pt x="438" y="1"/>
                  </a:moveTo>
                  <a:cubicBezTo>
                    <a:pt x="438" y="1"/>
                    <a:pt x="1" y="612"/>
                    <a:pt x="269" y="983"/>
                  </a:cubicBezTo>
                  <a:cubicBezTo>
                    <a:pt x="1922" y="1323"/>
                    <a:pt x="1824" y="4733"/>
                    <a:pt x="1824" y="4733"/>
                  </a:cubicBezTo>
                  <a:lnTo>
                    <a:pt x="2869" y="4733"/>
                  </a:lnTo>
                  <a:cubicBezTo>
                    <a:pt x="2937" y="308"/>
                    <a:pt x="640" y="107"/>
                    <a:pt x="4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28"/>
            <p:cNvSpPr/>
            <p:nvPr/>
          </p:nvSpPr>
          <p:spPr>
            <a:xfrm>
              <a:off x="7902331" y="3461877"/>
              <a:ext cx="378013" cy="229973"/>
            </a:xfrm>
            <a:custGeom>
              <a:avLst/>
              <a:gdLst/>
              <a:ahLst/>
              <a:cxnLst/>
              <a:rect l="l" t="t" r="r" b="b"/>
              <a:pathLst>
                <a:path w="5135" h="3124" extrusionOk="0">
                  <a:moveTo>
                    <a:pt x="2588" y="0"/>
                  </a:moveTo>
                  <a:cubicBezTo>
                    <a:pt x="2343" y="0"/>
                    <a:pt x="2195" y="17"/>
                    <a:pt x="2195" y="17"/>
                  </a:cubicBezTo>
                  <a:cubicBezTo>
                    <a:pt x="2195" y="17"/>
                    <a:pt x="0" y="996"/>
                    <a:pt x="743" y="2345"/>
                  </a:cubicBezTo>
                  <a:cubicBezTo>
                    <a:pt x="1178" y="3093"/>
                    <a:pt x="2608" y="3123"/>
                    <a:pt x="3337" y="3123"/>
                  </a:cubicBezTo>
                  <a:cubicBezTo>
                    <a:pt x="3402" y="3123"/>
                    <a:pt x="3461" y="3123"/>
                    <a:pt x="3513" y="3123"/>
                  </a:cubicBezTo>
                  <a:cubicBezTo>
                    <a:pt x="4156" y="3123"/>
                    <a:pt x="4929" y="2855"/>
                    <a:pt x="4929" y="2855"/>
                  </a:cubicBezTo>
                  <a:cubicBezTo>
                    <a:pt x="4929" y="2855"/>
                    <a:pt x="5135" y="1130"/>
                    <a:pt x="4156" y="218"/>
                  </a:cubicBezTo>
                  <a:cubicBezTo>
                    <a:pt x="3529" y="37"/>
                    <a:pt x="2952" y="0"/>
                    <a:pt x="2588" y="0"/>
                  </a:cubicBezTo>
                  <a:close/>
                </a:path>
              </a:pathLst>
            </a:custGeom>
            <a:solidFill>
              <a:srgbClr val="FFC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28"/>
            <p:cNvSpPr/>
            <p:nvPr/>
          </p:nvSpPr>
          <p:spPr>
            <a:xfrm>
              <a:off x="8056630" y="3393340"/>
              <a:ext cx="166517" cy="90841"/>
            </a:xfrm>
            <a:custGeom>
              <a:avLst/>
              <a:gdLst/>
              <a:ahLst/>
              <a:cxnLst/>
              <a:rect l="l" t="t" r="r" b="b"/>
              <a:pathLst>
                <a:path w="2262" h="1234" extrusionOk="0">
                  <a:moveTo>
                    <a:pt x="0" y="1"/>
                  </a:moveTo>
                  <a:lnTo>
                    <a:pt x="99" y="948"/>
                  </a:lnTo>
                  <a:cubicBezTo>
                    <a:pt x="99" y="948"/>
                    <a:pt x="751" y="1234"/>
                    <a:pt x="1454" y="1234"/>
                  </a:cubicBezTo>
                  <a:cubicBezTo>
                    <a:pt x="1657" y="1234"/>
                    <a:pt x="1864" y="1210"/>
                    <a:pt x="2060" y="1149"/>
                  </a:cubicBezTo>
                  <a:cubicBezTo>
                    <a:pt x="2092" y="577"/>
                    <a:pt x="2261" y="68"/>
                    <a:pt x="2261" y="68"/>
                  </a:cubicBezTo>
                  <a:lnTo>
                    <a:pt x="0" y="1"/>
                  </a:lnTo>
                  <a:close/>
                </a:path>
              </a:pathLst>
            </a:custGeom>
            <a:solidFill>
              <a:srgbClr val="0315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28"/>
            <p:cNvSpPr/>
            <p:nvPr/>
          </p:nvSpPr>
          <p:spPr>
            <a:xfrm>
              <a:off x="6221606" y="1948845"/>
              <a:ext cx="2177826" cy="1564613"/>
            </a:xfrm>
            <a:custGeom>
              <a:avLst/>
              <a:gdLst/>
              <a:ahLst/>
              <a:cxnLst/>
              <a:rect l="l" t="t" r="r" b="b"/>
              <a:pathLst>
                <a:path w="29584" h="21254" extrusionOk="0">
                  <a:moveTo>
                    <a:pt x="19962" y="1"/>
                  </a:moveTo>
                  <a:lnTo>
                    <a:pt x="13948" y="1117"/>
                  </a:lnTo>
                  <a:cubicBezTo>
                    <a:pt x="13948" y="1117"/>
                    <a:pt x="13545" y="1690"/>
                    <a:pt x="12259" y="3040"/>
                  </a:cubicBezTo>
                  <a:cubicBezTo>
                    <a:pt x="10977" y="4394"/>
                    <a:pt x="5810" y="8210"/>
                    <a:pt x="5810" y="8210"/>
                  </a:cubicBezTo>
                  <a:cubicBezTo>
                    <a:pt x="5810" y="8210"/>
                    <a:pt x="5439" y="5640"/>
                    <a:pt x="4389" y="4461"/>
                  </a:cubicBezTo>
                  <a:cubicBezTo>
                    <a:pt x="4085" y="4116"/>
                    <a:pt x="3678" y="3967"/>
                    <a:pt x="3240" y="3967"/>
                  </a:cubicBezTo>
                  <a:cubicBezTo>
                    <a:pt x="2173" y="3967"/>
                    <a:pt x="925" y="4855"/>
                    <a:pt x="542" y="5980"/>
                  </a:cubicBezTo>
                  <a:cubicBezTo>
                    <a:pt x="1" y="7567"/>
                    <a:pt x="2231" y="13139"/>
                    <a:pt x="5033" y="13510"/>
                  </a:cubicBezTo>
                  <a:cubicBezTo>
                    <a:pt x="5250" y="13539"/>
                    <a:pt x="5465" y="13552"/>
                    <a:pt x="5675" y="13552"/>
                  </a:cubicBezTo>
                  <a:cubicBezTo>
                    <a:pt x="8177" y="13552"/>
                    <a:pt x="10131" y="11655"/>
                    <a:pt x="10132" y="11654"/>
                  </a:cubicBezTo>
                  <a:lnTo>
                    <a:pt x="10132" y="11654"/>
                  </a:lnTo>
                  <a:cubicBezTo>
                    <a:pt x="10131" y="11655"/>
                    <a:pt x="7294" y="17464"/>
                    <a:pt x="9962" y="18948"/>
                  </a:cubicBezTo>
                  <a:cubicBezTo>
                    <a:pt x="12109" y="20145"/>
                    <a:pt x="15658" y="21253"/>
                    <a:pt x="18741" y="21253"/>
                  </a:cubicBezTo>
                  <a:cubicBezTo>
                    <a:pt x="19488" y="21253"/>
                    <a:pt x="20208" y="21188"/>
                    <a:pt x="20874" y="21044"/>
                  </a:cubicBezTo>
                  <a:cubicBezTo>
                    <a:pt x="22784" y="20625"/>
                    <a:pt x="23811" y="18474"/>
                    <a:pt x="23811" y="18474"/>
                  </a:cubicBezTo>
                  <a:cubicBezTo>
                    <a:pt x="23811" y="18474"/>
                    <a:pt x="24077" y="20199"/>
                    <a:pt x="26448" y="20199"/>
                  </a:cubicBezTo>
                  <a:cubicBezTo>
                    <a:pt x="26470" y="20199"/>
                    <a:pt x="26492" y="20199"/>
                    <a:pt x="26514" y="20199"/>
                  </a:cubicBezTo>
                  <a:cubicBezTo>
                    <a:pt x="28944" y="20164"/>
                    <a:pt x="29583" y="17124"/>
                    <a:pt x="29248" y="13782"/>
                  </a:cubicBezTo>
                  <a:cubicBezTo>
                    <a:pt x="28909" y="10439"/>
                    <a:pt x="26683" y="6958"/>
                    <a:pt x="25160" y="5337"/>
                  </a:cubicBezTo>
                  <a:cubicBezTo>
                    <a:pt x="23640" y="3718"/>
                    <a:pt x="19962" y="1"/>
                    <a:pt x="199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28"/>
            <p:cNvSpPr/>
            <p:nvPr/>
          </p:nvSpPr>
          <p:spPr>
            <a:xfrm>
              <a:off x="7234929" y="1948845"/>
              <a:ext cx="479823" cy="182344"/>
            </a:xfrm>
            <a:custGeom>
              <a:avLst/>
              <a:gdLst/>
              <a:ahLst/>
              <a:cxnLst/>
              <a:rect l="l" t="t" r="r" b="b"/>
              <a:pathLst>
                <a:path w="6518" h="2477" extrusionOk="0">
                  <a:moveTo>
                    <a:pt x="6197" y="1"/>
                  </a:moveTo>
                  <a:lnTo>
                    <a:pt x="183" y="1117"/>
                  </a:lnTo>
                  <a:cubicBezTo>
                    <a:pt x="183" y="1117"/>
                    <a:pt x="128" y="1193"/>
                    <a:pt x="1" y="1354"/>
                  </a:cubicBezTo>
                  <a:cubicBezTo>
                    <a:pt x="493" y="2003"/>
                    <a:pt x="1568" y="2477"/>
                    <a:pt x="2650" y="2477"/>
                  </a:cubicBezTo>
                  <a:cubicBezTo>
                    <a:pt x="2739" y="2477"/>
                    <a:pt x="2829" y="2474"/>
                    <a:pt x="2918" y="2467"/>
                  </a:cubicBezTo>
                  <a:cubicBezTo>
                    <a:pt x="4848" y="2230"/>
                    <a:pt x="6075" y="897"/>
                    <a:pt x="6517" y="328"/>
                  </a:cubicBezTo>
                  <a:cubicBezTo>
                    <a:pt x="6316" y="123"/>
                    <a:pt x="6197" y="1"/>
                    <a:pt x="6197" y="1"/>
                  </a:cubicBezTo>
                  <a:close/>
                </a:path>
              </a:pathLst>
            </a:custGeom>
            <a:solidFill>
              <a:srgbClr val="0315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28"/>
            <p:cNvSpPr/>
            <p:nvPr/>
          </p:nvSpPr>
          <p:spPr>
            <a:xfrm>
              <a:off x="7248327" y="1767602"/>
              <a:ext cx="442868" cy="326998"/>
            </a:xfrm>
            <a:custGeom>
              <a:avLst/>
              <a:gdLst/>
              <a:ahLst/>
              <a:cxnLst/>
              <a:rect l="l" t="t" r="r" b="b"/>
              <a:pathLst>
                <a:path w="6016" h="4442" extrusionOk="0">
                  <a:moveTo>
                    <a:pt x="4492" y="0"/>
                  </a:moveTo>
                  <a:lnTo>
                    <a:pt x="609" y="2499"/>
                  </a:lnTo>
                  <a:lnTo>
                    <a:pt x="1" y="3579"/>
                  </a:lnTo>
                  <a:cubicBezTo>
                    <a:pt x="1" y="3579"/>
                    <a:pt x="206" y="3816"/>
                    <a:pt x="1354" y="4286"/>
                  </a:cubicBezTo>
                  <a:cubicBezTo>
                    <a:pt x="1711" y="4395"/>
                    <a:pt x="2055" y="4442"/>
                    <a:pt x="2385" y="4442"/>
                  </a:cubicBezTo>
                  <a:cubicBezTo>
                    <a:pt x="4520" y="4442"/>
                    <a:pt x="6015" y="2463"/>
                    <a:pt x="6015" y="2463"/>
                  </a:cubicBezTo>
                  <a:cubicBezTo>
                    <a:pt x="6015" y="2463"/>
                    <a:pt x="4594" y="0"/>
                    <a:pt x="4492" y="0"/>
                  </a:cubicBezTo>
                  <a:close/>
                </a:path>
              </a:pathLst>
            </a:custGeom>
            <a:solidFill>
              <a:srgbClr val="EAA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28"/>
            <p:cNvSpPr/>
            <p:nvPr/>
          </p:nvSpPr>
          <p:spPr>
            <a:xfrm>
              <a:off x="7131278" y="1591365"/>
              <a:ext cx="123820" cy="173290"/>
            </a:xfrm>
            <a:custGeom>
              <a:avLst/>
              <a:gdLst/>
              <a:ahLst/>
              <a:cxnLst/>
              <a:rect l="l" t="t" r="r" b="b"/>
              <a:pathLst>
                <a:path w="1682" h="2354" extrusionOk="0">
                  <a:moveTo>
                    <a:pt x="995" y="1"/>
                  </a:moveTo>
                  <a:cubicBezTo>
                    <a:pt x="667" y="1"/>
                    <a:pt x="303" y="252"/>
                    <a:pt x="514" y="468"/>
                  </a:cubicBezTo>
                  <a:cubicBezTo>
                    <a:pt x="438" y="523"/>
                    <a:pt x="391" y="591"/>
                    <a:pt x="281" y="607"/>
                  </a:cubicBezTo>
                  <a:cubicBezTo>
                    <a:pt x="299" y="739"/>
                    <a:pt x="1" y="1259"/>
                    <a:pt x="271" y="1291"/>
                  </a:cubicBezTo>
                  <a:lnTo>
                    <a:pt x="271" y="1291"/>
                  </a:lnTo>
                  <a:cubicBezTo>
                    <a:pt x="94" y="1354"/>
                    <a:pt x="176" y="1712"/>
                    <a:pt x="372" y="1791"/>
                  </a:cubicBezTo>
                  <a:cubicBezTo>
                    <a:pt x="261" y="2102"/>
                    <a:pt x="514" y="2323"/>
                    <a:pt x="813" y="2350"/>
                  </a:cubicBezTo>
                  <a:cubicBezTo>
                    <a:pt x="837" y="2353"/>
                    <a:pt x="859" y="2354"/>
                    <a:pt x="880" y="2354"/>
                  </a:cubicBezTo>
                  <a:cubicBezTo>
                    <a:pt x="1259" y="2354"/>
                    <a:pt x="1287" y="2028"/>
                    <a:pt x="1354" y="1684"/>
                  </a:cubicBezTo>
                  <a:cubicBezTo>
                    <a:pt x="1476" y="1077"/>
                    <a:pt x="1682" y="556"/>
                    <a:pt x="1323" y="129"/>
                  </a:cubicBezTo>
                  <a:cubicBezTo>
                    <a:pt x="1243" y="38"/>
                    <a:pt x="1122" y="1"/>
                    <a:pt x="9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28"/>
            <p:cNvSpPr/>
            <p:nvPr/>
          </p:nvSpPr>
          <p:spPr>
            <a:xfrm>
              <a:off x="7177435" y="1343500"/>
              <a:ext cx="432709" cy="660400"/>
            </a:xfrm>
            <a:custGeom>
              <a:avLst/>
              <a:gdLst/>
              <a:ahLst/>
              <a:cxnLst/>
              <a:rect l="l" t="t" r="r" b="b"/>
              <a:pathLst>
                <a:path w="5878" h="8971" extrusionOk="0">
                  <a:moveTo>
                    <a:pt x="3194" y="1"/>
                  </a:moveTo>
                  <a:cubicBezTo>
                    <a:pt x="2647" y="1"/>
                    <a:pt x="1980" y="351"/>
                    <a:pt x="1370" y="1147"/>
                  </a:cubicBezTo>
                  <a:cubicBezTo>
                    <a:pt x="206" y="2671"/>
                    <a:pt x="1" y="4593"/>
                    <a:pt x="206" y="5963"/>
                  </a:cubicBezTo>
                  <a:cubicBezTo>
                    <a:pt x="408" y="7328"/>
                    <a:pt x="1370" y="8800"/>
                    <a:pt x="2179" y="8950"/>
                  </a:cubicBezTo>
                  <a:cubicBezTo>
                    <a:pt x="2252" y="8964"/>
                    <a:pt x="2336" y="8971"/>
                    <a:pt x="2430" y="8971"/>
                  </a:cubicBezTo>
                  <a:cubicBezTo>
                    <a:pt x="3385" y="8971"/>
                    <a:pt x="5297" y="8266"/>
                    <a:pt x="5574" y="6977"/>
                  </a:cubicBezTo>
                  <a:cubicBezTo>
                    <a:pt x="5878" y="5556"/>
                    <a:pt x="5171" y="3784"/>
                    <a:pt x="5171" y="3784"/>
                  </a:cubicBezTo>
                  <a:cubicBezTo>
                    <a:pt x="5171" y="3784"/>
                    <a:pt x="4610" y="1858"/>
                    <a:pt x="4259" y="797"/>
                  </a:cubicBezTo>
                  <a:cubicBezTo>
                    <a:pt x="4090" y="290"/>
                    <a:pt x="3691" y="1"/>
                    <a:pt x="3194" y="1"/>
                  </a:cubicBezTo>
                  <a:close/>
                </a:path>
              </a:pathLst>
            </a:custGeom>
            <a:solidFill>
              <a:srgbClr val="FFC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28"/>
            <p:cNvSpPr/>
            <p:nvPr/>
          </p:nvSpPr>
          <p:spPr>
            <a:xfrm>
              <a:off x="7457249" y="1475273"/>
              <a:ext cx="243445" cy="220109"/>
            </a:xfrm>
            <a:custGeom>
              <a:avLst/>
              <a:gdLst/>
              <a:ahLst/>
              <a:cxnLst/>
              <a:rect l="l" t="t" r="r" b="b"/>
              <a:pathLst>
                <a:path w="3307" h="2990" extrusionOk="0">
                  <a:moveTo>
                    <a:pt x="1724" y="1"/>
                  </a:moveTo>
                  <a:cubicBezTo>
                    <a:pt x="1549" y="1"/>
                    <a:pt x="1385" y="73"/>
                    <a:pt x="1350" y="246"/>
                  </a:cubicBezTo>
                  <a:cubicBezTo>
                    <a:pt x="1350" y="234"/>
                    <a:pt x="1346" y="167"/>
                    <a:pt x="1346" y="159"/>
                  </a:cubicBezTo>
                  <a:cubicBezTo>
                    <a:pt x="1321" y="155"/>
                    <a:pt x="1292" y="153"/>
                    <a:pt x="1261" y="153"/>
                  </a:cubicBezTo>
                  <a:cubicBezTo>
                    <a:pt x="992" y="153"/>
                    <a:pt x="559" y="291"/>
                    <a:pt x="746" y="612"/>
                  </a:cubicBezTo>
                  <a:cubicBezTo>
                    <a:pt x="684" y="557"/>
                    <a:pt x="631" y="534"/>
                    <a:pt x="587" y="534"/>
                  </a:cubicBezTo>
                  <a:cubicBezTo>
                    <a:pt x="380" y="534"/>
                    <a:pt x="359" y="1056"/>
                    <a:pt x="395" y="1228"/>
                  </a:cubicBezTo>
                  <a:cubicBezTo>
                    <a:pt x="364" y="1222"/>
                    <a:pt x="337" y="1219"/>
                    <a:pt x="312" y="1219"/>
                  </a:cubicBezTo>
                  <a:cubicBezTo>
                    <a:pt x="1" y="1219"/>
                    <a:pt x="201" y="1672"/>
                    <a:pt x="425" y="1768"/>
                  </a:cubicBezTo>
                  <a:lnTo>
                    <a:pt x="425" y="1768"/>
                  </a:lnTo>
                  <a:cubicBezTo>
                    <a:pt x="102" y="1820"/>
                    <a:pt x="326" y="2389"/>
                    <a:pt x="509" y="2554"/>
                  </a:cubicBezTo>
                  <a:cubicBezTo>
                    <a:pt x="612" y="2647"/>
                    <a:pt x="701" y="2681"/>
                    <a:pt x="784" y="2681"/>
                  </a:cubicBezTo>
                  <a:cubicBezTo>
                    <a:pt x="1013" y="2681"/>
                    <a:pt x="1190" y="2416"/>
                    <a:pt x="1463" y="2416"/>
                  </a:cubicBezTo>
                  <a:cubicBezTo>
                    <a:pt x="1471" y="2416"/>
                    <a:pt x="1480" y="2416"/>
                    <a:pt x="1488" y="2417"/>
                  </a:cubicBezTo>
                  <a:cubicBezTo>
                    <a:pt x="1329" y="2523"/>
                    <a:pt x="1313" y="2553"/>
                    <a:pt x="1350" y="2553"/>
                  </a:cubicBezTo>
                  <a:cubicBezTo>
                    <a:pt x="1377" y="2553"/>
                    <a:pt x="1431" y="2538"/>
                    <a:pt x="1480" y="2523"/>
                  </a:cubicBezTo>
                  <a:lnTo>
                    <a:pt x="1480" y="2523"/>
                  </a:lnTo>
                  <a:cubicBezTo>
                    <a:pt x="1463" y="2718"/>
                    <a:pt x="1601" y="2897"/>
                    <a:pt x="1676" y="2897"/>
                  </a:cubicBezTo>
                  <a:cubicBezTo>
                    <a:pt x="1709" y="2897"/>
                    <a:pt x="1730" y="2863"/>
                    <a:pt x="1721" y="2783"/>
                  </a:cubicBezTo>
                  <a:lnTo>
                    <a:pt x="1721" y="2783"/>
                  </a:lnTo>
                  <a:cubicBezTo>
                    <a:pt x="1751" y="2929"/>
                    <a:pt x="1917" y="2990"/>
                    <a:pt x="2119" y="2990"/>
                  </a:cubicBezTo>
                  <a:cubicBezTo>
                    <a:pt x="2608" y="2990"/>
                    <a:pt x="3307" y="2634"/>
                    <a:pt x="2767" y="2290"/>
                  </a:cubicBezTo>
                  <a:cubicBezTo>
                    <a:pt x="3117" y="2200"/>
                    <a:pt x="3073" y="1633"/>
                    <a:pt x="2742" y="1633"/>
                  </a:cubicBezTo>
                  <a:cubicBezTo>
                    <a:pt x="2722" y="1633"/>
                    <a:pt x="2702" y="1635"/>
                    <a:pt x="2680" y="1639"/>
                  </a:cubicBezTo>
                  <a:cubicBezTo>
                    <a:pt x="3134" y="1541"/>
                    <a:pt x="3177" y="933"/>
                    <a:pt x="2672" y="925"/>
                  </a:cubicBezTo>
                  <a:cubicBezTo>
                    <a:pt x="2970" y="713"/>
                    <a:pt x="2577" y="342"/>
                    <a:pt x="2323" y="342"/>
                  </a:cubicBezTo>
                  <a:cubicBezTo>
                    <a:pt x="2265" y="342"/>
                    <a:pt x="2214" y="362"/>
                    <a:pt x="2181" y="407"/>
                  </a:cubicBezTo>
                  <a:lnTo>
                    <a:pt x="2181" y="407"/>
                  </a:lnTo>
                  <a:cubicBezTo>
                    <a:pt x="2290" y="171"/>
                    <a:pt x="1994" y="1"/>
                    <a:pt x="1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28"/>
            <p:cNvSpPr/>
            <p:nvPr/>
          </p:nvSpPr>
          <p:spPr>
            <a:xfrm>
              <a:off x="7526963" y="1610653"/>
              <a:ext cx="131624" cy="140678"/>
            </a:xfrm>
            <a:custGeom>
              <a:avLst/>
              <a:gdLst/>
              <a:ahLst/>
              <a:cxnLst/>
              <a:rect l="l" t="t" r="r" b="b"/>
              <a:pathLst>
                <a:path w="1788" h="1911" extrusionOk="0">
                  <a:moveTo>
                    <a:pt x="974" y="0"/>
                  </a:moveTo>
                  <a:cubicBezTo>
                    <a:pt x="368" y="0"/>
                    <a:pt x="269" y="747"/>
                    <a:pt x="269" y="747"/>
                  </a:cubicBezTo>
                  <a:cubicBezTo>
                    <a:pt x="269" y="747"/>
                    <a:pt x="1" y="1387"/>
                    <a:pt x="438" y="1757"/>
                  </a:cubicBezTo>
                  <a:cubicBezTo>
                    <a:pt x="564" y="1864"/>
                    <a:pt x="706" y="1910"/>
                    <a:pt x="848" y="1910"/>
                  </a:cubicBezTo>
                  <a:cubicBezTo>
                    <a:pt x="1203" y="1910"/>
                    <a:pt x="1558" y="1623"/>
                    <a:pt x="1654" y="1288"/>
                  </a:cubicBezTo>
                  <a:cubicBezTo>
                    <a:pt x="1788" y="815"/>
                    <a:pt x="1654" y="37"/>
                    <a:pt x="1011" y="1"/>
                  </a:cubicBezTo>
                  <a:cubicBezTo>
                    <a:pt x="999" y="0"/>
                    <a:pt x="986" y="0"/>
                    <a:pt x="974" y="0"/>
                  </a:cubicBezTo>
                  <a:close/>
                </a:path>
              </a:pathLst>
            </a:custGeom>
            <a:solidFill>
              <a:srgbClr val="FFC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28"/>
            <p:cNvSpPr/>
            <p:nvPr/>
          </p:nvSpPr>
          <p:spPr>
            <a:xfrm>
              <a:off x="7306778" y="1696710"/>
              <a:ext cx="124409" cy="158346"/>
            </a:xfrm>
            <a:custGeom>
              <a:avLst/>
              <a:gdLst/>
              <a:ahLst/>
              <a:cxnLst/>
              <a:rect l="l" t="t" r="r" b="b"/>
              <a:pathLst>
                <a:path w="1690" h="2151" extrusionOk="0">
                  <a:moveTo>
                    <a:pt x="288" y="1"/>
                  </a:moveTo>
                  <a:cubicBezTo>
                    <a:pt x="288" y="1"/>
                    <a:pt x="1" y="640"/>
                    <a:pt x="67" y="1638"/>
                  </a:cubicBezTo>
                  <a:cubicBezTo>
                    <a:pt x="94" y="2015"/>
                    <a:pt x="280" y="2150"/>
                    <a:pt x="511" y="2150"/>
                  </a:cubicBezTo>
                  <a:cubicBezTo>
                    <a:pt x="890" y="2150"/>
                    <a:pt x="1388" y="1788"/>
                    <a:pt x="1504" y="1535"/>
                  </a:cubicBezTo>
                  <a:cubicBezTo>
                    <a:pt x="1689" y="1129"/>
                    <a:pt x="288" y="1"/>
                    <a:pt x="288" y="1"/>
                  </a:cubicBezTo>
                  <a:close/>
                </a:path>
              </a:pathLst>
            </a:custGeom>
            <a:solidFill>
              <a:srgbClr val="FC8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28"/>
            <p:cNvSpPr/>
            <p:nvPr/>
          </p:nvSpPr>
          <p:spPr>
            <a:xfrm>
              <a:off x="7398798" y="1813539"/>
              <a:ext cx="105858" cy="75823"/>
            </a:xfrm>
            <a:custGeom>
              <a:avLst/>
              <a:gdLst/>
              <a:ahLst/>
              <a:cxnLst/>
              <a:rect l="l" t="t" r="r" b="b"/>
              <a:pathLst>
                <a:path w="1438" h="1030" extrusionOk="0">
                  <a:moveTo>
                    <a:pt x="1438" y="0"/>
                  </a:moveTo>
                  <a:lnTo>
                    <a:pt x="1438" y="0"/>
                  </a:lnTo>
                  <a:cubicBezTo>
                    <a:pt x="1374" y="146"/>
                    <a:pt x="1288" y="276"/>
                    <a:pt x="1193" y="398"/>
                  </a:cubicBezTo>
                  <a:cubicBezTo>
                    <a:pt x="1099" y="513"/>
                    <a:pt x="988" y="620"/>
                    <a:pt x="862" y="698"/>
                  </a:cubicBezTo>
                  <a:cubicBezTo>
                    <a:pt x="740" y="782"/>
                    <a:pt x="601" y="848"/>
                    <a:pt x="455" y="895"/>
                  </a:cubicBezTo>
                  <a:cubicBezTo>
                    <a:pt x="313" y="947"/>
                    <a:pt x="159" y="979"/>
                    <a:pt x="1" y="1014"/>
                  </a:cubicBezTo>
                  <a:cubicBezTo>
                    <a:pt x="80" y="1022"/>
                    <a:pt x="159" y="1026"/>
                    <a:pt x="242" y="1030"/>
                  </a:cubicBezTo>
                  <a:cubicBezTo>
                    <a:pt x="321" y="1022"/>
                    <a:pt x="403" y="1026"/>
                    <a:pt x="487" y="1002"/>
                  </a:cubicBezTo>
                  <a:cubicBezTo>
                    <a:pt x="649" y="975"/>
                    <a:pt x="802" y="908"/>
                    <a:pt x="940" y="817"/>
                  </a:cubicBezTo>
                  <a:cubicBezTo>
                    <a:pt x="1217" y="631"/>
                    <a:pt x="1418" y="323"/>
                    <a:pt x="1438" y="0"/>
                  </a:cubicBezTo>
                  <a:close/>
                </a:path>
              </a:pathLst>
            </a:custGeom>
            <a:solidFill>
              <a:srgbClr val="E28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28"/>
            <p:cNvSpPr/>
            <p:nvPr/>
          </p:nvSpPr>
          <p:spPr>
            <a:xfrm>
              <a:off x="7359046" y="1664172"/>
              <a:ext cx="26281" cy="34967"/>
            </a:xfrm>
            <a:custGeom>
              <a:avLst/>
              <a:gdLst/>
              <a:ahLst/>
              <a:cxnLst/>
              <a:rect l="l" t="t" r="r" b="b"/>
              <a:pathLst>
                <a:path w="357" h="475" extrusionOk="0">
                  <a:moveTo>
                    <a:pt x="178" y="0"/>
                  </a:moveTo>
                  <a:cubicBezTo>
                    <a:pt x="79" y="0"/>
                    <a:pt x="1" y="107"/>
                    <a:pt x="1" y="237"/>
                  </a:cubicBezTo>
                  <a:cubicBezTo>
                    <a:pt x="1" y="367"/>
                    <a:pt x="79" y="474"/>
                    <a:pt x="178" y="474"/>
                  </a:cubicBezTo>
                  <a:cubicBezTo>
                    <a:pt x="276" y="474"/>
                    <a:pt x="356" y="367"/>
                    <a:pt x="356" y="237"/>
                  </a:cubicBezTo>
                  <a:cubicBezTo>
                    <a:pt x="356" y="107"/>
                    <a:pt x="276" y="0"/>
                    <a:pt x="178" y="0"/>
                  </a:cubicBezTo>
                  <a:close/>
                </a:path>
              </a:pathLst>
            </a:custGeom>
            <a:solidFill>
              <a:srgbClr val="2D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28"/>
            <p:cNvSpPr/>
            <p:nvPr/>
          </p:nvSpPr>
          <p:spPr>
            <a:xfrm>
              <a:off x="7272179" y="1692882"/>
              <a:ext cx="25986" cy="34967"/>
            </a:xfrm>
            <a:custGeom>
              <a:avLst/>
              <a:gdLst/>
              <a:ahLst/>
              <a:cxnLst/>
              <a:rect l="l" t="t" r="r" b="b"/>
              <a:pathLst>
                <a:path w="353" h="475" extrusionOk="0">
                  <a:moveTo>
                    <a:pt x="174" y="1"/>
                  </a:moveTo>
                  <a:cubicBezTo>
                    <a:pt x="79" y="1"/>
                    <a:pt x="1" y="108"/>
                    <a:pt x="1" y="237"/>
                  </a:cubicBezTo>
                  <a:cubicBezTo>
                    <a:pt x="1" y="368"/>
                    <a:pt x="79" y="474"/>
                    <a:pt x="174" y="474"/>
                  </a:cubicBezTo>
                  <a:cubicBezTo>
                    <a:pt x="273" y="474"/>
                    <a:pt x="352" y="368"/>
                    <a:pt x="352" y="237"/>
                  </a:cubicBezTo>
                  <a:cubicBezTo>
                    <a:pt x="352" y="108"/>
                    <a:pt x="273" y="1"/>
                    <a:pt x="174" y="1"/>
                  </a:cubicBezTo>
                  <a:close/>
                </a:path>
              </a:pathLst>
            </a:custGeom>
            <a:solidFill>
              <a:srgbClr val="2D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28"/>
            <p:cNvSpPr/>
            <p:nvPr/>
          </p:nvSpPr>
          <p:spPr>
            <a:xfrm>
              <a:off x="7349991" y="1593500"/>
              <a:ext cx="75014" cy="36439"/>
            </a:xfrm>
            <a:custGeom>
              <a:avLst/>
              <a:gdLst/>
              <a:ahLst/>
              <a:cxnLst/>
              <a:rect l="l" t="t" r="r" b="b"/>
              <a:pathLst>
                <a:path w="1019" h="495" extrusionOk="0">
                  <a:moveTo>
                    <a:pt x="9" y="1"/>
                  </a:moveTo>
                  <a:lnTo>
                    <a:pt x="1" y="404"/>
                  </a:lnTo>
                  <a:cubicBezTo>
                    <a:pt x="261" y="412"/>
                    <a:pt x="735" y="439"/>
                    <a:pt x="885" y="494"/>
                  </a:cubicBezTo>
                  <a:lnTo>
                    <a:pt x="1019" y="112"/>
                  </a:lnTo>
                  <a:cubicBezTo>
                    <a:pt x="758" y="21"/>
                    <a:pt x="88"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28"/>
            <p:cNvSpPr/>
            <p:nvPr/>
          </p:nvSpPr>
          <p:spPr>
            <a:xfrm>
              <a:off x="7224476" y="1609843"/>
              <a:ext cx="70155" cy="56168"/>
            </a:xfrm>
            <a:custGeom>
              <a:avLst/>
              <a:gdLst/>
              <a:ahLst/>
              <a:cxnLst/>
              <a:rect l="l" t="t" r="r" b="b"/>
              <a:pathLst>
                <a:path w="953" h="763" extrusionOk="0">
                  <a:moveTo>
                    <a:pt x="778" y="1"/>
                  </a:moveTo>
                  <a:cubicBezTo>
                    <a:pt x="759" y="8"/>
                    <a:pt x="309" y="225"/>
                    <a:pt x="1" y="415"/>
                  </a:cubicBezTo>
                  <a:lnTo>
                    <a:pt x="210" y="762"/>
                  </a:lnTo>
                  <a:cubicBezTo>
                    <a:pt x="503" y="584"/>
                    <a:pt x="948" y="367"/>
                    <a:pt x="953" y="363"/>
                  </a:cubicBezTo>
                  <a:lnTo>
                    <a:pt x="7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28"/>
            <p:cNvSpPr/>
            <p:nvPr/>
          </p:nvSpPr>
          <p:spPr>
            <a:xfrm>
              <a:off x="7560900" y="1643265"/>
              <a:ext cx="60585" cy="79651"/>
            </a:xfrm>
            <a:custGeom>
              <a:avLst/>
              <a:gdLst/>
              <a:ahLst/>
              <a:cxnLst/>
              <a:rect l="l" t="t" r="r" b="b"/>
              <a:pathLst>
                <a:path w="823" h="1082" extrusionOk="0">
                  <a:moveTo>
                    <a:pt x="546" y="0"/>
                  </a:moveTo>
                  <a:cubicBezTo>
                    <a:pt x="420" y="4"/>
                    <a:pt x="321" y="87"/>
                    <a:pt x="254" y="177"/>
                  </a:cubicBezTo>
                  <a:cubicBezTo>
                    <a:pt x="190" y="268"/>
                    <a:pt x="139" y="367"/>
                    <a:pt x="108" y="470"/>
                  </a:cubicBezTo>
                  <a:cubicBezTo>
                    <a:pt x="68" y="572"/>
                    <a:pt x="48" y="679"/>
                    <a:pt x="21" y="782"/>
                  </a:cubicBezTo>
                  <a:lnTo>
                    <a:pt x="1" y="860"/>
                  </a:lnTo>
                  <a:lnTo>
                    <a:pt x="77" y="833"/>
                  </a:lnTo>
                  <a:cubicBezTo>
                    <a:pt x="115" y="821"/>
                    <a:pt x="155" y="805"/>
                    <a:pt x="190" y="802"/>
                  </a:cubicBezTo>
                  <a:cubicBezTo>
                    <a:pt x="196" y="801"/>
                    <a:pt x="202" y="801"/>
                    <a:pt x="207" y="801"/>
                  </a:cubicBezTo>
                  <a:cubicBezTo>
                    <a:pt x="236" y="801"/>
                    <a:pt x="251" y="811"/>
                    <a:pt x="258" y="840"/>
                  </a:cubicBezTo>
                  <a:cubicBezTo>
                    <a:pt x="266" y="911"/>
                    <a:pt x="230" y="999"/>
                    <a:pt x="199" y="1082"/>
                  </a:cubicBezTo>
                  <a:cubicBezTo>
                    <a:pt x="226" y="1046"/>
                    <a:pt x="250" y="1011"/>
                    <a:pt x="270" y="967"/>
                  </a:cubicBezTo>
                  <a:cubicBezTo>
                    <a:pt x="290" y="928"/>
                    <a:pt x="313" y="888"/>
                    <a:pt x="309" y="833"/>
                  </a:cubicBezTo>
                  <a:cubicBezTo>
                    <a:pt x="313" y="805"/>
                    <a:pt x="297" y="774"/>
                    <a:pt x="270" y="754"/>
                  </a:cubicBezTo>
                  <a:cubicBezTo>
                    <a:pt x="242" y="738"/>
                    <a:pt x="214" y="731"/>
                    <a:pt x="190" y="731"/>
                  </a:cubicBezTo>
                  <a:cubicBezTo>
                    <a:pt x="168" y="731"/>
                    <a:pt x="146" y="732"/>
                    <a:pt x="124" y="735"/>
                  </a:cubicBezTo>
                  <a:lnTo>
                    <a:pt x="124" y="735"/>
                  </a:lnTo>
                  <a:cubicBezTo>
                    <a:pt x="147" y="657"/>
                    <a:pt x="168" y="579"/>
                    <a:pt x="199" y="505"/>
                  </a:cubicBezTo>
                  <a:cubicBezTo>
                    <a:pt x="234" y="407"/>
                    <a:pt x="274" y="312"/>
                    <a:pt x="329" y="229"/>
                  </a:cubicBezTo>
                  <a:cubicBezTo>
                    <a:pt x="388" y="150"/>
                    <a:pt x="456" y="75"/>
                    <a:pt x="546" y="64"/>
                  </a:cubicBezTo>
                  <a:cubicBezTo>
                    <a:pt x="556" y="62"/>
                    <a:pt x="566" y="62"/>
                    <a:pt x="576" y="62"/>
                  </a:cubicBezTo>
                  <a:cubicBezTo>
                    <a:pt x="662" y="62"/>
                    <a:pt x="752" y="106"/>
                    <a:pt x="822" y="166"/>
                  </a:cubicBezTo>
                  <a:cubicBezTo>
                    <a:pt x="763" y="83"/>
                    <a:pt x="669" y="4"/>
                    <a:pt x="546" y="0"/>
                  </a:cubicBezTo>
                  <a:close/>
                </a:path>
              </a:pathLst>
            </a:custGeom>
            <a:solidFill>
              <a:srgbClr val="E28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28"/>
            <p:cNvSpPr/>
            <p:nvPr/>
          </p:nvSpPr>
          <p:spPr>
            <a:xfrm>
              <a:off x="7502008" y="1941631"/>
              <a:ext cx="211570" cy="233654"/>
            </a:xfrm>
            <a:custGeom>
              <a:avLst/>
              <a:gdLst/>
              <a:ahLst/>
              <a:cxnLst/>
              <a:rect l="l" t="t" r="r" b="b"/>
              <a:pathLst>
                <a:path w="2874" h="3174" extrusionOk="0">
                  <a:moveTo>
                    <a:pt x="2534" y="0"/>
                  </a:moveTo>
                  <a:lnTo>
                    <a:pt x="1" y="1958"/>
                  </a:lnTo>
                  <a:lnTo>
                    <a:pt x="1184" y="3173"/>
                  </a:lnTo>
                  <a:lnTo>
                    <a:pt x="2873" y="371"/>
                  </a:lnTo>
                  <a:lnTo>
                    <a:pt x="25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28"/>
            <p:cNvSpPr/>
            <p:nvPr/>
          </p:nvSpPr>
          <p:spPr>
            <a:xfrm>
              <a:off x="7238463" y="2011051"/>
              <a:ext cx="154371" cy="169167"/>
            </a:xfrm>
            <a:custGeom>
              <a:avLst/>
              <a:gdLst/>
              <a:ahLst/>
              <a:cxnLst/>
              <a:rect l="l" t="t" r="r" b="b"/>
              <a:pathLst>
                <a:path w="2097" h="2298" extrusionOk="0">
                  <a:moveTo>
                    <a:pt x="269" y="1"/>
                  </a:moveTo>
                  <a:lnTo>
                    <a:pt x="0" y="474"/>
                  </a:lnTo>
                  <a:lnTo>
                    <a:pt x="947" y="2297"/>
                  </a:lnTo>
                  <a:lnTo>
                    <a:pt x="2096" y="1148"/>
                  </a:lnTo>
                  <a:lnTo>
                    <a:pt x="2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28"/>
            <p:cNvSpPr/>
            <p:nvPr/>
          </p:nvSpPr>
          <p:spPr>
            <a:xfrm>
              <a:off x="6336152" y="1951495"/>
              <a:ext cx="216207" cy="196405"/>
            </a:xfrm>
            <a:custGeom>
              <a:avLst/>
              <a:gdLst/>
              <a:ahLst/>
              <a:cxnLst/>
              <a:rect l="l" t="t" r="r" b="b"/>
              <a:pathLst>
                <a:path w="2937" h="2668" extrusionOk="0">
                  <a:moveTo>
                    <a:pt x="1468" y="1"/>
                  </a:moveTo>
                  <a:cubicBezTo>
                    <a:pt x="655" y="1"/>
                    <a:pt x="0" y="596"/>
                    <a:pt x="0" y="1334"/>
                  </a:cubicBezTo>
                  <a:cubicBezTo>
                    <a:pt x="0" y="2072"/>
                    <a:pt x="655" y="2668"/>
                    <a:pt x="1468" y="2668"/>
                  </a:cubicBezTo>
                  <a:cubicBezTo>
                    <a:pt x="2277" y="2668"/>
                    <a:pt x="2936" y="2072"/>
                    <a:pt x="2936" y="1334"/>
                  </a:cubicBezTo>
                  <a:cubicBezTo>
                    <a:pt x="2936" y="596"/>
                    <a:pt x="2277" y="1"/>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28"/>
            <p:cNvSpPr/>
            <p:nvPr/>
          </p:nvSpPr>
          <p:spPr>
            <a:xfrm>
              <a:off x="6305013" y="1927938"/>
              <a:ext cx="249334" cy="128605"/>
            </a:xfrm>
            <a:custGeom>
              <a:avLst/>
              <a:gdLst/>
              <a:ahLst/>
              <a:cxnLst/>
              <a:rect l="l" t="t" r="r" b="b"/>
              <a:pathLst>
                <a:path w="3387" h="1747" extrusionOk="0">
                  <a:moveTo>
                    <a:pt x="1875" y="1"/>
                  </a:moveTo>
                  <a:lnTo>
                    <a:pt x="1" y="987"/>
                  </a:lnTo>
                  <a:cubicBezTo>
                    <a:pt x="1" y="987"/>
                    <a:pt x="24" y="1366"/>
                    <a:pt x="506" y="1619"/>
                  </a:cubicBezTo>
                  <a:cubicBezTo>
                    <a:pt x="675" y="1708"/>
                    <a:pt x="810" y="1747"/>
                    <a:pt x="912" y="1747"/>
                  </a:cubicBezTo>
                  <a:cubicBezTo>
                    <a:pt x="1101" y="1747"/>
                    <a:pt x="1180" y="1615"/>
                    <a:pt x="1165" y="1417"/>
                  </a:cubicBezTo>
                  <a:lnTo>
                    <a:pt x="1165" y="1417"/>
                  </a:lnTo>
                  <a:cubicBezTo>
                    <a:pt x="1267" y="1451"/>
                    <a:pt x="1423" y="1502"/>
                    <a:pt x="1558" y="1502"/>
                  </a:cubicBezTo>
                  <a:cubicBezTo>
                    <a:pt x="1725" y="1502"/>
                    <a:pt x="1861" y="1423"/>
                    <a:pt x="1824" y="1137"/>
                  </a:cubicBezTo>
                  <a:lnTo>
                    <a:pt x="1824" y="1137"/>
                  </a:lnTo>
                  <a:cubicBezTo>
                    <a:pt x="1925" y="1216"/>
                    <a:pt x="2038" y="1251"/>
                    <a:pt x="2146" y="1251"/>
                  </a:cubicBezTo>
                  <a:cubicBezTo>
                    <a:pt x="2390" y="1251"/>
                    <a:pt x="2609" y="1072"/>
                    <a:pt x="2609" y="809"/>
                  </a:cubicBezTo>
                  <a:cubicBezTo>
                    <a:pt x="2817" y="897"/>
                    <a:pt x="2958" y="932"/>
                    <a:pt x="3051" y="932"/>
                  </a:cubicBezTo>
                  <a:cubicBezTo>
                    <a:pt x="3387" y="932"/>
                    <a:pt x="3090" y="478"/>
                    <a:pt x="3090" y="478"/>
                  </a:cubicBezTo>
                  <a:lnTo>
                    <a:pt x="1875" y="1"/>
                  </a:lnTo>
                  <a:close/>
                </a:path>
              </a:pathLst>
            </a:custGeom>
            <a:solidFill>
              <a:srgbClr val="FFC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28"/>
            <p:cNvSpPr/>
            <p:nvPr/>
          </p:nvSpPr>
          <p:spPr>
            <a:xfrm>
              <a:off x="6435460" y="1933459"/>
              <a:ext cx="61689" cy="54107"/>
            </a:xfrm>
            <a:custGeom>
              <a:avLst/>
              <a:gdLst/>
              <a:ahLst/>
              <a:cxnLst/>
              <a:rect l="l" t="t" r="r" b="b"/>
              <a:pathLst>
                <a:path w="838" h="735" extrusionOk="0">
                  <a:moveTo>
                    <a:pt x="1" y="0"/>
                  </a:moveTo>
                  <a:lnTo>
                    <a:pt x="1" y="0"/>
                  </a:lnTo>
                  <a:cubicBezTo>
                    <a:pt x="167" y="95"/>
                    <a:pt x="309" y="202"/>
                    <a:pt x="438" y="337"/>
                  </a:cubicBezTo>
                  <a:cubicBezTo>
                    <a:pt x="577" y="459"/>
                    <a:pt x="699" y="601"/>
                    <a:pt x="837" y="734"/>
                  </a:cubicBezTo>
                  <a:cubicBezTo>
                    <a:pt x="766" y="553"/>
                    <a:pt x="644" y="399"/>
                    <a:pt x="509" y="261"/>
                  </a:cubicBezTo>
                  <a:cubicBezTo>
                    <a:pt x="367" y="135"/>
                    <a:pt x="198" y="13"/>
                    <a:pt x="1" y="0"/>
                  </a:cubicBezTo>
                  <a:close/>
                </a:path>
              </a:pathLst>
            </a:custGeom>
            <a:solidFill>
              <a:srgbClr val="E28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28"/>
            <p:cNvSpPr/>
            <p:nvPr/>
          </p:nvSpPr>
          <p:spPr>
            <a:xfrm>
              <a:off x="6360814" y="1944502"/>
              <a:ext cx="78474" cy="67210"/>
            </a:xfrm>
            <a:custGeom>
              <a:avLst/>
              <a:gdLst/>
              <a:ahLst/>
              <a:cxnLst/>
              <a:rect l="l" t="t" r="r" b="b"/>
              <a:pathLst>
                <a:path w="1066" h="913" extrusionOk="0">
                  <a:moveTo>
                    <a:pt x="0" y="1"/>
                  </a:moveTo>
                  <a:lnTo>
                    <a:pt x="0" y="1"/>
                  </a:lnTo>
                  <a:cubicBezTo>
                    <a:pt x="225" y="92"/>
                    <a:pt x="407" y="234"/>
                    <a:pt x="576" y="400"/>
                  </a:cubicBezTo>
                  <a:cubicBezTo>
                    <a:pt x="751" y="557"/>
                    <a:pt x="900" y="739"/>
                    <a:pt x="1066" y="912"/>
                  </a:cubicBezTo>
                  <a:cubicBezTo>
                    <a:pt x="967" y="691"/>
                    <a:pt x="817" y="498"/>
                    <a:pt x="644" y="324"/>
                  </a:cubicBezTo>
                  <a:cubicBezTo>
                    <a:pt x="553" y="245"/>
                    <a:pt x="458" y="163"/>
                    <a:pt x="352" y="107"/>
                  </a:cubicBezTo>
                  <a:cubicBezTo>
                    <a:pt x="241" y="48"/>
                    <a:pt x="123" y="5"/>
                    <a:pt x="0" y="1"/>
                  </a:cubicBezTo>
                  <a:close/>
                </a:path>
              </a:pathLst>
            </a:custGeom>
            <a:solidFill>
              <a:srgbClr val="E28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28"/>
            <p:cNvSpPr/>
            <p:nvPr/>
          </p:nvSpPr>
          <p:spPr>
            <a:xfrm>
              <a:off x="6295369" y="1978144"/>
              <a:ext cx="95405" cy="54181"/>
            </a:xfrm>
            <a:custGeom>
              <a:avLst/>
              <a:gdLst/>
              <a:ahLst/>
              <a:cxnLst/>
              <a:rect l="l" t="t" r="r" b="b"/>
              <a:pathLst>
                <a:path w="1296" h="736" extrusionOk="0">
                  <a:moveTo>
                    <a:pt x="33" y="1"/>
                  </a:moveTo>
                  <a:cubicBezTo>
                    <a:pt x="22" y="1"/>
                    <a:pt x="12" y="1"/>
                    <a:pt x="1" y="1"/>
                  </a:cubicBezTo>
                  <a:cubicBezTo>
                    <a:pt x="246" y="72"/>
                    <a:pt x="471" y="171"/>
                    <a:pt x="680" y="305"/>
                  </a:cubicBezTo>
                  <a:cubicBezTo>
                    <a:pt x="893" y="431"/>
                    <a:pt x="1090" y="586"/>
                    <a:pt x="1296" y="735"/>
                  </a:cubicBezTo>
                  <a:cubicBezTo>
                    <a:pt x="1150" y="526"/>
                    <a:pt x="948" y="360"/>
                    <a:pt x="731" y="218"/>
                  </a:cubicBezTo>
                  <a:cubicBezTo>
                    <a:pt x="621" y="156"/>
                    <a:pt x="507" y="100"/>
                    <a:pt x="385" y="56"/>
                  </a:cubicBezTo>
                  <a:cubicBezTo>
                    <a:pt x="268" y="21"/>
                    <a:pt x="152" y="1"/>
                    <a:pt x="33" y="1"/>
                  </a:cubicBezTo>
                  <a:close/>
                </a:path>
              </a:pathLst>
            </a:custGeom>
            <a:solidFill>
              <a:srgbClr val="E28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2;p28"/>
            <p:cNvSpPr/>
            <p:nvPr/>
          </p:nvSpPr>
          <p:spPr>
            <a:xfrm>
              <a:off x="6289921" y="2031442"/>
              <a:ext cx="46304" cy="47703"/>
            </a:xfrm>
            <a:custGeom>
              <a:avLst/>
              <a:gdLst/>
              <a:ahLst/>
              <a:cxnLst/>
              <a:rect l="l" t="t" r="r" b="b"/>
              <a:pathLst>
                <a:path w="629" h="648" extrusionOk="0">
                  <a:moveTo>
                    <a:pt x="0" y="0"/>
                  </a:moveTo>
                  <a:lnTo>
                    <a:pt x="178" y="157"/>
                  </a:lnTo>
                  <a:cubicBezTo>
                    <a:pt x="202" y="181"/>
                    <a:pt x="233" y="217"/>
                    <a:pt x="261" y="252"/>
                  </a:cubicBezTo>
                  <a:cubicBezTo>
                    <a:pt x="284" y="292"/>
                    <a:pt x="304" y="332"/>
                    <a:pt x="324" y="374"/>
                  </a:cubicBezTo>
                  <a:cubicBezTo>
                    <a:pt x="364" y="458"/>
                    <a:pt x="388" y="552"/>
                    <a:pt x="415" y="647"/>
                  </a:cubicBezTo>
                  <a:cubicBezTo>
                    <a:pt x="435" y="549"/>
                    <a:pt x="426" y="445"/>
                    <a:pt x="403" y="347"/>
                  </a:cubicBezTo>
                  <a:cubicBezTo>
                    <a:pt x="388" y="296"/>
                    <a:pt x="368" y="249"/>
                    <a:pt x="341" y="203"/>
                  </a:cubicBezTo>
                  <a:lnTo>
                    <a:pt x="341" y="203"/>
                  </a:lnTo>
                  <a:cubicBezTo>
                    <a:pt x="434" y="225"/>
                    <a:pt x="528" y="241"/>
                    <a:pt x="628" y="248"/>
                  </a:cubicBezTo>
                  <a:cubicBezTo>
                    <a:pt x="494" y="173"/>
                    <a:pt x="359" y="119"/>
                    <a:pt x="217" y="71"/>
                  </a:cubicBezTo>
                  <a:lnTo>
                    <a:pt x="0" y="0"/>
                  </a:lnTo>
                  <a:close/>
                </a:path>
              </a:pathLst>
            </a:custGeom>
            <a:solidFill>
              <a:srgbClr val="E28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28"/>
            <p:cNvSpPr/>
            <p:nvPr/>
          </p:nvSpPr>
          <p:spPr>
            <a:xfrm>
              <a:off x="7857646" y="3594754"/>
              <a:ext cx="242709" cy="353278"/>
            </a:xfrm>
            <a:custGeom>
              <a:avLst/>
              <a:gdLst/>
              <a:ahLst/>
              <a:cxnLst/>
              <a:rect l="l" t="t" r="r" b="b"/>
              <a:pathLst>
                <a:path w="3297" h="4799" extrusionOk="0">
                  <a:moveTo>
                    <a:pt x="2653" y="0"/>
                  </a:moveTo>
                  <a:cubicBezTo>
                    <a:pt x="2391" y="0"/>
                    <a:pt x="2089" y="90"/>
                    <a:pt x="1890" y="205"/>
                  </a:cubicBezTo>
                  <a:cubicBezTo>
                    <a:pt x="0" y="915"/>
                    <a:pt x="0" y="4799"/>
                    <a:pt x="0" y="4799"/>
                  </a:cubicBezTo>
                  <a:lnTo>
                    <a:pt x="1046" y="4799"/>
                  </a:lnTo>
                  <a:cubicBezTo>
                    <a:pt x="1046" y="777"/>
                    <a:pt x="3141" y="678"/>
                    <a:pt x="3141" y="678"/>
                  </a:cubicBezTo>
                  <a:cubicBezTo>
                    <a:pt x="3296" y="170"/>
                    <a:pt x="3012" y="0"/>
                    <a:pt x="2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28"/>
            <p:cNvSpPr/>
            <p:nvPr/>
          </p:nvSpPr>
          <p:spPr>
            <a:xfrm>
              <a:off x="7847708" y="3813688"/>
              <a:ext cx="313305" cy="206122"/>
            </a:xfrm>
            <a:custGeom>
              <a:avLst/>
              <a:gdLst/>
              <a:ahLst/>
              <a:cxnLst/>
              <a:rect l="l" t="t" r="r" b="b"/>
              <a:pathLst>
                <a:path w="4256" h="2800" extrusionOk="0">
                  <a:moveTo>
                    <a:pt x="3001" y="1"/>
                  </a:moveTo>
                  <a:cubicBezTo>
                    <a:pt x="2992" y="1"/>
                    <a:pt x="2982" y="1"/>
                    <a:pt x="2972" y="1"/>
                  </a:cubicBezTo>
                  <a:cubicBezTo>
                    <a:pt x="2512" y="17"/>
                    <a:pt x="2309" y="602"/>
                    <a:pt x="1854" y="602"/>
                  </a:cubicBezTo>
                  <a:cubicBezTo>
                    <a:pt x="1846" y="602"/>
                    <a:pt x="1837" y="601"/>
                    <a:pt x="1828" y="601"/>
                  </a:cubicBezTo>
                  <a:cubicBezTo>
                    <a:pt x="1902" y="428"/>
                    <a:pt x="1844" y="282"/>
                    <a:pt x="1689" y="203"/>
                  </a:cubicBezTo>
                  <a:cubicBezTo>
                    <a:pt x="1631" y="172"/>
                    <a:pt x="1572" y="159"/>
                    <a:pt x="1513" y="159"/>
                  </a:cubicBezTo>
                  <a:cubicBezTo>
                    <a:pt x="1265" y="159"/>
                    <a:pt x="1026" y="398"/>
                    <a:pt x="873" y="542"/>
                  </a:cubicBezTo>
                  <a:cubicBezTo>
                    <a:pt x="407" y="968"/>
                    <a:pt x="1" y="1363"/>
                    <a:pt x="166" y="1994"/>
                  </a:cubicBezTo>
                  <a:cubicBezTo>
                    <a:pt x="166" y="2207"/>
                    <a:pt x="553" y="2650"/>
                    <a:pt x="1153" y="2737"/>
                  </a:cubicBezTo>
                  <a:cubicBezTo>
                    <a:pt x="1399" y="2773"/>
                    <a:pt x="1706" y="2799"/>
                    <a:pt x="2028" y="2799"/>
                  </a:cubicBezTo>
                  <a:cubicBezTo>
                    <a:pt x="2756" y="2799"/>
                    <a:pt x="3565" y="2667"/>
                    <a:pt x="3951" y="2227"/>
                  </a:cubicBezTo>
                  <a:cubicBezTo>
                    <a:pt x="4179" y="1967"/>
                    <a:pt x="4255" y="1517"/>
                    <a:pt x="4046" y="1217"/>
                  </a:cubicBezTo>
                  <a:cubicBezTo>
                    <a:pt x="3876" y="972"/>
                    <a:pt x="3647" y="1023"/>
                    <a:pt x="3410" y="913"/>
                  </a:cubicBezTo>
                  <a:cubicBezTo>
                    <a:pt x="3083" y="755"/>
                    <a:pt x="3237" y="735"/>
                    <a:pt x="3276" y="424"/>
                  </a:cubicBezTo>
                  <a:cubicBezTo>
                    <a:pt x="3307" y="157"/>
                    <a:pt x="3274" y="1"/>
                    <a:pt x="30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28"/>
            <p:cNvSpPr/>
            <p:nvPr/>
          </p:nvSpPr>
          <p:spPr>
            <a:xfrm>
              <a:off x="8106247" y="3838423"/>
              <a:ext cx="181387" cy="160481"/>
            </a:xfrm>
            <a:custGeom>
              <a:avLst/>
              <a:gdLst/>
              <a:ahLst/>
              <a:cxnLst/>
              <a:rect l="l" t="t" r="r" b="b"/>
              <a:pathLst>
                <a:path w="2464" h="2180" extrusionOk="0">
                  <a:moveTo>
                    <a:pt x="1232" y="1"/>
                  </a:moveTo>
                  <a:cubicBezTo>
                    <a:pt x="549" y="1"/>
                    <a:pt x="1" y="490"/>
                    <a:pt x="1" y="1090"/>
                  </a:cubicBezTo>
                  <a:cubicBezTo>
                    <a:pt x="1" y="1694"/>
                    <a:pt x="549" y="2179"/>
                    <a:pt x="1232" y="2179"/>
                  </a:cubicBezTo>
                  <a:cubicBezTo>
                    <a:pt x="1915" y="2179"/>
                    <a:pt x="2463" y="1694"/>
                    <a:pt x="2463" y="1090"/>
                  </a:cubicBezTo>
                  <a:cubicBezTo>
                    <a:pt x="2463" y="490"/>
                    <a:pt x="1915" y="1"/>
                    <a:pt x="12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28"/>
            <p:cNvSpPr/>
            <p:nvPr/>
          </p:nvSpPr>
          <p:spPr>
            <a:xfrm>
              <a:off x="7827611" y="3945387"/>
              <a:ext cx="634046" cy="387877"/>
            </a:xfrm>
            <a:custGeom>
              <a:avLst/>
              <a:gdLst/>
              <a:ahLst/>
              <a:cxnLst/>
              <a:rect l="l" t="t" r="r" b="b"/>
              <a:pathLst>
                <a:path w="8613" h="5269" extrusionOk="0">
                  <a:moveTo>
                    <a:pt x="1" y="1"/>
                  </a:moveTo>
                  <a:lnTo>
                    <a:pt x="408" y="3749"/>
                  </a:lnTo>
                  <a:cubicBezTo>
                    <a:pt x="408" y="3749"/>
                    <a:pt x="510" y="5269"/>
                    <a:pt x="2195" y="5269"/>
                  </a:cubicBezTo>
                  <a:lnTo>
                    <a:pt x="6959" y="5269"/>
                  </a:lnTo>
                  <a:cubicBezTo>
                    <a:pt x="6959" y="5269"/>
                    <a:pt x="8075" y="4965"/>
                    <a:pt x="8277" y="3410"/>
                  </a:cubicBezTo>
                  <a:cubicBezTo>
                    <a:pt x="8478" y="1859"/>
                    <a:pt x="8612" y="1"/>
                    <a:pt x="8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28"/>
            <p:cNvSpPr/>
            <p:nvPr/>
          </p:nvSpPr>
          <p:spPr>
            <a:xfrm>
              <a:off x="8119351" y="3797492"/>
              <a:ext cx="65665" cy="72143"/>
            </a:xfrm>
            <a:custGeom>
              <a:avLst/>
              <a:gdLst/>
              <a:ahLst/>
              <a:cxnLst/>
              <a:rect l="l" t="t" r="r" b="b"/>
              <a:pathLst>
                <a:path w="892" h="980" extrusionOk="0">
                  <a:moveTo>
                    <a:pt x="63" y="0"/>
                  </a:moveTo>
                  <a:cubicBezTo>
                    <a:pt x="39" y="0"/>
                    <a:pt x="15" y="15"/>
                    <a:pt x="8" y="39"/>
                  </a:cubicBezTo>
                  <a:cubicBezTo>
                    <a:pt x="1" y="68"/>
                    <a:pt x="21" y="95"/>
                    <a:pt x="44" y="99"/>
                  </a:cubicBezTo>
                  <a:cubicBezTo>
                    <a:pt x="553" y="225"/>
                    <a:pt x="786" y="935"/>
                    <a:pt x="786" y="944"/>
                  </a:cubicBezTo>
                  <a:cubicBezTo>
                    <a:pt x="793" y="968"/>
                    <a:pt x="813" y="979"/>
                    <a:pt x="833" y="979"/>
                  </a:cubicBezTo>
                  <a:lnTo>
                    <a:pt x="849" y="979"/>
                  </a:lnTo>
                  <a:cubicBezTo>
                    <a:pt x="877" y="968"/>
                    <a:pt x="892" y="939"/>
                    <a:pt x="884" y="912"/>
                  </a:cubicBezTo>
                  <a:cubicBezTo>
                    <a:pt x="873" y="881"/>
                    <a:pt x="631" y="143"/>
                    <a:pt x="72" y="1"/>
                  </a:cubicBezTo>
                  <a:cubicBezTo>
                    <a:pt x="69" y="0"/>
                    <a:pt x="66" y="0"/>
                    <a:pt x="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28"/>
            <p:cNvSpPr/>
            <p:nvPr/>
          </p:nvSpPr>
          <p:spPr>
            <a:xfrm>
              <a:off x="8014522" y="3589821"/>
              <a:ext cx="80535" cy="54917"/>
            </a:xfrm>
            <a:custGeom>
              <a:avLst/>
              <a:gdLst/>
              <a:ahLst/>
              <a:cxnLst/>
              <a:rect l="l" t="t" r="r" b="b"/>
              <a:pathLst>
                <a:path w="1094" h="746" extrusionOk="0">
                  <a:moveTo>
                    <a:pt x="589" y="0"/>
                  </a:moveTo>
                  <a:cubicBezTo>
                    <a:pt x="512" y="0"/>
                    <a:pt x="438" y="10"/>
                    <a:pt x="367" y="19"/>
                  </a:cubicBezTo>
                  <a:cubicBezTo>
                    <a:pt x="299" y="28"/>
                    <a:pt x="232" y="39"/>
                    <a:pt x="170" y="59"/>
                  </a:cubicBezTo>
                  <a:cubicBezTo>
                    <a:pt x="137" y="66"/>
                    <a:pt x="106" y="79"/>
                    <a:pt x="75" y="95"/>
                  </a:cubicBezTo>
                  <a:cubicBezTo>
                    <a:pt x="48" y="106"/>
                    <a:pt x="0" y="122"/>
                    <a:pt x="8" y="161"/>
                  </a:cubicBezTo>
                  <a:cubicBezTo>
                    <a:pt x="28" y="130"/>
                    <a:pt x="71" y="126"/>
                    <a:pt x="114" y="126"/>
                  </a:cubicBezTo>
                  <a:cubicBezTo>
                    <a:pt x="129" y="126"/>
                    <a:pt x="143" y="127"/>
                    <a:pt x="157" y="127"/>
                  </a:cubicBezTo>
                  <a:cubicBezTo>
                    <a:pt x="165" y="127"/>
                    <a:pt x="173" y="127"/>
                    <a:pt x="181" y="126"/>
                  </a:cubicBezTo>
                  <a:cubicBezTo>
                    <a:pt x="245" y="126"/>
                    <a:pt x="308" y="130"/>
                    <a:pt x="370" y="130"/>
                  </a:cubicBezTo>
                  <a:cubicBezTo>
                    <a:pt x="501" y="137"/>
                    <a:pt x="631" y="126"/>
                    <a:pt x="734" y="157"/>
                  </a:cubicBezTo>
                  <a:cubicBezTo>
                    <a:pt x="840" y="190"/>
                    <a:pt x="915" y="264"/>
                    <a:pt x="959" y="374"/>
                  </a:cubicBezTo>
                  <a:cubicBezTo>
                    <a:pt x="998" y="485"/>
                    <a:pt x="1010" y="611"/>
                    <a:pt x="1010" y="745"/>
                  </a:cubicBezTo>
                  <a:cubicBezTo>
                    <a:pt x="1061" y="623"/>
                    <a:pt x="1093" y="485"/>
                    <a:pt x="1061" y="343"/>
                  </a:cubicBezTo>
                  <a:cubicBezTo>
                    <a:pt x="1042" y="205"/>
                    <a:pt x="924" y="63"/>
                    <a:pt x="773" y="24"/>
                  </a:cubicBezTo>
                  <a:cubicBezTo>
                    <a:pt x="709" y="6"/>
                    <a:pt x="648" y="0"/>
                    <a:pt x="589" y="0"/>
                  </a:cubicBezTo>
                  <a:close/>
                </a:path>
              </a:pathLst>
            </a:custGeom>
            <a:solidFill>
              <a:srgbClr val="E28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28"/>
            <p:cNvSpPr/>
            <p:nvPr/>
          </p:nvSpPr>
          <p:spPr>
            <a:xfrm>
              <a:off x="7907263" y="2597918"/>
              <a:ext cx="67210" cy="710974"/>
            </a:xfrm>
            <a:custGeom>
              <a:avLst/>
              <a:gdLst/>
              <a:ahLst/>
              <a:cxnLst/>
              <a:rect l="l" t="t" r="r" b="b"/>
              <a:pathLst>
                <a:path w="913" h="9658" extrusionOk="0">
                  <a:moveTo>
                    <a:pt x="194" y="1"/>
                  </a:moveTo>
                  <a:cubicBezTo>
                    <a:pt x="20" y="794"/>
                    <a:pt x="0" y="1615"/>
                    <a:pt x="4" y="2424"/>
                  </a:cubicBezTo>
                  <a:cubicBezTo>
                    <a:pt x="13" y="3236"/>
                    <a:pt x="71" y="4050"/>
                    <a:pt x="146" y="4855"/>
                  </a:cubicBezTo>
                  <a:cubicBezTo>
                    <a:pt x="233" y="5664"/>
                    <a:pt x="328" y="6469"/>
                    <a:pt x="458" y="7270"/>
                  </a:cubicBezTo>
                  <a:cubicBezTo>
                    <a:pt x="589" y="8071"/>
                    <a:pt x="731" y="8868"/>
                    <a:pt x="913" y="9657"/>
                  </a:cubicBezTo>
                  <a:lnTo>
                    <a:pt x="612" y="7247"/>
                  </a:lnTo>
                  <a:cubicBezTo>
                    <a:pt x="514" y="6445"/>
                    <a:pt x="419" y="5640"/>
                    <a:pt x="348" y="4835"/>
                  </a:cubicBezTo>
                  <a:cubicBezTo>
                    <a:pt x="257" y="4034"/>
                    <a:pt x="202" y="3229"/>
                    <a:pt x="159" y="2420"/>
                  </a:cubicBezTo>
                  <a:cubicBezTo>
                    <a:pt x="135" y="2017"/>
                    <a:pt x="131" y="1615"/>
                    <a:pt x="131" y="1212"/>
                  </a:cubicBezTo>
                  <a:lnTo>
                    <a:pt x="142" y="604"/>
                  </a:lnTo>
                  <a:lnTo>
                    <a:pt x="194" y="1"/>
                  </a:lnTo>
                  <a:close/>
                </a:path>
              </a:pathLst>
            </a:custGeom>
            <a:solidFill>
              <a:srgbClr val="0315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40" name="Google Shape;540;p28"/>
          <p:cNvSpPr/>
          <p:nvPr/>
        </p:nvSpPr>
        <p:spPr>
          <a:xfrm flipH="1">
            <a:off x="6587403" y="4453604"/>
            <a:ext cx="1696520" cy="266400"/>
          </a:xfrm>
          <a:custGeom>
            <a:avLst/>
            <a:gdLst/>
            <a:ahLst/>
            <a:cxnLst/>
            <a:rect l="l" t="t" r="r" b="b"/>
            <a:pathLst>
              <a:path w="32160" h="5050" extrusionOk="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698"/>
        <p:cNvGrpSpPr/>
        <p:nvPr/>
      </p:nvGrpSpPr>
      <p:grpSpPr>
        <a:xfrm>
          <a:off x="0" y="0"/>
          <a:ext cx="0" cy="0"/>
          <a:chOff x="0" y="0"/>
          <a:chExt cx="0" cy="0"/>
        </a:xfrm>
      </p:grpSpPr>
      <p:sp>
        <p:nvSpPr>
          <p:cNvPr id="1699" name="Google Shape;1699;p47"/>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dirty="0"/>
              <a:t>BENEFICIOS</a:t>
            </a:r>
            <a:endParaRPr lang="es-ES" dirty="0"/>
          </a:p>
        </p:txBody>
      </p:sp>
      <p:sp>
        <p:nvSpPr>
          <p:cNvPr id="1700" name="Google Shape;1700;p47"/>
          <p:cNvSpPr txBox="1">
            <a:spLocks noGrp="1"/>
          </p:cNvSpPr>
          <p:nvPr>
            <p:ph type="subTitle" idx="4294967295"/>
          </p:nvPr>
        </p:nvSpPr>
        <p:spPr>
          <a:xfrm flipH="1">
            <a:off x="841075" y="3807244"/>
            <a:ext cx="2165350" cy="795338"/>
          </a:xfrm>
          <a:prstGeom prst="rect">
            <a:avLst/>
          </a:prstGeom>
        </p:spPr>
        <p:txBody>
          <a:bodyPr spcFirstLastPara="1" wrap="square" lIns="91425" tIns="91425" rIns="91425" bIns="91425" anchor="t" anchorCtr="0">
            <a:noAutofit/>
          </a:bodyPr>
          <a:lstStyle/>
          <a:p>
            <a:pPr marL="0" indent="0" algn="ctr">
              <a:lnSpc>
                <a:spcPct val="100000"/>
              </a:lnSpc>
              <a:spcAft>
                <a:spcPts val="1600"/>
              </a:spcAft>
              <a:buNone/>
            </a:pPr>
            <a:r>
              <a:rPr lang="en" sz="1400" dirty="0">
                <a:solidFill>
                  <a:schemeClr val="lt1"/>
                </a:solidFill>
              </a:rPr>
              <a:t>Convertir los datos disperos que posee la organización en informacion para la toma de decisiones</a:t>
            </a:r>
            <a:endParaRPr lang="es-ES" dirty="0"/>
          </a:p>
        </p:txBody>
      </p:sp>
      <p:sp>
        <p:nvSpPr>
          <p:cNvPr id="1701" name="Google Shape;1701;p47"/>
          <p:cNvSpPr txBox="1">
            <a:spLocks noGrp="1"/>
          </p:cNvSpPr>
          <p:nvPr>
            <p:ph type="subTitle" idx="4294967295"/>
          </p:nvPr>
        </p:nvSpPr>
        <p:spPr>
          <a:xfrm flipH="1">
            <a:off x="4045669" y="1575399"/>
            <a:ext cx="2165350" cy="795338"/>
          </a:xfrm>
          <a:prstGeom prst="rect">
            <a:avLst/>
          </a:prstGeom>
        </p:spPr>
        <p:txBody>
          <a:bodyPr spcFirstLastPara="1" wrap="square" lIns="91425" tIns="91425" rIns="91425" bIns="91425" anchor="t" anchorCtr="0">
            <a:noAutofit/>
          </a:bodyPr>
          <a:lstStyle/>
          <a:p>
            <a:pPr marL="0" indent="0" algn="ctr">
              <a:lnSpc>
                <a:spcPct val="100000"/>
              </a:lnSpc>
              <a:spcAft>
                <a:spcPts val="1600"/>
              </a:spcAft>
              <a:buNone/>
            </a:pPr>
            <a:r>
              <a:rPr lang="en" sz="1400" dirty="0">
                <a:solidFill>
                  <a:schemeClr val="lt1"/>
                </a:solidFill>
              </a:rPr>
              <a:t>Tener información unificada en tiempo real.</a:t>
            </a:r>
            <a:endParaRPr lang="es-ES" dirty="0">
              <a:solidFill>
                <a:schemeClr val="lt1"/>
              </a:solidFill>
            </a:endParaRPr>
          </a:p>
        </p:txBody>
      </p:sp>
      <p:sp>
        <p:nvSpPr>
          <p:cNvPr id="1702" name="Google Shape;1702;p47"/>
          <p:cNvSpPr txBox="1">
            <a:spLocks noGrp="1"/>
          </p:cNvSpPr>
          <p:nvPr>
            <p:ph type="subTitle" idx="4294967295"/>
          </p:nvPr>
        </p:nvSpPr>
        <p:spPr>
          <a:xfrm flipH="1">
            <a:off x="6568895" y="4346395"/>
            <a:ext cx="2165350" cy="795338"/>
          </a:xfrm>
          <a:prstGeom prst="rect">
            <a:avLst/>
          </a:prstGeom>
        </p:spPr>
        <p:txBody>
          <a:bodyPr spcFirstLastPara="1" wrap="square" lIns="91425" tIns="91425" rIns="91425" bIns="91425" anchor="t" anchorCtr="0">
            <a:noAutofit/>
          </a:bodyPr>
          <a:lstStyle/>
          <a:p>
            <a:pPr marL="0" indent="0" algn="ctr">
              <a:lnSpc>
                <a:spcPct val="100000"/>
              </a:lnSpc>
              <a:spcAft>
                <a:spcPts val="1600"/>
              </a:spcAft>
              <a:buNone/>
            </a:pPr>
            <a:r>
              <a:rPr lang="en" sz="1400" dirty="0" err="1">
                <a:solidFill>
                  <a:schemeClr val="lt1"/>
                </a:solidFill>
              </a:rPr>
              <a:t>Mejorar</a:t>
            </a:r>
            <a:r>
              <a:rPr lang="en" sz="1400" dirty="0">
                <a:solidFill>
                  <a:schemeClr val="lt1"/>
                </a:solidFill>
              </a:rPr>
              <a:t> las </a:t>
            </a:r>
            <a:r>
              <a:rPr lang="en" sz="1400" dirty="0" err="1">
                <a:solidFill>
                  <a:schemeClr val="lt1"/>
                </a:solidFill>
              </a:rPr>
              <a:t>finanzas</a:t>
            </a:r>
            <a:r>
              <a:rPr lang="en" sz="1400" dirty="0">
                <a:solidFill>
                  <a:schemeClr val="lt1"/>
                </a:solidFill>
              </a:rPr>
              <a:t> y la </a:t>
            </a:r>
            <a:r>
              <a:rPr lang="en" sz="1400" dirty="0" err="1">
                <a:solidFill>
                  <a:schemeClr val="lt1"/>
                </a:solidFill>
              </a:rPr>
              <a:t>perfomance</a:t>
            </a:r>
            <a:r>
              <a:rPr lang="en" sz="1400" dirty="0">
                <a:solidFill>
                  <a:schemeClr val="lt1"/>
                </a:solidFill>
              </a:rPr>
              <a:t> de la </a:t>
            </a:r>
            <a:r>
              <a:rPr lang="en" sz="1400" dirty="0" err="1">
                <a:solidFill>
                  <a:schemeClr val="lt1"/>
                </a:solidFill>
              </a:rPr>
              <a:t>organización</a:t>
            </a:r>
          </a:p>
        </p:txBody>
      </p:sp>
      <p:sp>
        <p:nvSpPr>
          <p:cNvPr id="1704" name="Google Shape;1704;p47"/>
          <p:cNvSpPr txBox="1">
            <a:spLocks noGrp="1"/>
          </p:cNvSpPr>
          <p:nvPr>
            <p:ph type="subTitle" idx="4294967295"/>
          </p:nvPr>
        </p:nvSpPr>
        <p:spPr>
          <a:xfrm flipH="1">
            <a:off x="7221448" y="3893420"/>
            <a:ext cx="574675" cy="485775"/>
          </a:xfrm>
          <a:prstGeom prst="rect">
            <a:avLst/>
          </a:prstGeom>
          <a:solidFill>
            <a:schemeClr val="accent6"/>
          </a:solidFill>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2400">
                <a:solidFill>
                  <a:schemeClr val="lt1"/>
                </a:solidFill>
                <a:latin typeface="Fjalla One"/>
                <a:ea typeface="Fjalla One"/>
                <a:cs typeface="Fjalla One"/>
                <a:sym typeface="Fjalla One"/>
              </a:rPr>
              <a:t>03</a:t>
            </a:r>
            <a:endParaRPr sz="2400" dirty="0">
              <a:solidFill>
                <a:schemeClr val="lt1"/>
              </a:solidFill>
              <a:latin typeface="Fjalla One"/>
              <a:ea typeface="Fjalla One"/>
              <a:cs typeface="Fjalla One"/>
              <a:sym typeface="Fjalla One"/>
            </a:endParaRPr>
          </a:p>
        </p:txBody>
      </p:sp>
      <p:sp>
        <p:nvSpPr>
          <p:cNvPr id="1706" name="Google Shape;1706;p47"/>
          <p:cNvSpPr txBox="1">
            <a:spLocks noGrp="1"/>
          </p:cNvSpPr>
          <p:nvPr>
            <p:ph type="subTitle" idx="4294967295"/>
          </p:nvPr>
        </p:nvSpPr>
        <p:spPr>
          <a:xfrm flipH="1">
            <a:off x="2868283" y="3796372"/>
            <a:ext cx="574675" cy="485775"/>
          </a:xfrm>
          <a:prstGeom prst="rect">
            <a:avLst/>
          </a:prstGeom>
          <a:solidFill>
            <a:schemeClr val="accent6"/>
          </a:solidFill>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2400" dirty="0">
                <a:solidFill>
                  <a:schemeClr val="lt1"/>
                </a:solidFill>
                <a:latin typeface="Fjalla One"/>
                <a:ea typeface="Fjalla One"/>
                <a:cs typeface="Fjalla One"/>
                <a:sym typeface="Fjalla One"/>
              </a:rPr>
              <a:t>01</a:t>
            </a:r>
            <a:endParaRPr sz="2400" dirty="0">
              <a:solidFill>
                <a:schemeClr val="lt1"/>
              </a:solidFill>
              <a:latin typeface="Fjalla One"/>
              <a:ea typeface="Fjalla One"/>
              <a:cs typeface="Fjalla One"/>
              <a:sym typeface="Fjalla One"/>
            </a:endParaRPr>
          </a:p>
        </p:txBody>
      </p:sp>
      <p:sp>
        <p:nvSpPr>
          <p:cNvPr id="1708" name="Google Shape;1708;p47"/>
          <p:cNvSpPr txBox="1">
            <a:spLocks noGrp="1"/>
          </p:cNvSpPr>
          <p:nvPr>
            <p:ph type="subTitle" idx="4294967295"/>
          </p:nvPr>
        </p:nvSpPr>
        <p:spPr>
          <a:xfrm flipH="1">
            <a:off x="4806051" y="2277733"/>
            <a:ext cx="574675" cy="484188"/>
          </a:xfrm>
          <a:prstGeom prst="rect">
            <a:avLst/>
          </a:prstGeom>
          <a:solidFill>
            <a:schemeClr val="accent6"/>
          </a:solidFill>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2400">
                <a:solidFill>
                  <a:schemeClr val="lt1"/>
                </a:solidFill>
                <a:latin typeface="Fjalla One"/>
                <a:ea typeface="Fjalla One"/>
                <a:cs typeface="Fjalla One"/>
                <a:sym typeface="Fjalla One"/>
              </a:rPr>
              <a:t>02</a:t>
            </a:r>
            <a:endParaRPr sz="2400" dirty="0">
              <a:solidFill>
                <a:schemeClr val="lt1"/>
              </a:solidFill>
              <a:latin typeface="Fjalla One"/>
              <a:ea typeface="Fjalla One"/>
              <a:cs typeface="Fjalla One"/>
              <a:sym typeface="Fjalla One"/>
            </a:endParaRPr>
          </a:p>
        </p:txBody>
      </p:sp>
      <p:cxnSp>
        <p:nvCxnSpPr>
          <p:cNvPr id="1703" name="Google Shape;1703;p47"/>
          <p:cNvCxnSpPr>
            <a:cxnSpLocks/>
          </p:cNvCxnSpPr>
          <p:nvPr/>
        </p:nvCxnSpPr>
        <p:spPr>
          <a:xfrm flipH="1" flipV="1">
            <a:off x="7498002" y="3279326"/>
            <a:ext cx="2606" cy="560267"/>
          </a:xfrm>
          <a:prstGeom prst="straightConnector1">
            <a:avLst/>
          </a:prstGeom>
          <a:noFill/>
          <a:ln w="19050" cap="flat" cmpd="sng">
            <a:solidFill>
              <a:schemeClr val="lt1"/>
            </a:solidFill>
            <a:prstDash val="solid"/>
            <a:round/>
            <a:headEnd type="oval" w="med" len="med"/>
            <a:tailEnd type="none" w="med" len="med"/>
          </a:ln>
        </p:spPr>
      </p:cxnSp>
      <p:cxnSp>
        <p:nvCxnSpPr>
          <p:cNvPr id="1705" name="Google Shape;1705;p47"/>
          <p:cNvCxnSpPr>
            <a:cxnSpLocks/>
          </p:cNvCxnSpPr>
          <p:nvPr/>
        </p:nvCxnSpPr>
        <p:spPr>
          <a:xfrm rot="10800000">
            <a:off x="3143275" y="3278726"/>
            <a:ext cx="10800" cy="453600"/>
          </a:xfrm>
          <a:prstGeom prst="straightConnector1">
            <a:avLst/>
          </a:prstGeom>
          <a:noFill/>
          <a:ln w="19050" cap="flat" cmpd="sng">
            <a:solidFill>
              <a:schemeClr val="lt1"/>
            </a:solidFill>
            <a:prstDash val="solid"/>
            <a:round/>
            <a:headEnd type="oval" w="med" len="med"/>
            <a:tailEnd type="none" w="med" len="med"/>
          </a:ln>
        </p:spPr>
      </p:cxnSp>
      <p:cxnSp>
        <p:nvCxnSpPr>
          <p:cNvPr id="1707" name="Google Shape;1707;p47"/>
          <p:cNvCxnSpPr>
            <a:cxnSpLocks/>
          </p:cNvCxnSpPr>
          <p:nvPr/>
        </p:nvCxnSpPr>
        <p:spPr>
          <a:xfrm>
            <a:off x="5088617" y="2836860"/>
            <a:ext cx="0" cy="443400"/>
          </a:xfrm>
          <a:prstGeom prst="straightConnector1">
            <a:avLst/>
          </a:prstGeom>
          <a:noFill/>
          <a:ln w="19050" cap="flat" cmpd="sng">
            <a:solidFill>
              <a:schemeClr val="lt1"/>
            </a:solidFill>
            <a:prstDash val="solid"/>
            <a:round/>
            <a:headEnd type="oval" w="med" len="med"/>
            <a:tailEnd type="none" w="med" len="med"/>
          </a:ln>
        </p:spPr>
      </p:cxnSp>
      <p:cxnSp>
        <p:nvCxnSpPr>
          <p:cNvPr id="1709" name="Google Shape;1709;p47"/>
          <p:cNvCxnSpPr/>
          <p:nvPr/>
        </p:nvCxnSpPr>
        <p:spPr>
          <a:xfrm rot="10800000">
            <a:off x="1688050" y="3280525"/>
            <a:ext cx="7450500" cy="0"/>
          </a:xfrm>
          <a:prstGeom prst="straightConnector1">
            <a:avLst/>
          </a:prstGeom>
          <a:noFill/>
          <a:ln w="19050" cap="flat" cmpd="sng">
            <a:solidFill>
              <a:schemeClr val="lt1"/>
            </a:solidFill>
            <a:prstDash val="solid"/>
            <a:round/>
            <a:headEnd type="none" w="med" len="med"/>
            <a:tailEnd type="oval" w="med" len="med"/>
          </a:ln>
        </p:spPr>
      </p:cxnSp>
      <p:grpSp>
        <p:nvGrpSpPr>
          <p:cNvPr id="1710" name="Google Shape;1710;p47"/>
          <p:cNvGrpSpPr/>
          <p:nvPr/>
        </p:nvGrpSpPr>
        <p:grpSpPr>
          <a:xfrm>
            <a:off x="1011964" y="1755829"/>
            <a:ext cx="1079213" cy="1714796"/>
            <a:chOff x="526727" y="3060574"/>
            <a:chExt cx="1079213" cy="1714796"/>
          </a:xfrm>
        </p:grpSpPr>
        <p:sp>
          <p:nvSpPr>
            <p:cNvPr id="1711" name="Google Shape;1711;p47"/>
            <p:cNvSpPr/>
            <p:nvPr/>
          </p:nvSpPr>
          <p:spPr>
            <a:xfrm>
              <a:off x="567968" y="3165637"/>
              <a:ext cx="73689" cy="560250"/>
            </a:xfrm>
            <a:custGeom>
              <a:avLst/>
              <a:gdLst/>
              <a:ahLst/>
              <a:cxnLst/>
              <a:rect l="l" t="t" r="r" b="b"/>
              <a:pathLst>
                <a:path w="1165" h="8857" extrusionOk="0">
                  <a:moveTo>
                    <a:pt x="1" y="1"/>
                  </a:moveTo>
                  <a:lnTo>
                    <a:pt x="454" y="8857"/>
                  </a:lnTo>
                  <a:lnTo>
                    <a:pt x="1165" y="8857"/>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2;p47"/>
            <p:cNvSpPr/>
            <p:nvPr/>
          </p:nvSpPr>
          <p:spPr>
            <a:xfrm>
              <a:off x="990051" y="3571594"/>
              <a:ext cx="615890" cy="313302"/>
            </a:xfrm>
            <a:custGeom>
              <a:avLst/>
              <a:gdLst/>
              <a:ahLst/>
              <a:cxnLst/>
              <a:rect l="l" t="t" r="r" b="b"/>
              <a:pathLst>
                <a:path w="9737" h="4953" extrusionOk="0">
                  <a:moveTo>
                    <a:pt x="6117" y="0"/>
                  </a:moveTo>
                  <a:cubicBezTo>
                    <a:pt x="5406" y="0"/>
                    <a:pt x="5016" y="390"/>
                    <a:pt x="5016" y="390"/>
                  </a:cubicBezTo>
                  <a:cubicBezTo>
                    <a:pt x="5016" y="390"/>
                    <a:pt x="4889" y="196"/>
                    <a:pt x="3321" y="196"/>
                  </a:cubicBezTo>
                  <a:cubicBezTo>
                    <a:pt x="3188" y="196"/>
                    <a:pt x="3044" y="197"/>
                    <a:pt x="2889" y="200"/>
                  </a:cubicBezTo>
                  <a:cubicBezTo>
                    <a:pt x="912" y="236"/>
                    <a:pt x="0" y="2710"/>
                    <a:pt x="0" y="2710"/>
                  </a:cubicBezTo>
                  <a:cubicBezTo>
                    <a:pt x="20" y="3258"/>
                    <a:pt x="281" y="3443"/>
                    <a:pt x="625" y="3443"/>
                  </a:cubicBezTo>
                  <a:cubicBezTo>
                    <a:pt x="1346" y="3443"/>
                    <a:pt x="2432" y="2632"/>
                    <a:pt x="2432" y="2632"/>
                  </a:cubicBezTo>
                  <a:cubicBezTo>
                    <a:pt x="2432" y="2632"/>
                    <a:pt x="3296" y="2394"/>
                    <a:pt x="3730" y="2394"/>
                  </a:cubicBezTo>
                  <a:cubicBezTo>
                    <a:pt x="3787" y="2394"/>
                    <a:pt x="3837" y="2398"/>
                    <a:pt x="3876" y="2407"/>
                  </a:cubicBezTo>
                  <a:cubicBezTo>
                    <a:pt x="3988" y="3040"/>
                    <a:pt x="4136" y="3224"/>
                    <a:pt x="4272" y="3224"/>
                  </a:cubicBezTo>
                  <a:cubicBezTo>
                    <a:pt x="4462" y="3224"/>
                    <a:pt x="4626" y="2861"/>
                    <a:pt x="4626" y="2861"/>
                  </a:cubicBezTo>
                  <a:cubicBezTo>
                    <a:pt x="4650" y="3358"/>
                    <a:pt x="5210" y="4952"/>
                    <a:pt x="5854" y="4952"/>
                  </a:cubicBezTo>
                  <a:cubicBezTo>
                    <a:pt x="6501" y="4952"/>
                    <a:pt x="6162" y="3776"/>
                    <a:pt x="6162" y="3776"/>
                  </a:cubicBezTo>
                  <a:lnTo>
                    <a:pt x="6162" y="3776"/>
                  </a:lnTo>
                  <a:cubicBezTo>
                    <a:pt x="6162" y="3776"/>
                    <a:pt x="6610" y="4336"/>
                    <a:pt x="7043" y="4336"/>
                  </a:cubicBezTo>
                  <a:cubicBezTo>
                    <a:pt x="7173" y="4336"/>
                    <a:pt x="7302" y="4286"/>
                    <a:pt x="7417" y="4155"/>
                  </a:cubicBezTo>
                  <a:cubicBezTo>
                    <a:pt x="7909" y="3583"/>
                    <a:pt x="6805" y="2407"/>
                    <a:pt x="6805" y="2407"/>
                  </a:cubicBezTo>
                  <a:lnTo>
                    <a:pt x="6805" y="2407"/>
                  </a:lnTo>
                  <a:cubicBezTo>
                    <a:pt x="6805" y="2407"/>
                    <a:pt x="8024" y="2861"/>
                    <a:pt x="8896" y="2940"/>
                  </a:cubicBezTo>
                  <a:cubicBezTo>
                    <a:pt x="8914" y="2941"/>
                    <a:pt x="8932" y="2942"/>
                    <a:pt x="8949" y="2942"/>
                  </a:cubicBezTo>
                  <a:cubicBezTo>
                    <a:pt x="9737" y="2942"/>
                    <a:pt x="8904" y="1248"/>
                    <a:pt x="7417" y="390"/>
                  </a:cubicBezTo>
                  <a:cubicBezTo>
                    <a:pt x="6909" y="98"/>
                    <a:pt x="6473" y="0"/>
                    <a:pt x="61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3" name="Google Shape;1713;p47"/>
            <p:cNvSpPr/>
            <p:nvPr/>
          </p:nvSpPr>
          <p:spPr>
            <a:xfrm>
              <a:off x="1021804" y="3627003"/>
              <a:ext cx="260917" cy="116073"/>
            </a:xfrm>
            <a:custGeom>
              <a:avLst/>
              <a:gdLst/>
              <a:ahLst/>
              <a:cxnLst/>
              <a:rect l="l" t="t" r="r" b="b"/>
              <a:pathLst>
                <a:path w="4125" h="1835" extrusionOk="0">
                  <a:moveTo>
                    <a:pt x="2674" y="1"/>
                  </a:moveTo>
                  <a:cubicBezTo>
                    <a:pt x="2349" y="1"/>
                    <a:pt x="2022" y="47"/>
                    <a:pt x="1709" y="146"/>
                  </a:cubicBezTo>
                  <a:cubicBezTo>
                    <a:pt x="1610" y="185"/>
                    <a:pt x="1507" y="209"/>
                    <a:pt x="1416" y="260"/>
                  </a:cubicBezTo>
                  <a:lnTo>
                    <a:pt x="1137" y="406"/>
                  </a:lnTo>
                  <a:cubicBezTo>
                    <a:pt x="966" y="528"/>
                    <a:pt x="785" y="639"/>
                    <a:pt x="651" y="797"/>
                  </a:cubicBezTo>
                  <a:cubicBezTo>
                    <a:pt x="580" y="876"/>
                    <a:pt x="498" y="939"/>
                    <a:pt x="442" y="1029"/>
                  </a:cubicBezTo>
                  <a:lnTo>
                    <a:pt x="268" y="1282"/>
                  </a:lnTo>
                  <a:cubicBezTo>
                    <a:pt x="205" y="1366"/>
                    <a:pt x="170" y="1464"/>
                    <a:pt x="122" y="1555"/>
                  </a:cubicBezTo>
                  <a:cubicBezTo>
                    <a:pt x="79" y="1650"/>
                    <a:pt x="39" y="1740"/>
                    <a:pt x="0" y="1834"/>
                  </a:cubicBezTo>
                  <a:cubicBezTo>
                    <a:pt x="232" y="1503"/>
                    <a:pt x="465" y="1176"/>
                    <a:pt x="773" y="927"/>
                  </a:cubicBezTo>
                  <a:cubicBezTo>
                    <a:pt x="911" y="793"/>
                    <a:pt x="1085" y="698"/>
                    <a:pt x="1247" y="592"/>
                  </a:cubicBezTo>
                  <a:lnTo>
                    <a:pt x="1507" y="466"/>
                  </a:lnTo>
                  <a:cubicBezTo>
                    <a:pt x="1591" y="418"/>
                    <a:pt x="1689" y="399"/>
                    <a:pt x="1780" y="363"/>
                  </a:cubicBezTo>
                  <a:cubicBezTo>
                    <a:pt x="2147" y="244"/>
                    <a:pt x="2538" y="193"/>
                    <a:pt x="2932" y="189"/>
                  </a:cubicBezTo>
                  <a:cubicBezTo>
                    <a:pt x="3327" y="189"/>
                    <a:pt x="3729" y="224"/>
                    <a:pt x="4124" y="311"/>
                  </a:cubicBezTo>
                  <a:cubicBezTo>
                    <a:pt x="3753" y="142"/>
                    <a:pt x="3350" y="43"/>
                    <a:pt x="2940" y="11"/>
                  </a:cubicBezTo>
                  <a:cubicBezTo>
                    <a:pt x="2852" y="4"/>
                    <a:pt x="2763" y="1"/>
                    <a:pt x="2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4" name="Google Shape;1714;p47"/>
            <p:cNvSpPr/>
            <p:nvPr/>
          </p:nvSpPr>
          <p:spPr>
            <a:xfrm>
              <a:off x="980816" y="3681970"/>
              <a:ext cx="260917" cy="116010"/>
            </a:xfrm>
            <a:custGeom>
              <a:avLst/>
              <a:gdLst/>
              <a:ahLst/>
              <a:cxnLst/>
              <a:rect l="l" t="t" r="r" b="b"/>
              <a:pathLst>
                <a:path w="4125" h="1834" extrusionOk="0">
                  <a:moveTo>
                    <a:pt x="2685" y="1"/>
                  </a:moveTo>
                  <a:cubicBezTo>
                    <a:pt x="2358" y="1"/>
                    <a:pt x="2028" y="49"/>
                    <a:pt x="1709" y="149"/>
                  </a:cubicBezTo>
                  <a:cubicBezTo>
                    <a:pt x="1614" y="184"/>
                    <a:pt x="1512" y="212"/>
                    <a:pt x="1417" y="260"/>
                  </a:cubicBezTo>
                  <a:lnTo>
                    <a:pt x="1137" y="406"/>
                  </a:lnTo>
                  <a:cubicBezTo>
                    <a:pt x="971" y="528"/>
                    <a:pt x="790" y="639"/>
                    <a:pt x="652" y="800"/>
                  </a:cubicBezTo>
                  <a:cubicBezTo>
                    <a:pt x="585" y="875"/>
                    <a:pt x="501" y="942"/>
                    <a:pt x="447" y="1029"/>
                  </a:cubicBezTo>
                  <a:lnTo>
                    <a:pt x="269" y="1286"/>
                  </a:lnTo>
                  <a:cubicBezTo>
                    <a:pt x="206" y="1364"/>
                    <a:pt x="170" y="1463"/>
                    <a:pt x="127" y="1557"/>
                  </a:cubicBezTo>
                  <a:cubicBezTo>
                    <a:pt x="84" y="1648"/>
                    <a:pt x="40" y="1739"/>
                    <a:pt x="0" y="1834"/>
                  </a:cubicBezTo>
                  <a:cubicBezTo>
                    <a:pt x="237" y="1502"/>
                    <a:pt x="466" y="1175"/>
                    <a:pt x="774" y="930"/>
                  </a:cubicBezTo>
                  <a:cubicBezTo>
                    <a:pt x="916" y="792"/>
                    <a:pt x="1086" y="697"/>
                    <a:pt x="1248" y="591"/>
                  </a:cubicBezTo>
                  <a:lnTo>
                    <a:pt x="1508" y="464"/>
                  </a:lnTo>
                  <a:cubicBezTo>
                    <a:pt x="1595" y="417"/>
                    <a:pt x="1690" y="397"/>
                    <a:pt x="1780" y="366"/>
                  </a:cubicBezTo>
                  <a:cubicBezTo>
                    <a:pt x="2151" y="244"/>
                    <a:pt x="2543" y="193"/>
                    <a:pt x="2937" y="189"/>
                  </a:cubicBezTo>
                  <a:cubicBezTo>
                    <a:pt x="3332" y="193"/>
                    <a:pt x="3730" y="228"/>
                    <a:pt x="4124" y="311"/>
                  </a:cubicBezTo>
                  <a:cubicBezTo>
                    <a:pt x="3758" y="141"/>
                    <a:pt x="3351" y="47"/>
                    <a:pt x="2940" y="11"/>
                  </a:cubicBezTo>
                  <a:cubicBezTo>
                    <a:pt x="2856" y="4"/>
                    <a:pt x="2771" y="1"/>
                    <a:pt x="2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5" name="Google Shape;1715;p47"/>
            <p:cNvSpPr/>
            <p:nvPr/>
          </p:nvSpPr>
          <p:spPr>
            <a:xfrm>
              <a:off x="595419" y="3596199"/>
              <a:ext cx="303106" cy="199570"/>
            </a:xfrm>
            <a:custGeom>
              <a:avLst/>
              <a:gdLst/>
              <a:ahLst/>
              <a:cxnLst/>
              <a:rect l="l" t="t" r="r" b="b"/>
              <a:pathLst>
                <a:path w="4792" h="3155" extrusionOk="0">
                  <a:moveTo>
                    <a:pt x="3377" y="0"/>
                  </a:moveTo>
                  <a:cubicBezTo>
                    <a:pt x="3367" y="0"/>
                    <a:pt x="3357" y="1"/>
                    <a:pt x="3347" y="1"/>
                  </a:cubicBezTo>
                  <a:cubicBezTo>
                    <a:pt x="2832" y="20"/>
                    <a:pt x="2602" y="677"/>
                    <a:pt x="2092" y="677"/>
                  </a:cubicBezTo>
                  <a:cubicBezTo>
                    <a:pt x="2081" y="677"/>
                    <a:pt x="2071" y="677"/>
                    <a:pt x="2060" y="676"/>
                  </a:cubicBezTo>
                  <a:cubicBezTo>
                    <a:pt x="2143" y="483"/>
                    <a:pt x="2077" y="317"/>
                    <a:pt x="1906" y="226"/>
                  </a:cubicBezTo>
                  <a:cubicBezTo>
                    <a:pt x="1840" y="192"/>
                    <a:pt x="1773" y="177"/>
                    <a:pt x="1708" y="177"/>
                  </a:cubicBezTo>
                  <a:cubicBezTo>
                    <a:pt x="1426" y="177"/>
                    <a:pt x="1160" y="449"/>
                    <a:pt x="987" y="609"/>
                  </a:cubicBezTo>
                  <a:cubicBezTo>
                    <a:pt x="462" y="1090"/>
                    <a:pt x="0" y="1536"/>
                    <a:pt x="190" y="2243"/>
                  </a:cubicBezTo>
                  <a:cubicBezTo>
                    <a:pt x="190" y="2483"/>
                    <a:pt x="627" y="2984"/>
                    <a:pt x="1303" y="3084"/>
                  </a:cubicBezTo>
                  <a:cubicBezTo>
                    <a:pt x="1579" y="3125"/>
                    <a:pt x="1924" y="3154"/>
                    <a:pt x="2287" y="3154"/>
                  </a:cubicBezTo>
                  <a:cubicBezTo>
                    <a:pt x="3104" y="3154"/>
                    <a:pt x="4015" y="3006"/>
                    <a:pt x="4452" y="2511"/>
                  </a:cubicBezTo>
                  <a:cubicBezTo>
                    <a:pt x="4709" y="2219"/>
                    <a:pt x="4791" y="1711"/>
                    <a:pt x="4554" y="1370"/>
                  </a:cubicBezTo>
                  <a:cubicBezTo>
                    <a:pt x="4365" y="1099"/>
                    <a:pt x="4108" y="1154"/>
                    <a:pt x="3844" y="1028"/>
                  </a:cubicBezTo>
                  <a:cubicBezTo>
                    <a:pt x="3474" y="850"/>
                    <a:pt x="3647" y="830"/>
                    <a:pt x="3691" y="474"/>
                  </a:cubicBezTo>
                  <a:cubicBezTo>
                    <a:pt x="3728" y="176"/>
                    <a:pt x="3689" y="0"/>
                    <a:pt x="33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6" name="Google Shape;1716;p47"/>
            <p:cNvSpPr/>
            <p:nvPr/>
          </p:nvSpPr>
          <p:spPr>
            <a:xfrm>
              <a:off x="845519" y="3620172"/>
              <a:ext cx="175779" cy="155354"/>
            </a:xfrm>
            <a:custGeom>
              <a:avLst/>
              <a:gdLst/>
              <a:ahLst/>
              <a:cxnLst/>
              <a:rect l="l" t="t" r="r" b="b"/>
              <a:pathLst>
                <a:path w="2779" h="2456" extrusionOk="0">
                  <a:moveTo>
                    <a:pt x="1390" y="1"/>
                  </a:moveTo>
                  <a:cubicBezTo>
                    <a:pt x="624" y="1"/>
                    <a:pt x="1" y="550"/>
                    <a:pt x="1" y="1228"/>
                  </a:cubicBezTo>
                  <a:cubicBezTo>
                    <a:pt x="1" y="1907"/>
                    <a:pt x="624" y="2456"/>
                    <a:pt x="1390" y="2456"/>
                  </a:cubicBezTo>
                  <a:cubicBezTo>
                    <a:pt x="2156" y="2456"/>
                    <a:pt x="2779" y="1907"/>
                    <a:pt x="2779" y="1228"/>
                  </a:cubicBezTo>
                  <a:cubicBezTo>
                    <a:pt x="2779" y="550"/>
                    <a:pt x="2156" y="1"/>
                    <a:pt x="13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7" name="Google Shape;1717;p47"/>
            <p:cNvSpPr/>
            <p:nvPr/>
          </p:nvSpPr>
          <p:spPr>
            <a:xfrm>
              <a:off x="858549" y="3580639"/>
              <a:ext cx="63442" cy="69897"/>
            </a:xfrm>
            <a:custGeom>
              <a:avLst/>
              <a:gdLst/>
              <a:ahLst/>
              <a:cxnLst/>
              <a:rect l="l" t="t" r="r" b="b"/>
              <a:pathLst>
                <a:path w="1003" h="1105" extrusionOk="0">
                  <a:moveTo>
                    <a:pt x="59" y="1"/>
                  </a:moveTo>
                  <a:cubicBezTo>
                    <a:pt x="34" y="1"/>
                    <a:pt x="14" y="16"/>
                    <a:pt x="8" y="42"/>
                  </a:cubicBezTo>
                  <a:cubicBezTo>
                    <a:pt x="0" y="74"/>
                    <a:pt x="19" y="105"/>
                    <a:pt x="48" y="113"/>
                  </a:cubicBezTo>
                  <a:cubicBezTo>
                    <a:pt x="620" y="255"/>
                    <a:pt x="880" y="1057"/>
                    <a:pt x="884" y="1064"/>
                  </a:cubicBezTo>
                  <a:cubicBezTo>
                    <a:pt x="892" y="1088"/>
                    <a:pt x="911" y="1104"/>
                    <a:pt x="935" y="1104"/>
                  </a:cubicBezTo>
                  <a:cubicBezTo>
                    <a:pt x="943" y="1104"/>
                    <a:pt x="947" y="1099"/>
                    <a:pt x="955" y="1099"/>
                  </a:cubicBezTo>
                  <a:cubicBezTo>
                    <a:pt x="982" y="1092"/>
                    <a:pt x="1002" y="1057"/>
                    <a:pt x="990" y="1028"/>
                  </a:cubicBezTo>
                  <a:cubicBezTo>
                    <a:pt x="979" y="993"/>
                    <a:pt x="711" y="161"/>
                    <a:pt x="75" y="3"/>
                  </a:cubicBezTo>
                  <a:cubicBezTo>
                    <a:pt x="70" y="1"/>
                    <a:pt x="64" y="1"/>
                    <a:pt x="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8" name="Google Shape;1718;p47"/>
            <p:cNvSpPr/>
            <p:nvPr/>
          </p:nvSpPr>
          <p:spPr>
            <a:xfrm>
              <a:off x="555001" y="3725804"/>
              <a:ext cx="683696" cy="881332"/>
            </a:xfrm>
            <a:custGeom>
              <a:avLst/>
              <a:gdLst/>
              <a:ahLst/>
              <a:cxnLst/>
              <a:rect l="l" t="t" r="r" b="b"/>
              <a:pathLst>
                <a:path w="10809" h="13933" extrusionOk="0">
                  <a:moveTo>
                    <a:pt x="0" y="1"/>
                  </a:moveTo>
                  <a:lnTo>
                    <a:pt x="947" y="12625"/>
                  </a:lnTo>
                  <a:cubicBezTo>
                    <a:pt x="947" y="12625"/>
                    <a:pt x="1082" y="13900"/>
                    <a:pt x="2971" y="13900"/>
                  </a:cubicBezTo>
                  <a:lnTo>
                    <a:pt x="7905" y="13900"/>
                  </a:lnTo>
                  <a:cubicBezTo>
                    <a:pt x="7905" y="13900"/>
                    <a:pt x="8008" y="13932"/>
                    <a:pt x="8167" y="13932"/>
                  </a:cubicBezTo>
                  <a:cubicBezTo>
                    <a:pt x="8625" y="13932"/>
                    <a:pt x="9546" y="13667"/>
                    <a:pt x="9796" y="11611"/>
                  </a:cubicBezTo>
                  <a:cubicBezTo>
                    <a:pt x="10135" y="8844"/>
                    <a:pt x="10809" y="1"/>
                    <a:pt x="108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9" name="Google Shape;1719;p47"/>
            <p:cNvSpPr/>
            <p:nvPr/>
          </p:nvSpPr>
          <p:spPr>
            <a:xfrm>
              <a:off x="526727" y="3060574"/>
              <a:ext cx="119927" cy="119868"/>
            </a:xfrm>
            <a:custGeom>
              <a:avLst/>
              <a:gdLst/>
              <a:ahLst/>
              <a:cxnLst/>
              <a:rect l="l" t="t" r="r" b="b"/>
              <a:pathLst>
                <a:path w="1896" h="1895" extrusionOk="0">
                  <a:moveTo>
                    <a:pt x="948" y="0"/>
                  </a:moveTo>
                  <a:cubicBezTo>
                    <a:pt x="423" y="0"/>
                    <a:pt x="1" y="423"/>
                    <a:pt x="1" y="948"/>
                  </a:cubicBezTo>
                  <a:cubicBezTo>
                    <a:pt x="1" y="1468"/>
                    <a:pt x="423" y="1895"/>
                    <a:pt x="948" y="1895"/>
                  </a:cubicBezTo>
                  <a:cubicBezTo>
                    <a:pt x="1469" y="1895"/>
                    <a:pt x="1895" y="1468"/>
                    <a:pt x="1895" y="948"/>
                  </a:cubicBezTo>
                  <a:cubicBezTo>
                    <a:pt x="1895" y="423"/>
                    <a:pt x="1469" y="0"/>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0" name="Google Shape;1720;p47"/>
            <p:cNvSpPr/>
            <p:nvPr/>
          </p:nvSpPr>
          <p:spPr>
            <a:xfrm>
              <a:off x="579525" y="4659375"/>
              <a:ext cx="615857" cy="115996"/>
            </a:xfrm>
            <a:custGeom>
              <a:avLst/>
              <a:gdLst/>
              <a:ahLst/>
              <a:cxnLst/>
              <a:rect l="l" t="t" r="r" b="b"/>
              <a:pathLst>
                <a:path w="41064" h="6446" extrusionOk="0">
                  <a:moveTo>
                    <a:pt x="20534" y="1"/>
                  </a:moveTo>
                  <a:cubicBezTo>
                    <a:pt x="9191" y="1"/>
                    <a:pt x="0" y="1445"/>
                    <a:pt x="0" y="3225"/>
                  </a:cubicBezTo>
                  <a:cubicBezTo>
                    <a:pt x="0" y="5004"/>
                    <a:pt x="9191" y="6445"/>
                    <a:pt x="20534" y="6445"/>
                  </a:cubicBezTo>
                  <a:cubicBezTo>
                    <a:pt x="31872" y="6445"/>
                    <a:pt x="41063" y="5004"/>
                    <a:pt x="41063" y="3225"/>
                  </a:cubicBezTo>
                  <a:cubicBezTo>
                    <a:pt x="41063" y="1445"/>
                    <a:pt x="31872" y="1"/>
                    <a:pt x="20534" y="1"/>
                  </a:cubicBezTo>
                  <a:close/>
                </a:path>
              </a:pathLst>
            </a:custGeom>
            <a:solidFill>
              <a:srgbClr val="092329">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1" name="Google Shape;1721;p47"/>
            <p:cNvSpPr/>
            <p:nvPr/>
          </p:nvSpPr>
          <p:spPr>
            <a:xfrm>
              <a:off x="640075" y="4571051"/>
              <a:ext cx="141369" cy="141375"/>
            </a:xfrm>
            <a:custGeom>
              <a:avLst/>
              <a:gdLst/>
              <a:ahLst/>
              <a:cxnLst/>
              <a:rect l="l" t="t" r="r" b="b"/>
              <a:pathLst>
                <a:path w="2235" h="2235" extrusionOk="0">
                  <a:moveTo>
                    <a:pt x="1118" y="0"/>
                  </a:moveTo>
                  <a:cubicBezTo>
                    <a:pt x="502" y="0"/>
                    <a:pt x="1" y="501"/>
                    <a:pt x="1" y="1117"/>
                  </a:cubicBezTo>
                  <a:cubicBezTo>
                    <a:pt x="1" y="1732"/>
                    <a:pt x="502" y="2234"/>
                    <a:pt x="1118" y="2234"/>
                  </a:cubicBezTo>
                  <a:cubicBezTo>
                    <a:pt x="1733" y="2234"/>
                    <a:pt x="2234" y="1732"/>
                    <a:pt x="2234" y="1117"/>
                  </a:cubicBezTo>
                  <a:cubicBezTo>
                    <a:pt x="2234" y="501"/>
                    <a:pt x="1733" y="0"/>
                    <a:pt x="1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2" name="Google Shape;1722;p47"/>
            <p:cNvSpPr/>
            <p:nvPr/>
          </p:nvSpPr>
          <p:spPr>
            <a:xfrm>
              <a:off x="1055011" y="4579274"/>
              <a:ext cx="56421" cy="120374"/>
            </a:xfrm>
            <a:custGeom>
              <a:avLst/>
              <a:gdLst/>
              <a:ahLst/>
              <a:cxnLst/>
              <a:rect l="l" t="t" r="r" b="b"/>
              <a:pathLst>
                <a:path w="892" h="1903" extrusionOk="0">
                  <a:moveTo>
                    <a:pt x="891" y="1"/>
                  </a:moveTo>
                  <a:lnTo>
                    <a:pt x="0" y="407"/>
                  </a:lnTo>
                  <a:lnTo>
                    <a:pt x="0" y="1903"/>
                  </a:lnTo>
                  <a:lnTo>
                    <a:pt x="758" y="1903"/>
                  </a:lnTo>
                  <a:lnTo>
                    <a:pt x="8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3;p47"/>
            <p:cNvSpPr/>
            <p:nvPr/>
          </p:nvSpPr>
          <p:spPr>
            <a:xfrm>
              <a:off x="736662" y="4253016"/>
              <a:ext cx="25807" cy="226453"/>
            </a:xfrm>
            <a:custGeom>
              <a:avLst/>
              <a:gdLst/>
              <a:ahLst/>
              <a:cxnLst/>
              <a:rect l="l" t="t" r="r" b="b"/>
              <a:pathLst>
                <a:path w="408" h="3580" extrusionOk="0">
                  <a:moveTo>
                    <a:pt x="1" y="1"/>
                  </a:moveTo>
                  <a:lnTo>
                    <a:pt x="1" y="3580"/>
                  </a:lnTo>
                  <a:lnTo>
                    <a:pt x="407" y="3580"/>
                  </a:lnTo>
                  <a:lnTo>
                    <a:pt x="4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47"/>
            <p:cNvSpPr/>
            <p:nvPr/>
          </p:nvSpPr>
          <p:spPr>
            <a:xfrm>
              <a:off x="807062" y="4253016"/>
              <a:ext cx="25807" cy="226453"/>
            </a:xfrm>
            <a:custGeom>
              <a:avLst/>
              <a:gdLst/>
              <a:ahLst/>
              <a:cxnLst/>
              <a:rect l="l" t="t" r="r" b="b"/>
              <a:pathLst>
                <a:path w="408" h="3580" extrusionOk="0">
                  <a:moveTo>
                    <a:pt x="1" y="1"/>
                  </a:moveTo>
                  <a:lnTo>
                    <a:pt x="1" y="3580"/>
                  </a:lnTo>
                  <a:lnTo>
                    <a:pt x="407" y="3580"/>
                  </a:lnTo>
                  <a:lnTo>
                    <a:pt x="4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47"/>
            <p:cNvSpPr/>
            <p:nvPr/>
          </p:nvSpPr>
          <p:spPr>
            <a:xfrm>
              <a:off x="877715" y="4253016"/>
              <a:ext cx="25491" cy="226453"/>
            </a:xfrm>
            <a:custGeom>
              <a:avLst/>
              <a:gdLst/>
              <a:ahLst/>
              <a:cxnLst/>
              <a:rect l="l" t="t" r="r" b="b"/>
              <a:pathLst>
                <a:path w="403" h="3580" extrusionOk="0">
                  <a:moveTo>
                    <a:pt x="0" y="1"/>
                  </a:moveTo>
                  <a:lnTo>
                    <a:pt x="0" y="3580"/>
                  </a:lnTo>
                  <a:lnTo>
                    <a:pt x="403" y="3580"/>
                  </a:lnTo>
                  <a:lnTo>
                    <a:pt x="4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6;p47"/>
            <p:cNvSpPr/>
            <p:nvPr/>
          </p:nvSpPr>
          <p:spPr>
            <a:xfrm>
              <a:off x="948115" y="4253016"/>
              <a:ext cx="25807" cy="226453"/>
            </a:xfrm>
            <a:custGeom>
              <a:avLst/>
              <a:gdLst/>
              <a:ahLst/>
              <a:cxnLst/>
              <a:rect l="l" t="t" r="r" b="b"/>
              <a:pathLst>
                <a:path w="408" h="3580" extrusionOk="0">
                  <a:moveTo>
                    <a:pt x="0" y="1"/>
                  </a:moveTo>
                  <a:lnTo>
                    <a:pt x="0" y="3580"/>
                  </a:lnTo>
                  <a:lnTo>
                    <a:pt x="408" y="3580"/>
                  </a:lnTo>
                  <a:lnTo>
                    <a:pt x="4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27;p47"/>
            <p:cNvSpPr/>
            <p:nvPr/>
          </p:nvSpPr>
          <p:spPr>
            <a:xfrm>
              <a:off x="1018514" y="4253016"/>
              <a:ext cx="25807" cy="226453"/>
            </a:xfrm>
            <a:custGeom>
              <a:avLst/>
              <a:gdLst/>
              <a:ahLst/>
              <a:cxnLst/>
              <a:rect l="l" t="t" r="r" b="b"/>
              <a:pathLst>
                <a:path w="408" h="3580" extrusionOk="0">
                  <a:moveTo>
                    <a:pt x="0" y="1"/>
                  </a:moveTo>
                  <a:lnTo>
                    <a:pt x="0" y="3580"/>
                  </a:lnTo>
                  <a:lnTo>
                    <a:pt x="407" y="3580"/>
                  </a:lnTo>
                  <a:lnTo>
                    <a:pt x="4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731"/>
        <p:cNvGrpSpPr/>
        <p:nvPr/>
      </p:nvGrpSpPr>
      <p:grpSpPr>
        <a:xfrm>
          <a:off x="0" y="0"/>
          <a:ext cx="0" cy="0"/>
          <a:chOff x="0" y="0"/>
          <a:chExt cx="0" cy="0"/>
        </a:xfrm>
      </p:grpSpPr>
      <p:sp>
        <p:nvSpPr>
          <p:cNvPr id="1732" name="Google Shape;1732;p48"/>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dirty="0"/>
              <a:t>BENEFICIOS</a:t>
            </a:r>
            <a:endParaRPr lang="es-ES" dirty="0"/>
          </a:p>
        </p:txBody>
      </p:sp>
      <p:sp>
        <p:nvSpPr>
          <p:cNvPr id="1749" name="Google Shape;1749;p48"/>
          <p:cNvSpPr txBox="1">
            <a:spLocks noGrp="1"/>
          </p:cNvSpPr>
          <p:nvPr>
            <p:ph type="subTitle" idx="4294967295"/>
          </p:nvPr>
        </p:nvSpPr>
        <p:spPr>
          <a:xfrm>
            <a:off x="5080839" y="4324829"/>
            <a:ext cx="2165350" cy="795338"/>
          </a:xfrm>
          <a:prstGeom prst="rect">
            <a:avLst/>
          </a:prstGeom>
        </p:spPr>
        <p:txBody>
          <a:bodyPr spcFirstLastPara="1" wrap="square" lIns="91425" tIns="91425" rIns="91425" bIns="91425" anchor="t" anchorCtr="0">
            <a:noAutofit/>
          </a:bodyPr>
          <a:lstStyle/>
          <a:p>
            <a:pPr marL="0" indent="0" algn="ctr">
              <a:lnSpc>
                <a:spcPct val="100000"/>
              </a:lnSpc>
              <a:spcAft>
                <a:spcPts val="1600"/>
              </a:spcAft>
              <a:buNone/>
            </a:pPr>
            <a:r>
              <a:rPr lang="en" sz="1400" dirty="0">
                <a:solidFill>
                  <a:schemeClr val="lt1"/>
                </a:solidFill>
              </a:rPr>
              <a:t>Realizar modelos predictivos.</a:t>
            </a:r>
            <a:endParaRPr lang="es-ES" dirty="0">
              <a:solidFill>
                <a:schemeClr val="lt1"/>
              </a:solidFill>
            </a:endParaRPr>
          </a:p>
        </p:txBody>
      </p:sp>
      <p:sp>
        <p:nvSpPr>
          <p:cNvPr id="1750" name="Google Shape;1750;p48"/>
          <p:cNvSpPr txBox="1">
            <a:spLocks noGrp="1"/>
          </p:cNvSpPr>
          <p:nvPr>
            <p:ph type="subTitle" idx="4294967295"/>
          </p:nvPr>
        </p:nvSpPr>
        <p:spPr>
          <a:xfrm>
            <a:off x="118613" y="4411333"/>
            <a:ext cx="2165350" cy="795338"/>
          </a:xfrm>
          <a:prstGeom prst="rect">
            <a:avLst/>
          </a:prstGeom>
        </p:spPr>
        <p:txBody>
          <a:bodyPr spcFirstLastPara="1" wrap="square" lIns="91425" tIns="91425" rIns="91425" bIns="91425" anchor="t" anchorCtr="0">
            <a:noAutofit/>
          </a:bodyPr>
          <a:lstStyle/>
          <a:p>
            <a:pPr marL="0" indent="0" algn="ctr">
              <a:lnSpc>
                <a:spcPct val="100000"/>
              </a:lnSpc>
              <a:spcAft>
                <a:spcPts val="1600"/>
              </a:spcAft>
              <a:buNone/>
            </a:pPr>
            <a:r>
              <a:rPr lang="en" sz="1400" dirty="0">
                <a:solidFill>
                  <a:schemeClr val="lt1"/>
                </a:solidFill>
              </a:rPr>
              <a:t>Conocer la </a:t>
            </a:r>
            <a:r>
              <a:rPr lang="es-AR" sz="1400" dirty="0">
                <a:solidFill>
                  <a:schemeClr val="lt1"/>
                </a:solidFill>
              </a:rPr>
              <a:t>rentabilidad</a:t>
            </a:r>
            <a:r>
              <a:rPr lang="en" sz="1400" dirty="0">
                <a:solidFill>
                  <a:schemeClr val="lt1"/>
                </a:solidFill>
              </a:rPr>
              <a:t> de los productos</a:t>
            </a:r>
          </a:p>
        </p:txBody>
      </p:sp>
      <p:sp>
        <p:nvSpPr>
          <p:cNvPr id="1751" name="Google Shape;1751;p48"/>
          <p:cNvSpPr txBox="1">
            <a:spLocks noGrp="1"/>
          </p:cNvSpPr>
          <p:nvPr>
            <p:ph type="subTitle" idx="4294967295"/>
          </p:nvPr>
        </p:nvSpPr>
        <p:spPr>
          <a:xfrm>
            <a:off x="3030028" y="1456546"/>
            <a:ext cx="2163763" cy="795338"/>
          </a:xfrm>
          <a:prstGeom prst="rect">
            <a:avLst/>
          </a:prstGeom>
        </p:spPr>
        <p:txBody>
          <a:bodyPr spcFirstLastPara="1" wrap="square" lIns="91425" tIns="91425" rIns="91425" bIns="91425" anchor="t" anchorCtr="0">
            <a:noAutofit/>
          </a:bodyPr>
          <a:lstStyle/>
          <a:p>
            <a:pPr marL="0" indent="0" algn="ctr">
              <a:lnSpc>
                <a:spcPct val="100000"/>
              </a:lnSpc>
              <a:spcAft>
                <a:spcPts val="1600"/>
              </a:spcAft>
              <a:buNone/>
            </a:pPr>
            <a:r>
              <a:rPr lang="en" sz="1400" dirty="0">
                <a:solidFill>
                  <a:schemeClr val="lt1"/>
                </a:solidFill>
              </a:rPr>
              <a:t>Entender los gustos del cliente y lograr su fidelización</a:t>
            </a:r>
            <a:endParaRPr lang="es-ES" dirty="0">
              <a:solidFill>
                <a:schemeClr val="lt1"/>
              </a:solidFill>
            </a:endParaRPr>
          </a:p>
        </p:txBody>
      </p:sp>
      <p:sp>
        <p:nvSpPr>
          <p:cNvPr id="1753" name="Google Shape;1753;p48"/>
          <p:cNvSpPr txBox="1">
            <a:spLocks noGrp="1"/>
          </p:cNvSpPr>
          <p:nvPr>
            <p:ph type="subTitle" idx="4294967295"/>
          </p:nvPr>
        </p:nvSpPr>
        <p:spPr>
          <a:xfrm>
            <a:off x="3774057" y="2286749"/>
            <a:ext cx="574675" cy="485775"/>
          </a:xfrm>
          <a:prstGeom prst="rect">
            <a:avLst/>
          </a:prstGeom>
          <a:solidFill>
            <a:schemeClr val="accent6"/>
          </a:solidFill>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2400" dirty="0">
                <a:solidFill>
                  <a:schemeClr val="lt1"/>
                </a:solidFill>
                <a:latin typeface="Fjalla One"/>
                <a:ea typeface="Fjalla One"/>
                <a:cs typeface="Fjalla One"/>
                <a:sym typeface="Fjalla One"/>
              </a:rPr>
              <a:t>05</a:t>
            </a:r>
            <a:endParaRPr sz="2400" dirty="0">
              <a:solidFill>
                <a:schemeClr val="lt1"/>
              </a:solidFill>
              <a:latin typeface="Fjalla One"/>
              <a:ea typeface="Fjalla One"/>
              <a:cs typeface="Fjalla One"/>
              <a:sym typeface="Fjalla One"/>
            </a:endParaRPr>
          </a:p>
        </p:txBody>
      </p:sp>
      <p:sp>
        <p:nvSpPr>
          <p:cNvPr id="1755" name="Google Shape;1755;p48"/>
          <p:cNvSpPr txBox="1">
            <a:spLocks noGrp="1"/>
          </p:cNvSpPr>
          <p:nvPr>
            <p:ph type="subTitle" idx="4294967295"/>
          </p:nvPr>
        </p:nvSpPr>
        <p:spPr>
          <a:xfrm>
            <a:off x="5701042" y="3785589"/>
            <a:ext cx="574675" cy="485775"/>
          </a:xfrm>
          <a:prstGeom prst="rect">
            <a:avLst/>
          </a:prstGeom>
          <a:solidFill>
            <a:schemeClr val="accent6"/>
          </a:solidFill>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2400">
                <a:solidFill>
                  <a:schemeClr val="lt1"/>
                </a:solidFill>
                <a:latin typeface="Fjalla One"/>
                <a:ea typeface="Fjalla One"/>
                <a:cs typeface="Fjalla One"/>
                <a:sym typeface="Fjalla One"/>
              </a:rPr>
              <a:t>06</a:t>
            </a:r>
            <a:endParaRPr sz="2400" dirty="0">
              <a:solidFill>
                <a:schemeClr val="lt1"/>
              </a:solidFill>
              <a:latin typeface="Fjalla One"/>
              <a:ea typeface="Fjalla One"/>
              <a:cs typeface="Fjalla One"/>
              <a:sym typeface="Fjalla One"/>
            </a:endParaRPr>
          </a:p>
        </p:txBody>
      </p:sp>
      <p:sp>
        <p:nvSpPr>
          <p:cNvPr id="1757" name="Google Shape;1757;p48"/>
          <p:cNvSpPr txBox="1">
            <a:spLocks noGrp="1"/>
          </p:cNvSpPr>
          <p:nvPr>
            <p:ph type="subTitle" idx="4294967295"/>
          </p:nvPr>
        </p:nvSpPr>
        <p:spPr>
          <a:xfrm>
            <a:off x="1455707" y="3844446"/>
            <a:ext cx="574675" cy="485775"/>
          </a:xfrm>
          <a:prstGeom prst="rect">
            <a:avLst/>
          </a:prstGeom>
          <a:solidFill>
            <a:schemeClr val="accent6"/>
          </a:solidFill>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2400" dirty="0">
                <a:solidFill>
                  <a:schemeClr val="lt1"/>
                </a:solidFill>
                <a:latin typeface="Fjalla One"/>
                <a:ea typeface="Fjalla One"/>
                <a:cs typeface="Fjalla One"/>
                <a:sym typeface="Fjalla One"/>
              </a:rPr>
              <a:t>04</a:t>
            </a:r>
            <a:endParaRPr lang="en" sz="2400" dirty="0">
              <a:solidFill>
                <a:schemeClr val="lt1"/>
              </a:solidFill>
              <a:latin typeface="Fjalla One"/>
              <a:ea typeface="Fjalla One"/>
              <a:cs typeface="Fjalla One"/>
            </a:endParaRPr>
          </a:p>
        </p:txBody>
      </p:sp>
      <p:grpSp>
        <p:nvGrpSpPr>
          <p:cNvPr id="1733" name="Google Shape;1733;p48"/>
          <p:cNvGrpSpPr/>
          <p:nvPr/>
        </p:nvGrpSpPr>
        <p:grpSpPr>
          <a:xfrm>
            <a:off x="7707000" y="1814175"/>
            <a:ext cx="1117508" cy="2905816"/>
            <a:chOff x="7707000" y="1814175"/>
            <a:chExt cx="1117508" cy="2905816"/>
          </a:xfrm>
        </p:grpSpPr>
        <p:sp>
          <p:nvSpPr>
            <p:cNvPr id="1734" name="Google Shape;1734;p48"/>
            <p:cNvSpPr/>
            <p:nvPr/>
          </p:nvSpPr>
          <p:spPr>
            <a:xfrm>
              <a:off x="8154258" y="1814175"/>
              <a:ext cx="405049" cy="206029"/>
            </a:xfrm>
            <a:custGeom>
              <a:avLst/>
              <a:gdLst/>
              <a:ahLst/>
              <a:cxnLst/>
              <a:rect l="l" t="t" r="r" b="b"/>
              <a:pathLst>
                <a:path w="5086" h="2587" extrusionOk="0">
                  <a:moveTo>
                    <a:pt x="3193" y="0"/>
                  </a:moveTo>
                  <a:cubicBezTo>
                    <a:pt x="2823" y="0"/>
                    <a:pt x="2619" y="204"/>
                    <a:pt x="2619" y="204"/>
                  </a:cubicBezTo>
                  <a:cubicBezTo>
                    <a:pt x="2619" y="204"/>
                    <a:pt x="2554" y="102"/>
                    <a:pt x="1742" y="102"/>
                  </a:cubicBezTo>
                  <a:cubicBezTo>
                    <a:pt x="1670" y="102"/>
                    <a:pt x="1593" y="103"/>
                    <a:pt x="1510" y="105"/>
                  </a:cubicBezTo>
                  <a:cubicBezTo>
                    <a:pt x="477" y="123"/>
                    <a:pt x="1" y="1412"/>
                    <a:pt x="1" y="1412"/>
                  </a:cubicBezTo>
                  <a:cubicBezTo>
                    <a:pt x="11" y="1699"/>
                    <a:pt x="148" y="1796"/>
                    <a:pt x="328" y="1796"/>
                  </a:cubicBezTo>
                  <a:cubicBezTo>
                    <a:pt x="704" y="1796"/>
                    <a:pt x="1270" y="1373"/>
                    <a:pt x="1270" y="1373"/>
                  </a:cubicBezTo>
                  <a:cubicBezTo>
                    <a:pt x="1270" y="1373"/>
                    <a:pt x="1728" y="1248"/>
                    <a:pt x="1953" y="1248"/>
                  </a:cubicBezTo>
                  <a:cubicBezTo>
                    <a:pt x="1980" y="1248"/>
                    <a:pt x="2005" y="1250"/>
                    <a:pt x="2024" y="1254"/>
                  </a:cubicBezTo>
                  <a:cubicBezTo>
                    <a:pt x="2083" y="1586"/>
                    <a:pt x="2161" y="1683"/>
                    <a:pt x="2231" y="1683"/>
                  </a:cubicBezTo>
                  <a:cubicBezTo>
                    <a:pt x="2330" y="1683"/>
                    <a:pt x="2415" y="1494"/>
                    <a:pt x="2415" y="1494"/>
                  </a:cubicBezTo>
                  <a:cubicBezTo>
                    <a:pt x="2429" y="1751"/>
                    <a:pt x="2722" y="2586"/>
                    <a:pt x="3056" y="2586"/>
                  </a:cubicBezTo>
                  <a:cubicBezTo>
                    <a:pt x="3395" y="2586"/>
                    <a:pt x="3215" y="1969"/>
                    <a:pt x="3215" y="1969"/>
                  </a:cubicBezTo>
                  <a:lnTo>
                    <a:pt x="3215" y="1969"/>
                  </a:lnTo>
                  <a:cubicBezTo>
                    <a:pt x="3215" y="1969"/>
                    <a:pt x="3450" y="2263"/>
                    <a:pt x="3675" y="2263"/>
                  </a:cubicBezTo>
                  <a:cubicBezTo>
                    <a:pt x="3743" y="2263"/>
                    <a:pt x="3810" y="2236"/>
                    <a:pt x="3870" y="2167"/>
                  </a:cubicBezTo>
                  <a:cubicBezTo>
                    <a:pt x="4131" y="1871"/>
                    <a:pt x="3553" y="1254"/>
                    <a:pt x="3553" y="1254"/>
                  </a:cubicBezTo>
                  <a:lnTo>
                    <a:pt x="3553" y="1254"/>
                  </a:lnTo>
                  <a:cubicBezTo>
                    <a:pt x="3553" y="1254"/>
                    <a:pt x="4187" y="1494"/>
                    <a:pt x="4645" y="1532"/>
                  </a:cubicBezTo>
                  <a:cubicBezTo>
                    <a:pt x="4655" y="1533"/>
                    <a:pt x="4664" y="1534"/>
                    <a:pt x="4673" y="1534"/>
                  </a:cubicBezTo>
                  <a:cubicBezTo>
                    <a:pt x="5085" y="1534"/>
                    <a:pt x="4650" y="649"/>
                    <a:pt x="3870" y="204"/>
                  </a:cubicBezTo>
                  <a:cubicBezTo>
                    <a:pt x="3606" y="51"/>
                    <a:pt x="3379" y="0"/>
                    <a:pt x="3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5" name="Google Shape;1735;p48"/>
            <p:cNvSpPr/>
            <p:nvPr/>
          </p:nvSpPr>
          <p:spPr>
            <a:xfrm>
              <a:off x="8175124" y="1850491"/>
              <a:ext cx="171545" cy="76215"/>
            </a:xfrm>
            <a:custGeom>
              <a:avLst/>
              <a:gdLst/>
              <a:ahLst/>
              <a:cxnLst/>
              <a:rect l="l" t="t" r="r" b="b"/>
              <a:pathLst>
                <a:path w="2154" h="957" extrusionOk="0">
                  <a:moveTo>
                    <a:pt x="1386" y="1"/>
                  </a:moveTo>
                  <a:cubicBezTo>
                    <a:pt x="1220" y="1"/>
                    <a:pt x="1055" y="27"/>
                    <a:pt x="895" y="79"/>
                  </a:cubicBezTo>
                  <a:cubicBezTo>
                    <a:pt x="684" y="143"/>
                    <a:pt x="490" y="259"/>
                    <a:pt x="342" y="418"/>
                  </a:cubicBezTo>
                  <a:cubicBezTo>
                    <a:pt x="183" y="569"/>
                    <a:pt x="81" y="763"/>
                    <a:pt x="0" y="956"/>
                  </a:cubicBezTo>
                  <a:cubicBezTo>
                    <a:pt x="124" y="784"/>
                    <a:pt x="243" y="611"/>
                    <a:pt x="405" y="484"/>
                  </a:cubicBezTo>
                  <a:cubicBezTo>
                    <a:pt x="557" y="354"/>
                    <a:pt x="737" y="249"/>
                    <a:pt x="931" y="192"/>
                  </a:cubicBezTo>
                  <a:cubicBezTo>
                    <a:pt x="1121" y="128"/>
                    <a:pt x="1325" y="101"/>
                    <a:pt x="1533" y="101"/>
                  </a:cubicBezTo>
                  <a:cubicBezTo>
                    <a:pt x="1548" y="100"/>
                    <a:pt x="1562" y="100"/>
                    <a:pt x="1577" y="100"/>
                  </a:cubicBezTo>
                  <a:cubicBezTo>
                    <a:pt x="1768" y="100"/>
                    <a:pt x="1964" y="125"/>
                    <a:pt x="2153" y="164"/>
                  </a:cubicBezTo>
                  <a:cubicBezTo>
                    <a:pt x="1963" y="72"/>
                    <a:pt x="1752" y="26"/>
                    <a:pt x="1536" y="8"/>
                  </a:cubicBezTo>
                  <a:cubicBezTo>
                    <a:pt x="1486" y="3"/>
                    <a:pt x="1436" y="1"/>
                    <a:pt x="1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6" name="Google Shape;1736;p48"/>
            <p:cNvSpPr/>
            <p:nvPr/>
          </p:nvSpPr>
          <p:spPr>
            <a:xfrm>
              <a:off x="8148445" y="1886647"/>
              <a:ext cx="171545" cy="76295"/>
            </a:xfrm>
            <a:custGeom>
              <a:avLst/>
              <a:gdLst/>
              <a:ahLst/>
              <a:cxnLst/>
              <a:rect l="l" t="t" r="r" b="b"/>
              <a:pathLst>
                <a:path w="2154" h="958" extrusionOk="0">
                  <a:moveTo>
                    <a:pt x="1396" y="0"/>
                  </a:moveTo>
                  <a:cubicBezTo>
                    <a:pt x="1226" y="0"/>
                    <a:pt x="1056" y="26"/>
                    <a:pt x="892" y="76"/>
                  </a:cubicBezTo>
                  <a:cubicBezTo>
                    <a:pt x="684" y="143"/>
                    <a:pt x="490" y="260"/>
                    <a:pt x="339" y="418"/>
                  </a:cubicBezTo>
                  <a:cubicBezTo>
                    <a:pt x="180" y="569"/>
                    <a:pt x="78" y="763"/>
                    <a:pt x="0" y="957"/>
                  </a:cubicBezTo>
                  <a:cubicBezTo>
                    <a:pt x="124" y="784"/>
                    <a:pt x="240" y="611"/>
                    <a:pt x="402" y="485"/>
                  </a:cubicBezTo>
                  <a:cubicBezTo>
                    <a:pt x="557" y="351"/>
                    <a:pt x="734" y="249"/>
                    <a:pt x="927" y="192"/>
                  </a:cubicBezTo>
                  <a:cubicBezTo>
                    <a:pt x="1121" y="125"/>
                    <a:pt x="1326" y="101"/>
                    <a:pt x="1529" y="97"/>
                  </a:cubicBezTo>
                  <a:cubicBezTo>
                    <a:pt x="1737" y="97"/>
                    <a:pt x="1945" y="118"/>
                    <a:pt x="2153" y="164"/>
                  </a:cubicBezTo>
                  <a:cubicBezTo>
                    <a:pt x="1960" y="73"/>
                    <a:pt x="1748" y="27"/>
                    <a:pt x="1533" y="6"/>
                  </a:cubicBezTo>
                  <a:cubicBezTo>
                    <a:pt x="1487" y="2"/>
                    <a:pt x="1442" y="0"/>
                    <a:pt x="1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7" name="Google Shape;1737;p48"/>
            <p:cNvSpPr/>
            <p:nvPr/>
          </p:nvSpPr>
          <p:spPr>
            <a:xfrm>
              <a:off x="7895030" y="1830342"/>
              <a:ext cx="199339" cy="131008"/>
            </a:xfrm>
            <a:custGeom>
              <a:avLst/>
              <a:gdLst/>
              <a:ahLst/>
              <a:cxnLst/>
              <a:rect l="l" t="t" r="r" b="b"/>
              <a:pathLst>
                <a:path w="2503" h="1645" extrusionOk="0">
                  <a:moveTo>
                    <a:pt x="1766" y="1"/>
                  </a:moveTo>
                  <a:cubicBezTo>
                    <a:pt x="1760" y="1"/>
                    <a:pt x="1754" y="1"/>
                    <a:pt x="1748" y="1"/>
                  </a:cubicBezTo>
                  <a:cubicBezTo>
                    <a:pt x="1478" y="11"/>
                    <a:pt x="1358" y="354"/>
                    <a:pt x="1090" y="354"/>
                  </a:cubicBezTo>
                  <a:cubicBezTo>
                    <a:pt x="1085" y="354"/>
                    <a:pt x="1080" y="354"/>
                    <a:pt x="1075" y="354"/>
                  </a:cubicBezTo>
                  <a:cubicBezTo>
                    <a:pt x="1117" y="251"/>
                    <a:pt x="1086" y="167"/>
                    <a:pt x="994" y="117"/>
                  </a:cubicBezTo>
                  <a:cubicBezTo>
                    <a:pt x="961" y="100"/>
                    <a:pt x="927" y="93"/>
                    <a:pt x="894" y="93"/>
                  </a:cubicBezTo>
                  <a:cubicBezTo>
                    <a:pt x="748" y="93"/>
                    <a:pt x="607" y="235"/>
                    <a:pt x="515" y="318"/>
                  </a:cubicBezTo>
                  <a:cubicBezTo>
                    <a:pt x="240" y="568"/>
                    <a:pt x="0" y="801"/>
                    <a:pt x="99" y="1170"/>
                  </a:cubicBezTo>
                  <a:cubicBezTo>
                    <a:pt x="99" y="1297"/>
                    <a:pt x="328" y="1554"/>
                    <a:pt x="681" y="1608"/>
                  </a:cubicBezTo>
                  <a:cubicBezTo>
                    <a:pt x="825" y="1629"/>
                    <a:pt x="1005" y="1645"/>
                    <a:pt x="1195" y="1645"/>
                  </a:cubicBezTo>
                  <a:cubicBezTo>
                    <a:pt x="1621" y="1645"/>
                    <a:pt x="2096" y="1567"/>
                    <a:pt x="2322" y="1312"/>
                  </a:cubicBezTo>
                  <a:cubicBezTo>
                    <a:pt x="2457" y="1157"/>
                    <a:pt x="2503" y="892"/>
                    <a:pt x="2379" y="716"/>
                  </a:cubicBezTo>
                  <a:cubicBezTo>
                    <a:pt x="2280" y="572"/>
                    <a:pt x="2143" y="603"/>
                    <a:pt x="2005" y="536"/>
                  </a:cubicBezTo>
                  <a:cubicBezTo>
                    <a:pt x="1812" y="445"/>
                    <a:pt x="1903" y="434"/>
                    <a:pt x="1924" y="248"/>
                  </a:cubicBezTo>
                  <a:cubicBezTo>
                    <a:pt x="1944" y="91"/>
                    <a:pt x="1925" y="1"/>
                    <a:pt x="1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8" name="Google Shape;1738;p48"/>
            <p:cNvSpPr/>
            <p:nvPr/>
          </p:nvSpPr>
          <p:spPr>
            <a:xfrm>
              <a:off x="8059487" y="1846031"/>
              <a:ext cx="115398" cy="102258"/>
            </a:xfrm>
            <a:custGeom>
              <a:avLst/>
              <a:gdLst/>
              <a:ahLst/>
              <a:cxnLst/>
              <a:rect l="l" t="t" r="r" b="b"/>
              <a:pathLst>
                <a:path w="1449" h="1284" extrusionOk="0">
                  <a:moveTo>
                    <a:pt x="722" y="1"/>
                  </a:moveTo>
                  <a:cubicBezTo>
                    <a:pt x="324" y="1"/>
                    <a:pt x="0" y="287"/>
                    <a:pt x="0" y="643"/>
                  </a:cubicBezTo>
                  <a:cubicBezTo>
                    <a:pt x="0" y="995"/>
                    <a:pt x="324" y="1284"/>
                    <a:pt x="722" y="1284"/>
                  </a:cubicBezTo>
                  <a:cubicBezTo>
                    <a:pt x="1124" y="1284"/>
                    <a:pt x="1449" y="995"/>
                    <a:pt x="1449" y="643"/>
                  </a:cubicBezTo>
                  <a:cubicBezTo>
                    <a:pt x="1449" y="287"/>
                    <a:pt x="1124" y="1"/>
                    <a:pt x="7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1739;p48"/>
            <p:cNvSpPr/>
            <p:nvPr/>
          </p:nvSpPr>
          <p:spPr>
            <a:xfrm>
              <a:off x="8067929" y="1819989"/>
              <a:ext cx="41572" cy="45793"/>
            </a:xfrm>
            <a:custGeom>
              <a:avLst/>
              <a:gdLst/>
              <a:ahLst/>
              <a:cxnLst/>
              <a:rect l="l" t="t" r="r" b="b"/>
              <a:pathLst>
                <a:path w="522" h="575" extrusionOk="0">
                  <a:moveTo>
                    <a:pt x="33" y="0"/>
                  </a:moveTo>
                  <a:cubicBezTo>
                    <a:pt x="20" y="0"/>
                    <a:pt x="6" y="10"/>
                    <a:pt x="3" y="25"/>
                  </a:cubicBezTo>
                  <a:cubicBezTo>
                    <a:pt x="0" y="40"/>
                    <a:pt x="11" y="56"/>
                    <a:pt x="25" y="61"/>
                  </a:cubicBezTo>
                  <a:cubicBezTo>
                    <a:pt x="324" y="134"/>
                    <a:pt x="458" y="550"/>
                    <a:pt x="462" y="557"/>
                  </a:cubicBezTo>
                  <a:cubicBezTo>
                    <a:pt x="465" y="568"/>
                    <a:pt x="476" y="575"/>
                    <a:pt x="490" y="575"/>
                  </a:cubicBezTo>
                  <a:lnTo>
                    <a:pt x="497" y="575"/>
                  </a:lnTo>
                  <a:cubicBezTo>
                    <a:pt x="514" y="571"/>
                    <a:pt x="522" y="554"/>
                    <a:pt x="518" y="536"/>
                  </a:cubicBezTo>
                  <a:cubicBezTo>
                    <a:pt x="511" y="518"/>
                    <a:pt x="370" y="85"/>
                    <a:pt x="39" y="1"/>
                  </a:cubicBezTo>
                  <a:cubicBezTo>
                    <a:pt x="37" y="0"/>
                    <a:pt x="35" y="0"/>
                    <a:pt x="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0" name="Google Shape;1740;p48"/>
            <p:cNvSpPr/>
            <p:nvPr/>
          </p:nvSpPr>
          <p:spPr>
            <a:xfrm>
              <a:off x="7898136" y="1928060"/>
              <a:ext cx="361805" cy="105842"/>
            </a:xfrm>
            <a:custGeom>
              <a:avLst/>
              <a:gdLst/>
              <a:ahLst/>
              <a:cxnLst/>
              <a:rect l="l" t="t" r="r" b="b"/>
              <a:pathLst>
                <a:path w="4543" h="1329" extrusionOk="0">
                  <a:moveTo>
                    <a:pt x="0" y="0"/>
                  </a:moveTo>
                  <a:lnTo>
                    <a:pt x="384" y="1329"/>
                  </a:lnTo>
                  <a:lnTo>
                    <a:pt x="4155" y="1329"/>
                  </a:lnTo>
                  <a:lnTo>
                    <a:pt x="45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1" name="Google Shape;1741;p48"/>
            <p:cNvSpPr/>
            <p:nvPr/>
          </p:nvSpPr>
          <p:spPr>
            <a:xfrm>
              <a:off x="7707000" y="2033821"/>
              <a:ext cx="1117508" cy="2612112"/>
            </a:xfrm>
            <a:custGeom>
              <a:avLst/>
              <a:gdLst/>
              <a:ahLst/>
              <a:cxnLst/>
              <a:rect l="l" t="t" r="r" b="b"/>
              <a:pathLst>
                <a:path w="14032" h="32799" extrusionOk="0">
                  <a:moveTo>
                    <a:pt x="82" y="1"/>
                  </a:moveTo>
                  <a:cubicBezTo>
                    <a:pt x="36" y="1"/>
                    <a:pt x="1" y="35"/>
                    <a:pt x="1" y="78"/>
                  </a:cubicBezTo>
                  <a:lnTo>
                    <a:pt x="1" y="32717"/>
                  </a:lnTo>
                  <a:cubicBezTo>
                    <a:pt x="1" y="32763"/>
                    <a:pt x="36" y="32798"/>
                    <a:pt x="82" y="32798"/>
                  </a:cubicBezTo>
                  <a:lnTo>
                    <a:pt x="13951" y="32798"/>
                  </a:lnTo>
                  <a:cubicBezTo>
                    <a:pt x="13997" y="32798"/>
                    <a:pt x="14031" y="32763"/>
                    <a:pt x="14031" y="32717"/>
                  </a:cubicBezTo>
                  <a:lnTo>
                    <a:pt x="14031" y="78"/>
                  </a:lnTo>
                  <a:cubicBezTo>
                    <a:pt x="14031" y="35"/>
                    <a:pt x="13997" y="1"/>
                    <a:pt x="13951" y="1"/>
                  </a:cubicBezTo>
                  <a:close/>
                </a:path>
              </a:pathLst>
            </a:custGeom>
            <a:solidFill>
              <a:srgbClr val="F7E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2" name="Google Shape;1742;p48"/>
            <p:cNvSpPr/>
            <p:nvPr/>
          </p:nvSpPr>
          <p:spPr>
            <a:xfrm>
              <a:off x="7805515" y="4645846"/>
              <a:ext cx="74384" cy="74145"/>
            </a:xfrm>
            <a:custGeom>
              <a:avLst/>
              <a:gdLst/>
              <a:ahLst/>
              <a:cxnLst/>
              <a:rect l="l" t="t" r="r" b="b"/>
              <a:pathLst>
                <a:path w="934" h="931" extrusionOk="0">
                  <a:moveTo>
                    <a:pt x="0" y="0"/>
                  </a:moveTo>
                  <a:lnTo>
                    <a:pt x="0" y="930"/>
                  </a:lnTo>
                  <a:lnTo>
                    <a:pt x="934" y="930"/>
                  </a:lnTo>
                  <a:lnTo>
                    <a:pt x="9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1743;p48"/>
            <p:cNvSpPr/>
            <p:nvPr/>
          </p:nvSpPr>
          <p:spPr>
            <a:xfrm>
              <a:off x="8258189" y="2033821"/>
              <a:ext cx="15211" cy="2612112"/>
            </a:xfrm>
            <a:custGeom>
              <a:avLst/>
              <a:gdLst/>
              <a:ahLst/>
              <a:cxnLst/>
              <a:rect l="l" t="t" r="r" b="b"/>
              <a:pathLst>
                <a:path w="191" h="32799" extrusionOk="0">
                  <a:moveTo>
                    <a:pt x="0" y="1"/>
                  </a:moveTo>
                  <a:lnTo>
                    <a:pt x="0" y="32798"/>
                  </a:lnTo>
                  <a:lnTo>
                    <a:pt x="190" y="32798"/>
                  </a:lnTo>
                  <a:lnTo>
                    <a:pt x="1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4" name="Google Shape;1744;p48"/>
            <p:cNvSpPr/>
            <p:nvPr/>
          </p:nvSpPr>
          <p:spPr>
            <a:xfrm>
              <a:off x="8130765" y="3224197"/>
              <a:ext cx="54553" cy="349142"/>
            </a:xfrm>
            <a:custGeom>
              <a:avLst/>
              <a:gdLst/>
              <a:ahLst/>
              <a:cxnLst/>
              <a:rect l="l" t="t" r="r" b="b"/>
              <a:pathLst>
                <a:path w="685" h="4384" extrusionOk="0">
                  <a:moveTo>
                    <a:pt x="0" y="1"/>
                  </a:moveTo>
                  <a:lnTo>
                    <a:pt x="0" y="4384"/>
                  </a:lnTo>
                  <a:lnTo>
                    <a:pt x="684" y="4384"/>
                  </a:lnTo>
                  <a:lnTo>
                    <a:pt x="6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5" name="Google Shape;1745;p48"/>
            <p:cNvSpPr/>
            <p:nvPr/>
          </p:nvSpPr>
          <p:spPr>
            <a:xfrm>
              <a:off x="8338147" y="3224197"/>
              <a:ext cx="54235" cy="349142"/>
            </a:xfrm>
            <a:custGeom>
              <a:avLst/>
              <a:gdLst/>
              <a:ahLst/>
              <a:cxnLst/>
              <a:rect l="l" t="t" r="r" b="b"/>
              <a:pathLst>
                <a:path w="681" h="4384" extrusionOk="0">
                  <a:moveTo>
                    <a:pt x="1" y="1"/>
                  </a:moveTo>
                  <a:lnTo>
                    <a:pt x="1" y="4384"/>
                  </a:lnTo>
                  <a:lnTo>
                    <a:pt x="681" y="4384"/>
                  </a:lnTo>
                  <a:lnTo>
                    <a:pt x="6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6" name="Google Shape;1746;p48"/>
            <p:cNvSpPr/>
            <p:nvPr/>
          </p:nvSpPr>
          <p:spPr>
            <a:xfrm>
              <a:off x="7820407" y="2265016"/>
              <a:ext cx="80835" cy="80675"/>
            </a:xfrm>
            <a:custGeom>
              <a:avLst/>
              <a:gdLst/>
              <a:ahLst/>
              <a:cxnLst/>
              <a:rect l="l" t="t" r="r" b="b"/>
              <a:pathLst>
                <a:path w="1015" h="1013" extrusionOk="0">
                  <a:moveTo>
                    <a:pt x="508" y="1"/>
                  </a:moveTo>
                  <a:cubicBezTo>
                    <a:pt x="229" y="1"/>
                    <a:pt x="0" y="227"/>
                    <a:pt x="0" y="505"/>
                  </a:cubicBezTo>
                  <a:cubicBezTo>
                    <a:pt x="0" y="786"/>
                    <a:pt x="229" y="1012"/>
                    <a:pt x="508" y="1012"/>
                  </a:cubicBezTo>
                  <a:cubicBezTo>
                    <a:pt x="786" y="1012"/>
                    <a:pt x="1015" y="786"/>
                    <a:pt x="1015" y="505"/>
                  </a:cubicBezTo>
                  <a:cubicBezTo>
                    <a:pt x="1015" y="227"/>
                    <a:pt x="786" y="1"/>
                    <a:pt x="5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7" name="Google Shape;1747;p48"/>
            <p:cNvSpPr/>
            <p:nvPr/>
          </p:nvSpPr>
          <p:spPr>
            <a:xfrm>
              <a:off x="7817540" y="2387422"/>
              <a:ext cx="68331" cy="99152"/>
            </a:xfrm>
            <a:custGeom>
              <a:avLst/>
              <a:gdLst/>
              <a:ahLst/>
              <a:cxnLst/>
              <a:rect l="l" t="t" r="r" b="b"/>
              <a:pathLst>
                <a:path w="858" h="1245" extrusionOk="0">
                  <a:moveTo>
                    <a:pt x="1" y="0"/>
                  </a:moveTo>
                  <a:lnTo>
                    <a:pt x="1" y="1244"/>
                  </a:lnTo>
                  <a:lnTo>
                    <a:pt x="857" y="1244"/>
                  </a:lnTo>
                  <a:lnTo>
                    <a:pt x="8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8" name="Google Shape;1748;p48"/>
            <p:cNvSpPr/>
            <p:nvPr/>
          </p:nvSpPr>
          <p:spPr>
            <a:xfrm>
              <a:off x="8651690" y="4645846"/>
              <a:ext cx="74384" cy="74145"/>
            </a:xfrm>
            <a:custGeom>
              <a:avLst/>
              <a:gdLst/>
              <a:ahLst/>
              <a:cxnLst/>
              <a:rect l="l" t="t" r="r" b="b"/>
              <a:pathLst>
                <a:path w="934" h="931" extrusionOk="0">
                  <a:moveTo>
                    <a:pt x="0" y="0"/>
                  </a:moveTo>
                  <a:lnTo>
                    <a:pt x="0" y="930"/>
                  </a:lnTo>
                  <a:lnTo>
                    <a:pt x="934" y="930"/>
                  </a:lnTo>
                  <a:lnTo>
                    <a:pt x="9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752" name="Google Shape;1752;p48"/>
          <p:cNvCxnSpPr>
            <a:cxnSpLocks/>
          </p:cNvCxnSpPr>
          <p:nvPr/>
        </p:nvCxnSpPr>
        <p:spPr>
          <a:xfrm flipH="1" flipV="1">
            <a:off x="1743046" y="3279326"/>
            <a:ext cx="7383" cy="560268"/>
          </a:xfrm>
          <a:prstGeom prst="straightConnector1">
            <a:avLst/>
          </a:prstGeom>
          <a:noFill/>
          <a:ln w="19050" cap="flat" cmpd="sng">
            <a:solidFill>
              <a:schemeClr val="lt1"/>
            </a:solidFill>
            <a:prstDash val="solid"/>
            <a:round/>
            <a:headEnd type="oval" w="med" len="med"/>
            <a:tailEnd type="none" w="med" len="med"/>
          </a:ln>
        </p:spPr>
      </p:cxnSp>
      <p:cxnSp>
        <p:nvCxnSpPr>
          <p:cNvPr id="1754" name="Google Shape;1754;p48"/>
          <p:cNvCxnSpPr>
            <a:cxnSpLocks/>
          </p:cNvCxnSpPr>
          <p:nvPr/>
        </p:nvCxnSpPr>
        <p:spPr>
          <a:xfrm rot="10800000" flipH="1">
            <a:off x="5979025" y="3278727"/>
            <a:ext cx="10800" cy="453600"/>
          </a:xfrm>
          <a:prstGeom prst="straightConnector1">
            <a:avLst/>
          </a:prstGeom>
          <a:noFill/>
          <a:ln w="19050" cap="flat" cmpd="sng">
            <a:solidFill>
              <a:schemeClr val="lt1"/>
            </a:solidFill>
            <a:prstDash val="solid"/>
            <a:round/>
            <a:headEnd type="oval" w="med" len="med"/>
            <a:tailEnd type="none" w="med" len="med"/>
          </a:ln>
        </p:spPr>
      </p:cxnSp>
      <p:cxnSp>
        <p:nvCxnSpPr>
          <p:cNvPr id="1756" name="Google Shape;1756;p48"/>
          <p:cNvCxnSpPr>
            <a:cxnSpLocks/>
          </p:cNvCxnSpPr>
          <p:nvPr/>
        </p:nvCxnSpPr>
        <p:spPr>
          <a:xfrm>
            <a:off x="4055265" y="2819276"/>
            <a:ext cx="0" cy="443400"/>
          </a:xfrm>
          <a:prstGeom prst="straightConnector1">
            <a:avLst/>
          </a:prstGeom>
          <a:noFill/>
          <a:ln w="19050" cap="flat" cmpd="sng">
            <a:solidFill>
              <a:schemeClr val="lt1"/>
            </a:solidFill>
            <a:prstDash val="solid"/>
            <a:round/>
            <a:headEnd type="oval" w="med" len="med"/>
            <a:tailEnd type="none" w="med" len="med"/>
          </a:ln>
        </p:spPr>
      </p:cxnSp>
      <p:cxnSp>
        <p:nvCxnSpPr>
          <p:cNvPr id="1758" name="Google Shape;1758;p48"/>
          <p:cNvCxnSpPr>
            <a:cxnSpLocks/>
          </p:cNvCxnSpPr>
          <p:nvPr/>
        </p:nvCxnSpPr>
        <p:spPr>
          <a:xfrm>
            <a:off x="48465" y="3280525"/>
            <a:ext cx="74505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579"/>
        <p:cNvGrpSpPr/>
        <p:nvPr/>
      </p:nvGrpSpPr>
      <p:grpSpPr>
        <a:xfrm>
          <a:off x="0" y="0"/>
          <a:ext cx="0" cy="0"/>
          <a:chOff x="0" y="0"/>
          <a:chExt cx="0" cy="0"/>
        </a:xfrm>
      </p:grpSpPr>
      <p:grpSp>
        <p:nvGrpSpPr>
          <p:cNvPr id="580" name="Google Shape;580;p31"/>
          <p:cNvGrpSpPr/>
          <p:nvPr/>
        </p:nvGrpSpPr>
        <p:grpSpPr>
          <a:xfrm>
            <a:off x="319500" y="0"/>
            <a:ext cx="8505000" cy="981750"/>
            <a:chOff x="319500" y="0"/>
            <a:chExt cx="8505000" cy="981750"/>
          </a:xfrm>
        </p:grpSpPr>
        <p:sp>
          <p:nvSpPr>
            <p:cNvPr id="581" name="Google Shape;581;p31"/>
            <p:cNvSpPr/>
            <p:nvPr/>
          </p:nvSpPr>
          <p:spPr>
            <a:xfrm>
              <a:off x="319500" y="363150"/>
              <a:ext cx="8505000" cy="618600"/>
            </a:xfrm>
            <a:prstGeom prst="rect">
              <a:avLst/>
            </a:prstGeom>
            <a:solidFill>
              <a:srgbClr val="FCD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31"/>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31"/>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1"/>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31"/>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87" name="Google Shape;587;p31"/>
          <p:cNvSpPr txBox="1">
            <a:spLocks noGrp="1"/>
          </p:cNvSpPr>
          <p:nvPr>
            <p:ph type="subTitle" idx="1"/>
          </p:nvPr>
        </p:nvSpPr>
        <p:spPr>
          <a:prstGeom prst="rect">
            <a:avLst/>
          </a:prstGeom>
        </p:spPr>
        <p:txBody>
          <a:bodyPr spcFirstLastPara="1" wrap="square" lIns="91425" tIns="91425" rIns="91425" bIns="91425" anchor="t" anchorCtr="0">
            <a:noAutofit/>
          </a:bodyPr>
          <a:lstStyle/>
          <a:p>
            <a:r>
              <a:rPr lang="es-AR" dirty="0"/>
              <a:t>Sistemas transaccionales</a:t>
            </a:r>
          </a:p>
          <a:p>
            <a:pPr marL="0" lvl="0" indent="0" algn="ctr" rtl="0">
              <a:spcBef>
                <a:spcPts val="1600"/>
              </a:spcBef>
              <a:spcAft>
                <a:spcPts val="0"/>
              </a:spcAft>
              <a:buNone/>
            </a:pPr>
            <a:endParaRPr lang="es-AR" dirty="0"/>
          </a:p>
          <a:p>
            <a:pPr marL="0" lvl="0" indent="0" algn="ctr" rtl="0">
              <a:spcBef>
                <a:spcPts val="1600"/>
              </a:spcBef>
              <a:spcAft>
                <a:spcPts val="1600"/>
              </a:spcAft>
              <a:buNone/>
            </a:pPr>
            <a:endParaRPr lang="es-AR" dirty="0"/>
          </a:p>
        </p:txBody>
      </p:sp>
      <p:sp>
        <p:nvSpPr>
          <p:cNvPr id="588" name="Google Shape;588;p31"/>
          <p:cNvSpPr txBox="1">
            <a:spLocks noGrp="1"/>
          </p:cNvSpPr>
          <p:nvPr>
            <p:ph type="subTitle" idx="2"/>
          </p:nvPr>
        </p:nvSpPr>
        <p:spPr>
          <a:prstGeom prst="rect">
            <a:avLst/>
          </a:prstGeom>
        </p:spPr>
        <p:txBody>
          <a:bodyPr spcFirstLastPara="1" wrap="square" lIns="91425" tIns="91425" rIns="91425" bIns="91425" anchor="t" anchorCtr="0">
            <a:noAutofit/>
          </a:bodyPr>
          <a:lstStyle/>
          <a:p>
            <a:pPr>
              <a:spcAft>
                <a:spcPts val="1600"/>
              </a:spcAft>
            </a:pPr>
            <a:r>
              <a:rPr lang="es-AR" dirty="0"/>
              <a:t>Archivos </a:t>
            </a:r>
            <a:r>
              <a:rPr lang="es-AR" dirty="0" err="1"/>
              <a:t>excel</a:t>
            </a:r>
            <a:r>
              <a:rPr lang="es-AR" dirty="0"/>
              <a:t> y </a:t>
            </a:r>
            <a:r>
              <a:rPr lang="es-AR" dirty="0" err="1"/>
              <a:t>csv</a:t>
            </a:r>
            <a:endParaRPr lang="es-AR" dirty="0"/>
          </a:p>
        </p:txBody>
      </p:sp>
      <p:sp>
        <p:nvSpPr>
          <p:cNvPr id="589" name="Google Shape;589;p31"/>
          <p:cNvSpPr txBox="1">
            <a:spLocks noGrp="1"/>
          </p:cNvSpPr>
          <p:nvPr>
            <p:ph type="subTitle" idx="3"/>
          </p:nvPr>
        </p:nvSpPr>
        <p:spPr>
          <a:prstGeom prst="rect">
            <a:avLst/>
          </a:prstGeom>
        </p:spPr>
        <p:txBody>
          <a:bodyPr spcFirstLastPara="1" wrap="square" lIns="91425" tIns="91425" rIns="91425" bIns="91425" anchor="t" anchorCtr="0">
            <a:noAutofit/>
          </a:bodyPr>
          <a:lstStyle/>
          <a:p>
            <a:pPr marL="0" indent="0">
              <a:spcAft>
                <a:spcPts val="1600"/>
              </a:spcAft>
            </a:pPr>
            <a:r>
              <a:rPr lang="es-AR"/>
              <a:t>Web scraping</a:t>
            </a:r>
          </a:p>
        </p:txBody>
      </p:sp>
      <p:sp>
        <p:nvSpPr>
          <p:cNvPr id="586" name="Google Shape;586;p31"/>
          <p:cNvSpPr txBox="1">
            <a:spLocks noGrp="1"/>
          </p:cNvSpPr>
          <p:nvPr>
            <p:ph type="ctrTitle" idx="6"/>
          </p:nvPr>
        </p:nvSpPr>
        <p:spPr>
          <a:prstGeom prst="rect">
            <a:avLst/>
          </a:prstGeom>
        </p:spPr>
        <p:txBody>
          <a:bodyPr spcFirstLastPara="1" wrap="square" lIns="91425" tIns="91425" rIns="91425" bIns="91425" anchor="t" anchorCtr="0">
            <a:noAutofit/>
          </a:bodyPr>
          <a:lstStyle/>
          <a:p>
            <a:r>
              <a:rPr lang="es-AR"/>
              <a:t>ORÍGENES DE LOS DATOS</a:t>
            </a:r>
          </a:p>
          <a:p>
            <a:pPr marL="0" lvl="0" indent="0" algn="ctr" rtl="0">
              <a:spcBef>
                <a:spcPts val="0"/>
              </a:spcBef>
              <a:spcAft>
                <a:spcPts val="0"/>
              </a:spcAft>
              <a:buNone/>
            </a:pPr>
            <a:endParaRPr lang="es-AR" b="0">
              <a:solidFill>
                <a:schemeClr val="lt1"/>
              </a:solidFill>
            </a:endParaRPr>
          </a:p>
        </p:txBody>
      </p:sp>
      <p:grpSp>
        <p:nvGrpSpPr>
          <p:cNvPr id="593" name="Google Shape;593;p31"/>
          <p:cNvGrpSpPr/>
          <p:nvPr/>
        </p:nvGrpSpPr>
        <p:grpSpPr>
          <a:xfrm>
            <a:off x="1123180" y="3804075"/>
            <a:ext cx="1696520" cy="1114172"/>
            <a:chOff x="1123180" y="3804075"/>
            <a:chExt cx="1696520" cy="1114172"/>
          </a:xfrm>
        </p:grpSpPr>
        <p:sp>
          <p:nvSpPr>
            <p:cNvPr id="594" name="Google Shape;594;p31"/>
            <p:cNvSpPr/>
            <p:nvPr/>
          </p:nvSpPr>
          <p:spPr>
            <a:xfrm flipH="1">
              <a:off x="1123180" y="4700201"/>
              <a:ext cx="1696520" cy="218046"/>
            </a:xfrm>
            <a:custGeom>
              <a:avLst/>
              <a:gdLst/>
              <a:ahLst/>
              <a:cxnLst/>
              <a:rect l="l" t="t" r="r" b="b"/>
              <a:pathLst>
                <a:path w="32160" h="5050" extrusionOk="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grpSp>
          <p:nvGrpSpPr>
            <p:cNvPr id="595" name="Google Shape;595;p31"/>
            <p:cNvGrpSpPr/>
            <p:nvPr/>
          </p:nvGrpSpPr>
          <p:grpSpPr>
            <a:xfrm>
              <a:off x="1507966" y="3804075"/>
              <a:ext cx="489027" cy="957826"/>
              <a:chOff x="6047342" y="3426291"/>
              <a:chExt cx="748663" cy="1466360"/>
            </a:xfrm>
          </p:grpSpPr>
          <p:sp>
            <p:nvSpPr>
              <p:cNvPr id="596" name="Google Shape;596;p31"/>
              <p:cNvSpPr/>
              <p:nvPr/>
            </p:nvSpPr>
            <p:spPr>
              <a:xfrm>
                <a:off x="6047342" y="3437770"/>
                <a:ext cx="423517" cy="1454880"/>
              </a:xfrm>
              <a:custGeom>
                <a:avLst/>
                <a:gdLst/>
                <a:ahLst/>
                <a:cxnLst/>
                <a:rect l="l" t="t" r="r" b="b"/>
                <a:pathLst>
                  <a:path w="6272" h="21545" extrusionOk="0">
                    <a:moveTo>
                      <a:pt x="2017" y="0"/>
                    </a:moveTo>
                    <a:lnTo>
                      <a:pt x="2017" y="4653"/>
                    </a:lnTo>
                    <a:cubicBezTo>
                      <a:pt x="462" y="5268"/>
                      <a:pt x="1" y="6563"/>
                      <a:pt x="1" y="7676"/>
                    </a:cubicBezTo>
                    <a:lnTo>
                      <a:pt x="1" y="20423"/>
                    </a:lnTo>
                    <a:cubicBezTo>
                      <a:pt x="1" y="21043"/>
                      <a:pt x="502" y="21544"/>
                      <a:pt x="1121" y="21544"/>
                    </a:cubicBezTo>
                    <a:lnTo>
                      <a:pt x="5151" y="21544"/>
                    </a:lnTo>
                    <a:cubicBezTo>
                      <a:pt x="5770" y="21544"/>
                      <a:pt x="6271" y="21043"/>
                      <a:pt x="6271" y="20423"/>
                    </a:cubicBezTo>
                    <a:lnTo>
                      <a:pt x="6271" y="7676"/>
                    </a:lnTo>
                    <a:cubicBezTo>
                      <a:pt x="6271" y="6563"/>
                      <a:pt x="5921" y="5048"/>
                      <a:pt x="4255" y="4653"/>
                    </a:cubicBezTo>
                    <a:lnTo>
                      <a:pt x="4255" y="0"/>
                    </a:lnTo>
                    <a:close/>
                  </a:path>
                </a:pathLst>
              </a:custGeom>
              <a:solidFill>
                <a:srgbClr val="FF7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597" name="Google Shape;597;p31"/>
              <p:cNvSpPr/>
              <p:nvPr/>
            </p:nvSpPr>
            <p:spPr>
              <a:xfrm>
                <a:off x="6171525" y="3426291"/>
                <a:ext cx="175160" cy="41664"/>
              </a:xfrm>
              <a:custGeom>
                <a:avLst/>
                <a:gdLst/>
                <a:ahLst/>
                <a:cxnLst/>
                <a:rect l="l" t="t" r="r" b="b"/>
                <a:pathLst>
                  <a:path w="2594" h="617" extrusionOk="0">
                    <a:moveTo>
                      <a:pt x="33" y="1"/>
                    </a:moveTo>
                    <a:cubicBezTo>
                      <a:pt x="13" y="1"/>
                      <a:pt x="0" y="12"/>
                      <a:pt x="0" y="32"/>
                    </a:cubicBezTo>
                    <a:lnTo>
                      <a:pt x="0" y="616"/>
                    </a:lnTo>
                    <a:lnTo>
                      <a:pt x="2594" y="616"/>
                    </a:lnTo>
                    <a:lnTo>
                      <a:pt x="2594" y="32"/>
                    </a:lnTo>
                    <a:cubicBezTo>
                      <a:pt x="2594" y="12"/>
                      <a:pt x="2581" y="1"/>
                      <a:pt x="256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598" name="Google Shape;598;p31"/>
              <p:cNvSpPr/>
              <p:nvPr/>
            </p:nvSpPr>
            <p:spPr>
              <a:xfrm>
                <a:off x="6174429" y="3453774"/>
                <a:ext cx="27550" cy="14181"/>
              </a:xfrm>
              <a:custGeom>
                <a:avLst/>
                <a:gdLst/>
                <a:ahLst/>
                <a:cxnLst/>
                <a:rect l="l" t="t" r="r" b="b"/>
                <a:pathLst>
                  <a:path w="408" h="210" extrusionOk="0">
                    <a:moveTo>
                      <a:pt x="206" y="0"/>
                    </a:moveTo>
                    <a:cubicBezTo>
                      <a:pt x="92" y="0"/>
                      <a:pt x="1" y="91"/>
                      <a:pt x="1" y="201"/>
                    </a:cubicBezTo>
                    <a:lnTo>
                      <a:pt x="1" y="209"/>
                    </a:lnTo>
                    <a:lnTo>
                      <a:pt x="407" y="209"/>
                    </a:lnTo>
                    <a:lnTo>
                      <a:pt x="407" y="201"/>
                    </a:lnTo>
                    <a:cubicBezTo>
                      <a:pt x="407" y="91"/>
                      <a:pt x="316" y="0"/>
                      <a:pt x="206"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599" name="Google Shape;599;p31"/>
              <p:cNvSpPr/>
              <p:nvPr/>
            </p:nvSpPr>
            <p:spPr>
              <a:xfrm>
                <a:off x="6202993" y="3453774"/>
                <a:ext cx="27213" cy="14181"/>
              </a:xfrm>
              <a:custGeom>
                <a:avLst/>
                <a:gdLst/>
                <a:ahLst/>
                <a:cxnLst/>
                <a:rect l="l" t="t" r="r" b="b"/>
                <a:pathLst>
                  <a:path w="403" h="210" extrusionOk="0">
                    <a:moveTo>
                      <a:pt x="201" y="0"/>
                    </a:moveTo>
                    <a:cubicBezTo>
                      <a:pt x="91" y="0"/>
                      <a:pt x="0" y="91"/>
                      <a:pt x="0" y="201"/>
                    </a:cubicBezTo>
                    <a:lnTo>
                      <a:pt x="0" y="209"/>
                    </a:lnTo>
                    <a:lnTo>
                      <a:pt x="403" y="209"/>
                    </a:lnTo>
                    <a:lnTo>
                      <a:pt x="403" y="201"/>
                    </a:lnTo>
                    <a:cubicBezTo>
                      <a:pt x="403" y="91"/>
                      <a:pt x="312" y="0"/>
                      <a:pt x="201"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00" name="Google Shape;600;p31"/>
              <p:cNvSpPr/>
              <p:nvPr/>
            </p:nvSpPr>
            <p:spPr>
              <a:xfrm>
                <a:off x="6231288" y="3453774"/>
                <a:ext cx="27483" cy="14181"/>
              </a:xfrm>
              <a:custGeom>
                <a:avLst/>
                <a:gdLst/>
                <a:ahLst/>
                <a:cxnLst/>
                <a:rect l="l" t="t" r="r" b="b"/>
                <a:pathLst>
                  <a:path w="407" h="210" extrusionOk="0">
                    <a:moveTo>
                      <a:pt x="201" y="0"/>
                    </a:moveTo>
                    <a:cubicBezTo>
                      <a:pt x="90" y="0"/>
                      <a:pt x="0" y="91"/>
                      <a:pt x="0" y="201"/>
                    </a:cubicBezTo>
                    <a:lnTo>
                      <a:pt x="0" y="209"/>
                    </a:lnTo>
                    <a:lnTo>
                      <a:pt x="406" y="209"/>
                    </a:lnTo>
                    <a:lnTo>
                      <a:pt x="406" y="201"/>
                    </a:lnTo>
                    <a:cubicBezTo>
                      <a:pt x="406" y="91"/>
                      <a:pt x="315" y="0"/>
                      <a:pt x="201"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01" name="Google Shape;601;p31"/>
              <p:cNvSpPr/>
              <p:nvPr/>
            </p:nvSpPr>
            <p:spPr>
              <a:xfrm>
                <a:off x="6259447" y="3453774"/>
                <a:ext cx="27550" cy="14181"/>
              </a:xfrm>
              <a:custGeom>
                <a:avLst/>
                <a:gdLst/>
                <a:ahLst/>
                <a:cxnLst/>
                <a:rect l="l" t="t" r="r" b="b"/>
                <a:pathLst>
                  <a:path w="408" h="210" extrusionOk="0">
                    <a:moveTo>
                      <a:pt x="206" y="0"/>
                    </a:moveTo>
                    <a:cubicBezTo>
                      <a:pt x="92" y="0"/>
                      <a:pt x="1" y="91"/>
                      <a:pt x="1" y="201"/>
                    </a:cubicBezTo>
                    <a:lnTo>
                      <a:pt x="1" y="209"/>
                    </a:lnTo>
                    <a:lnTo>
                      <a:pt x="407" y="209"/>
                    </a:lnTo>
                    <a:lnTo>
                      <a:pt x="407" y="201"/>
                    </a:lnTo>
                    <a:cubicBezTo>
                      <a:pt x="407" y="91"/>
                      <a:pt x="317" y="0"/>
                      <a:pt x="206"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02" name="Google Shape;602;p31"/>
              <p:cNvSpPr/>
              <p:nvPr/>
            </p:nvSpPr>
            <p:spPr>
              <a:xfrm>
                <a:off x="6288011" y="3453774"/>
                <a:ext cx="27213" cy="14181"/>
              </a:xfrm>
              <a:custGeom>
                <a:avLst/>
                <a:gdLst/>
                <a:ahLst/>
                <a:cxnLst/>
                <a:rect l="l" t="t" r="r" b="b"/>
                <a:pathLst>
                  <a:path w="403" h="210" extrusionOk="0">
                    <a:moveTo>
                      <a:pt x="202" y="0"/>
                    </a:moveTo>
                    <a:cubicBezTo>
                      <a:pt x="91" y="0"/>
                      <a:pt x="0" y="91"/>
                      <a:pt x="0" y="201"/>
                    </a:cubicBezTo>
                    <a:lnTo>
                      <a:pt x="0" y="209"/>
                    </a:lnTo>
                    <a:lnTo>
                      <a:pt x="403" y="209"/>
                    </a:lnTo>
                    <a:lnTo>
                      <a:pt x="403" y="201"/>
                    </a:lnTo>
                    <a:cubicBezTo>
                      <a:pt x="403" y="91"/>
                      <a:pt x="312" y="0"/>
                      <a:pt x="202"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03" name="Google Shape;603;p31"/>
              <p:cNvSpPr/>
              <p:nvPr/>
            </p:nvSpPr>
            <p:spPr>
              <a:xfrm>
                <a:off x="6316237" y="3453774"/>
                <a:ext cx="27550" cy="14181"/>
              </a:xfrm>
              <a:custGeom>
                <a:avLst/>
                <a:gdLst/>
                <a:ahLst/>
                <a:cxnLst/>
                <a:rect l="l" t="t" r="r" b="b"/>
                <a:pathLst>
                  <a:path w="408" h="210" extrusionOk="0">
                    <a:moveTo>
                      <a:pt x="202" y="0"/>
                    </a:moveTo>
                    <a:cubicBezTo>
                      <a:pt x="92" y="0"/>
                      <a:pt x="1" y="91"/>
                      <a:pt x="1" y="201"/>
                    </a:cubicBezTo>
                    <a:lnTo>
                      <a:pt x="1" y="209"/>
                    </a:lnTo>
                    <a:lnTo>
                      <a:pt x="407" y="209"/>
                    </a:lnTo>
                    <a:lnTo>
                      <a:pt x="407" y="201"/>
                    </a:lnTo>
                    <a:cubicBezTo>
                      <a:pt x="407" y="91"/>
                      <a:pt x="316" y="0"/>
                      <a:pt x="202"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04" name="Google Shape;604;p31"/>
              <p:cNvSpPr/>
              <p:nvPr/>
            </p:nvSpPr>
            <p:spPr>
              <a:xfrm>
                <a:off x="6178751" y="3524071"/>
                <a:ext cx="160710" cy="92580"/>
              </a:xfrm>
              <a:custGeom>
                <a:avLst/>
                <a:gdLst/>
                <a:ahLst/>
                <a:cxnLst/>
                <a:rect l="l" t="t" r="r" b="b"/>
                <a:pathLst>
                  <a:path w="2380" h="1371" extrusionOk="0">
                    <a:moveTo>
                      <a:pt x="1188" y="1"/>
                    </a:moveTo>
                    <a:cubicBezTo>
                      <a:pt x="912" y="1"/>
                      <a:pt x="671" y="167"/>
                      <a:pt x="565" y="407"/>
                    </a:cubicBezTo>
                    <a:lnTo>
                      <a:pt x="0" y="407"/>
                    </a:lnTo>
                    <a:lnTo>
                      <a:pt x="0" y="968"/>
                    </a:lnTo>
                    <a:lnTo>
                      <a:pt x="565" y="968"/>
                    </a:lnTo>
                    <a:cubicBezTo>
                      <a:pt x="671" y="1205"/>
                      <a:pt x="912" y="1371"/>
                      <a:pt x="1188" y="1371"/>
                    </a:cubicBezTo>
                    <a:cubicBezTo>
                      <a:pt x="1469" y="1371"/>
                      <a:pt x="1709" y="1205"/>
                      <a:pt x="1815" y="968"/>
                    </a:cubicBezTo>
                    <a:lnTo>
                      <a:pt x="2380" y="968"/>
                    </a:lnTo>
                    <a:lnTo>
                      <a:pt x="2380" y="407"/>
                    </a:lnTo>
                    <a:lnTo>
                      <a:pt x="1815" y="407"/>
                    </a:lnTo>
                    <a:cubicBezTo>
                      <a:pt x="1709" y="167"/>
                      <a:pt x="1469" y="1"/>
                      <a:pt x="118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05" name="Google Shape;605;p31"/>
              <p:cNvSpPr/>
              <p:nvPr/>
            </p:nvSpPr>
            <p:spPr>
              <a:xfrm>
                <a:off x="6372488" y="3437770"/>
                <a:ext cx="423517" cy="1454880"/>
              </a:xfrm>
              <a:custGeom>
                <a:avLst/>
                <a:gdLst/>
                <a:ahLst/>
                <a:cxnLst/>
                <a:rect l="l" t="t" r="r" b="b"/>
                <a:pathLst>
                  <a:path w="6272" h="21545" extrusionOk="0">
                    <a:moveTo>
                      <a:pt x="2017" y="0"/>
                    </a:moveTo>
                    <a:lnTo>
                      <a:pt x="2017" y="4653"/>
                    </a:lnTo>
                    <a:cubicBezTo>
                      <a:pt x="466" y="5268"/>
                      <a:pt x="0" y="6563"/>
                      <a:pt x="0" y="7676"/>
                    </a:cubicBezTo>
                    <a:lnTo>
                      <a:pt x="0" y="20423"/>
                    </a:lnTo>
                    <a:cubicBezTo>
                      <a:pt x="0" y="21043"/>
                      <a:pt x="501" y="21544"/>
                      <a:pt x="1121" y="21544"/>
                    </a:cubicBezTo>
                    <a:lnTo>
                      <a:pt x="5150" y="21544"/>
                    </a:lnTo>
                    <a:cubicBezTo>
                      <a:pt x="5770" y="21544"/>
                      <a:pt x="6271" y="21043"/>
                      <a:pt x="6271" y="20423"/>
                    </a:cubicBezTo>
                    <a:lnTo>
                      <a:pt x="6271" y="7676"/>
                    </a:lnTo>
                    <a:cubicBezTo>
                      <a:pt x="6271" y="6563"/>
                      <a:pt x="5924" y="5048"/>
                      <a:pt x="4255" y="4653"/>
                    </a:cubicBezTo>
                    <a:lnTo>
                      <a:pt x="4255" y="0"/>
                    </a:ln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06" name="Google Shape;606;p31"/>
              <p:cNvSpPr/>
              <p:nvPr/>
            </p:nvSpPr>
            <p:spPr>
              <a:xfrm>
                <a:off x="6496672" y="3426291"/>
                <a:ext cx="175160" cy="41664"/>
              </a:xfrm>
              <a:custGeom>
                <a:avLst/>
                <a:gdLst/>
                <a:ahLst/>
                <a:cxnLst/>
                <a:rect l="l" t="t" r="r" b="b"/>
                <a:pathLst>
                  <a:path w="2594" h="617" extrusionOk="0">
                    <a:moveTo>
                      <a:pt x="32" y="1"/>
                    </a:moveTo>
                    <a:cubicBezTo>
                      <a:pt x="16" y="1"/>
                      <a:pt x="1" y="12"/>
                      <a:pt x="1" y="32"/>
                    </a:cubicBezTo>
                    <a:lnTo>
                      <a:pt x="1" y="616"/>
                    </a:lnTo>
                    <a:lnTo>
                      <a:pt x="2593" y="616"/>
                    </a:lnTo>
                    <a:lnTo>
                      <a:pt x="2593" y="32"/>
                    </a:lnTo>
                    <a:cubicBezTo>
                      <a:pt x="2593" y="12"/>
                      <a:pt x="2582" y="1"/>
                      <a:pt x="256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07" name="Google Shape;607;p31"/>
              <p:cNvSpPr/>
              <p:nvPr/>
            </p:nvSpPr>
            <p:spPr>
              <a:xfrm>
                <a:off x="6499575" y="3453774"/>
                <a:ext cx="27550" cy="14181"/>
              </a:xfrm>
              <a:custGeom>
                <a:avLst/>
                <a:gdLst/>
                <a:ahLst/>
                <a:cxnLst/>
                <a:rect l="l" t="t" r="r" b="b"/>
                <a:pathLst>
                  <a:path w="408" h="210" extrusionOk="0">
                    <a:moveTo>
                      <a:pt x="206" y="0"/>
                    </a:moveTo>
                    <a:cubicBezTo>
                      <a:pt x="91" y="0"/>
                      <a:pt x="0" y="91"/>
                      <a:pt x="0" y="201"/>
                    </a:cubicBezTo>
                    <a:cubicBezTo>
                      <a:pt x="0" y="206"/>
                      <a:pt x="5" y="206"/>
                      <a:pt x="5" y="209"/>
                    </a:cubicBezTo>
                    <a:lnTo>
                      <a:pt x="408" y="209"/>
                    </a:lnTo>
                    <a:lnTo>
                      <a:pt x="408" y="201"/>
                    </a:lnTo>
                    <a:cubicBezTo>
                      <a:pt x="408" y="91"/>
                      <a:pt x="317" y="0"/>
                      <a:pt x="206"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08" name="Google Shape;608;p31"/>
              <p:cNvSpPr/>
              <p:nvPr/>
            </p:nvSpPr>
            <p:spPr>
              <a:xfrm>
                <a:off x="6528072" y="3453774"/>
                <a:ext cx="27550" cy="14181"/>
              </a:xfrm>
              <a:custGeom>
                <a:avLst/>
                <a:gdLst/>
                <a:ahLst/>
                <a:cxnLst/>
                <a:rect l="l" t="t" r="r" b="b"/>
                <a:pathLst>
                  <a:path w="408" h="210" extrusionOk="0">
                    <a:moveTo>
                      <a:pt x="203" y="0"/>
                    </a:moveTo>
                    <a:cubicBezTo>
                      <a:pt x="92" y="0"/>
                      <a:pt x="1" y="91"/>
                      <a:pt x="1" y="201"/>
                    </a:cubicBezTo>
                    <a:lnTo>
                      <a:pt x="1" y="209"/>
                    </a:lnTo>
                    <a:lnTo>
                      <a:pt x="403" y="209"/>
                    </a:lnTo>
                    <a:cubicBezTo>
                      <a:pt x="403" y="206"/>
                      <a:pt x="407" y="206"/>
                      <a:pt x="407" y="201"/>
                    </a:cubicBezTo>
                    <a:cubicBezTo>
                      <a:pt x="407" y="91"/>
                      <a:pt x="317" y="0"/>
                      <a:pt x="203"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09" name="Google Shape;609;p31"/>
              <p:cNvSpPr/>
              <p:nvPr/>
            </p:nvSpPr>
            <p:spPr>
              <a:xfrm>
                <a:off x="6556366" y="3453774"/>
                <a:ext cx="27483" cy="14181"/>
              </a:xfrm>
              <a:custGeom>
                <a:avLst/>
                <a:gdLst/>
                <a:ahLst/>
                <a:cxnLst/>
                <a:rect l="l" t="t" r="r" b="b"/>
                <a:pathLst>
                  <a:path w="407" h="210" extrusionOk="0">
                    <a:moveTo>
                      <a:pt x="206" y="0"/>
                    </a:moveTo>
                    <a:cubicBezTo>
                      <a:pt x="91" y="0"/>
                      <a:pt x="0" y="91"/>
                      <a:pt x="0" y="201"/>
                    </a:cubicBezTo>
                    <a:lnTo>
                      <a:pt x="0" y="209"/>
                    </a:lnTo>
                    <a:lnTo>
                      <a:pt x="407" y="209"/>
                    </a:lnTo>
                    <a:lnTo>
                      <a:pt x="407" y="201"/>
                    </a:lnTo>
                    <a:cubicBezTo>
                      <a:pt x="407" y="91"/>
                      <a:pt x="316" y="0"/>
                      <a:pt x="206"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10" name="Google Shape;610;p31"/>
              <p:cNvSpPr/>
              <p:nvPr/>
            </p:nvSpPr>
            <p:spPr>
              <a:xfrm>
                <a:off x="6584660" y="3453774"/>
                <a:ext cx="27483" cy="14181"/>
              </a:xfrm>
              <a:custGeom>
                <a:avLst/>
                <a:gdLst/>
                <a:ahLst/>
                <a:cxnLst/>
                <a:rect l="l" t="t" r="r" b="b"/>
                <a:pathLst>
                  <a:path w="407" h="210" extrusionOk="0">
                    <a:moveTo>
                      <a:pt x="205" y="0"/>
                    </a:moveTo>
                    <a:cubicBezTo>
                      <a:pt x="95" y="0"/>
                      <a:pt x="0" y="91"/>
                      <a:pt x="0" y="201"/>
                    </a:cubicBezTo>
                    <a:cubicBezTo>
                      <a:pt x="0" y="206"/>
                      <a:pt x="4" y="206"/>
                      <a:pt x="4" y="209"/>
                    </a:cubicBezTo>
                    <a:lnTo>
                      <a:pt x="406" y="209"/>
                    </a:lnTo>
                    <a:lnTo>
                      <a:pt x="406" y="201"/>
                    </a:lnTo>
                    <a:cubicBezTo>
                      <a:pt x="406" y="91"/>
                      <a:pt x="315" y="0"/>
                      <a:pt x="205"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11" name="Google Shape;611;p31"/>
              <p:cNvSpPr/>
              <p:nvPr/>
            </p:nvSpPr>
            <p:spPr>
              <a:xfrm>
                <a:off x="6613089" y="3453774"/>
                <a:ext cx="27550" cy="14181"/>
              </a:xfrm>
              <a:custGeom>
                <a:avLst/>
                <a:gdLst/>
                <a:ahLst/>
                <a:cxnLst/>
                <a:rect l="l" t="t" r="r" b="b"/>
                <a:pathLst>
                  <a:path w="408" h="210" extrusionOk="0">
                    <a:moveTo>
                      <a:pt x="202" y="0"/>
                    </a:moveTo>
                    <a:cubicBezTo>
                      <a:pt x="91" y="0"/>
                      <a:pt x="1" y="91"/>
                      <a:pt x="1" y="201"/>
                    </a:cubicBezTo>
                    <a:lnTo>
                      <a:pt x="1" y="209"/>
                    </a:lnTo>
                    <a:lnTo>
                      <a:pt x="408" y="209"/>
                    </a:lnTo>
                    <a:lnTo>
                      <a:pt x="408" y="201"/>
                    </a:lnTo>
                    <a:cubicBezTo>
                      <a:pt x="408" y="91"/>
                      <a:pt x="317" y="0"/>
                      <a:pt x="202"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12" name="Google Shape;612;p31"/>
              <p:cNvSpPr/>
              <p:nvPr/>
            </p:nvSpPr>
            <p:spPr>
              <a:xfrm>
                <a:off x="6641384" y="3453774"/>
                <a:ext cx="27483" cy="14181"/>
              </a:xfrm>
              <a:custGeom>
                <a:avLst/>
                <a:gdLst/>
                <a:ahLst/>
                <a:cxnLst/>
                <a:rect l="l" t="t" r="r" b="b"/>
                <a:pathLst>
                  <a:path w="407" h="210" extrusionOk="0">
                    <a:moveTo>
                      <a:pt x="206" y="0"/>
                    </a:moveTo>
                    <a:cubicBezTo>
                      <a:pt x="91" y="0"/>
                      <a:pt x="0" y="91"/>
                      <a:pt x="0" y="201"/>
                    </a:cubicBezTo>
                    <a:lnTo>
                      <a:pt x="0" y="209"/>
                    </a:lnTo>
                    <a:lnTo>
                      <a:pt x="407" y="209"/>
                    </a:lnTo>
                    <a:lnTo>
                      <a:pt x="407" y="201"/>
                    </a:lnTo>
                    <a:cubicBezTo>
                      <a:pt x="407" y="91"/>
                      <a:pt x="316" y="0"/>
                      <a:pt x="206"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13" name="Google Shape;613;p31"/>
              <p:cNvSpPr/>
              <p:nvPr/>
            </p:nvSpPr>
            <p:spPr>
              <a:xfrm>
                <a:off x="6503830" y="3524071"/>
                <a:ext cx="160845" cy="92580"/>
              </a:xfrm>
              <a:custGeom>
                <a:avLst/>
                <a:gdLst/>
                <a:ahLst/>
                <a:cxnLst/>
                <a:rect l="l" t="t" r="r" b="b"/>
                <a:pathLst>
                  <a:path w="2382" h="1371" extrusionOk="0">
                    <a:moveTo>
                      <a:pt x="1192" y="1"/>
                    </a:moveTo>
                    <a:cubicBezTo>
                      <a:pt x="913" y="1"/>
                      <a:pt x="671" y="167"/>
                      <a:pt x="565" y="407"/>
                    </a:cubicBezTo>
                    <a:lnTo>
                      <a:pt x="1" y="407"/>
                    </a:lnTo>
                    <a:lnTo>
                      <a:pt x="1" y="968"/>
                    </a:lnTo>
                    <a:lnTo>
                      <a:pt x="565" y="968"/>
                    </a:lnTo>
                    <a:cubicBezTo>
                      <a:pt x="671" y="1205"/>
                      <a:pt x="913" y="1371"/>
                      <a:pt x="1192" y="1371"/>
                    </a:cubicBezTo>
                    <a:cubicBezTo>
                      <a:pt x="1469" y="1371"/>
                      <a:pt x="1709" y="1205"/>
                      <a:pt x="1817" y="968"/>
                    </a:cubicBezTo>
                    <a:lnTo>
                      <a:pt x="2381" y="968"/>
                    </a:lnTo>
                    <a:lnTo>
                      <a:pt x="2381" y="407"/>
                    </a:lnTo>
                    <a:lnTo>
                      <a:pt x="1817" y="407"/>
                    </a:lnTo>
                    <a:cubicBezTo>
                      <a:pt x="1709" y="167"/>
                      <a:pt x="1469" y="1"/>
                      <a:pt x="119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grpSp>
        <p:grpSp>
          <p:nvGrpSpPr>
            <p:cNvPr id="614" name="Google Shape;614;p31"/>
            <p:cNvGrpSpPr/>
            <p:nvPr/>
          </p:nvGrpSpPr>
          <p:grpSpPr>
            <a:xfrm>
              <a:off x="1372867" y="4107975"/>
              <a:ext cx="1263757" cy="697829"/>
              <a:chOff x="1372875" y="4107975"/>
              <a:chExt cx="1263757" cy="697829"/>
            </a:xfrm>
          </p:grpSpPr>
          <p:sp>
            <p:nvSpPr>
              <p:cNvPr id="615" name="Google Shape;615;p31"/>
              <p:cNvSpPr/>
              <p:nvPr/>
            </p:nvSpPr>
            <p:spPr>
              <a:xfrm>
                <a:off x="1382730" y="4107975"/>
                <a:ext cx="680938" cy="101688"/>
              </a:xfrm>
              <a:custGeom>
                <a:avLst/>
                <a:gdLst/>
                <a:ahLst/>
                <a:cxnLst/>
                <a:rect l="l" t="t" r="r" b="b"/>
                <a:pathLst>
                  <a:path w="56102" h="8378" extrusionOk="0">
                    <a:moveTo>
                      <a:pt x="1824" y="1"/>
                    </a:moveTo>
                    <a:cubicBezTo>
                      <a:pt x="939" y="1"/>
                      <a:pt x="190" y="674"/>
                      <a:pt x="114" y="1571"/>
                    </a:cubicBezTo>
                    <a:lnTo>
                      <a:pt x="80" y="2013"/>
                    </a:lnTo>
                    <a:cubicBezTo>
                      <a:pt x="0" y="2956"/>
                      <a:pt x="701" y="3782"/>
                      <a:pt x="1640" y="3862"/>
                    </a:cubicBezTo>
                    <a:lnTo>
                      <a:pt x="55779" y="8378"/>
                    </a:lnTo>
                    <a:lnTo>
                      <a:pt x="56102" y="4526"/>
                    </a:lnTo>
                    <a:lnTo>
                      <a:pt x="1963" y="6"/>
                    </a:lnTo>
                    <a:cubicBezTo>
                      <a:pt x="1917" y="3"/>
                      <a:pt x="1870" y="1"/>
                      <a:pt x="18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16" name="Google Shape;616;p31"/>
              <p:cNvSpPr/>
              <p:nvPr/>
            </p:nvSpPr>
            <p:spPr>
              <a:xfrm>
                <a:off x="1939536" y="4107975"/>
                <a:ext cx="680962" cy="101688"/>
              </a:xfrm>
              <a:custGeom>
                <a:avLst/>
                <a:gdLst/>
                <a:ahLst/>
                <a:cxnLst/>
                <a:rect l="l" t="t" r="r" b="b"/>
                <a:pathLst>
                  <a:path w="56104" h="8378" extrusionOk="0">
                    <a:moveTo>
                      <a:pt x="54279" y="1"/>
                    </a:moveTo>
                    <a:cubicBezTo>
                      <a:pt x="54233" y="1"/>
                      <a:pt x="54186" y="3"/>
                      <a:pt x="54140" y="6"/>
                    </a:cubicBezTo>
                    <a:lnTo>
                      <a:pt x="0" y="4526"/>
                    </a:lnTo>
                    <a:lnTo>
                      <a:pt x="322" y="8378"/>
                    </a:lnTo>
                    <a:lnTo>
                      <a:pt x="54462" y="3862"/>
                    </a:lnTo>
                    <a:cubicBezTo>
                      <a:pt x="55405" y="3782"/>
                      <a:pt x="56103" y="2956"/>
                      <a:pt x="56027" y="2013"/>
                    </a:cubicBezTo>
                    <a:lnTo>
                      <a:pt x="55989" y="1571"/>
                    </a:lnTo>
                    <a:cubicBezTo>
                      <a:pt x="55912" y="674"/>
                      <a:pt x="55163" y="1"/>
                      <a:pt x="54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17" name="Google Shape;617;p31"/>
              <p:cNvSpPr/>
              <p:nvPr/>
            </p:nvSpPr>
            <p:spPr>
              <a:xfrm>
                <a:off x="1392100" y="4194378"/>
                <a:ext cx="1225244" cy="611427"/>
              </a:xfrm>
              <a:custGeom>
                <a:avLst/>
                <a:gdLst/>
                <a:ahLst/>
                <a:cxnLst/>
                <a:rect l="l" t="t" r="r" b="b"/>
                <a:pathLst>
                  <a:path w="100947" h="50375" extrusionOk="0">
                    <a:moveTo>
                      <a:pt x="8612" y="3336"/>
                    </a:moveTo>
                    <a:lnTo>
                      <a:pt x="11008" y="24951"/>
                    </a:lnTo>
                    <a:lnTo>
                      <a:pt x="5848" y="24951"/>
                    </a:lnTo>
                    <a:lnTo>
                      <a:pt x="3140" y="3336"/>
                    </a:lnTo>
                    <a:close/>
                    <a:moveTo>
                      <a:pt x="17533" y="3336"/>
                    </a:moveTo>
                    <a:lnTo>
                      <a:pt x="19420" y="24951"/>
                    </a:lnTo>
                    <a:lnTo>
                      <a:pt x="14256" y="24951"/>
                    </a:lnTo>
                    <a:lnTo>
                      <a:pt x="12061" y="3336"/>
                    </a:lnTo>
                    <a:close/>
                    <a:moveTo>
                      <a:pt x="26453" y="3336"/>
                    </a:moveTo>
                    <a:lnTo>
                      <a:pt x="27829" y="24951"/>
                    </a:lnTo>
                    <a:lnTo>
                      <a:pt x="22664" y="24951"/>
                    </a:lnTo>
                    <a:lnTo>
                      <a:pt x="20981" y="3336"/>
                    </a:lnTo>
                    <a:close/>
                    <a:moveTo>
                      <a:pt x="35374" y="3336"/>
                    </a:moveTo>
                    <a:lnTo>
                      <a:pt x="36237" y="24951"/>
                    </a:lnTo>
                    <a:lnTo>
                      <a:pt x="31077" y="24951"/>
                    </a:lnTo>
                    <a:lnTo>
                      <a:pt x="29896" y="3336"/>
                    </a:lnTo>
                    <a:close/>
                    <a:moveTo>
                      <a:pt x="44294" y="3336"/>
                    </a:moveTo>
                    <a:lnTo>
                      <a:pt x="44646" y="24951"/>
                    </a:lnTo>
                    <a:lnTo>
                      <a:pt x="39485" y="24951"/>
                    </a:lnTo>
                    <a:lnTo>
                      <a:pt x="38817" y="3336"/>
                    </a:lnTo>
                    <a:close/>
                    <a:moveTo>
                      <a:pt x="53215" y="3336"/>
                    </a:moveTo>
                    <a:lnTo>
                      <a:pt x="53053" y="24951"/>
                    </a:lnTo>
                    <a:lnTo>
                      <a:pt x="47894" y="24951"/>
                    </a:lnTo>
                    <a:lnTo>
                      <a:pt x="47737" y="3336"/>
                    </a:lnTo>
                    <a:close/>
                    <a:moveTo>
                      <a:pt x="62130" y="3336"/>
                    </a:moveTo>
                    <a:lnTo>
                      <a:pt x="61467" y="24951"/>
                    </a:lnTo>
                    <a:lnTo>
                      <a:pt x="56302" y="24951"/>
                    </a:lnTo>
                    <a:lnTo>
                      <a:pt x="56658" y="3336"/>
                    </a:lnTo>
                    <a:close/>
                    <a:moveTo>
                      <a:pt x="71051" y="3336"/>
                    </a:moveTo>
                    <a:lnTo>
                      <a:pt x="69874" y="24951"/>
                    </a:lnTo>
                    <a:lnTo>
                      <a:pt x="64710" y="24951"/>
                    </a:lnTo>
                    <a:lnTo>
                      <a:pt x="65578" y="3336"/>
                    </a:lnTo>
                    <a:close/>
                    <a:moveTo>
                      <a:pt x="79971" y="3336"/>
                    </a:moveTo>
                    <a:lnTo>
                      <a:pt x="78283" y="24951"/>
                    </a:lnTo>
                    <a:lnTo>
                      <a:pt x="73124" y="24951"/>
                    </a:lnTo>
                    <a:lnTo>
                      <a:pt x="74494" y="3336"/>
                    </a:lnTo>
                    <a:close/>
                    <a:moveTo>
                      <a:pt x="88892" y="3336"/>
                    </a:moveTo>
                    <a:lnTo>
                      <a:pt x="86691" y="24951"/>
                    </a:lnTo>
                    <a:lnTo>
                      <a:pt x="81531" y="24951"/>
                    </a:lnTo>
                    <a:lnTo>
                      <a:pt x="83414" y="3336"/>
                    </a:lnTo>
                    <a:close/>
                    <a:moveTo>
                      <a:pt x="97812" y="3336"/>
                    </a:moveTo>
                    <a:lnTo>
                      <a:pt x="95104" y="24951"/>
                    </a:lnTo>
                    <a:lnTo>
                      <a:pt x="89940" y="24951"/>
                    </a:lnTo>
                    <a:lnTo>
                      <a:pt x="92335" y="3336"/>
                    </a:lnTo>
                    <a:close/>
                    <a:moveTo>
                      <a:pt x="11359" y="28095"/>
                    </a:moveTo>
                    <a:lnTo>
                      <a:pt x="13455" y="47041"/>
                    </a:lnTo>
                    <a:lnTo>
                      <a:pt x="8612" y="47041"/>
                    </a:lnTo>
                    <a:lnTo>
                      <a:pt x="6241" y="28095"/>
                    </a:lnTo>
                    <a:close/>
                    <a:moveTo>
                      <a:pt x="19691" y="28095"/>
                    </a:moveTo>
                    <a:lnTo>
                      <a:pt x="21346" y="47041"/>
                    </a:lnTo>
                    <a:lnTo>
                      <a:pt x="16504" y="47041"/>
                    </a:lnTo>
                    <a:lnTo>
                      <a:pt x="14579" y="28095"/>
                    </a:lnTo>
                    <a:close/>
                    <a:moveTo>
                      <a:pt x="28028" y="28095"/>
                    </a:moveTo>
                    <a:lnTo>
                      <a:pt x="29232" y="47041"/>
                    </a:lnTo>
                    <a:lnTo>
                      <a:pt x="24391" y="47041"/>
                    </a:lnTo>
                    <a:lnTo>
                      <a:pt x="22911" y="28095"/>
                    </a:lnTo>
                    <a:close/>
                    <a:moveTo>
                      <a:pt x="36365" y="28095"/>
                    </a:moveTo>
                    <a:lnTo>
                      <a:pt x="37119" y="47041"/>
                    </a:lnTo>
                    <a:lnTo>
                      <a:pt x="32277" y="47041"/>
                    </a:lnTo>
                    <a:lnTo>
                      <a:pt x="31248" y="28095"/>
                    </a:lnTo>
                    <a:close/>
                    <a:moveTo>
                      <a:pt x="44698" y="28095"/>
                    </a:moveTo>
                    <a:lnTo>
                      <a:pt x="45005" y="47041"/>
                    </a:lnTo>
                    <a:lnTo>
                      <a:pt x="40168" y="47041"/>
                    </a:lnTo>
                    <a:lnTo>
                      <a:pt x="39581" y="28095"/>
                    </a:lnTo>
                    <a:close/>
                    <a:moveTo>
                      <a:pt x="53035" y="28095"/>
                    </a:moveTo>
                    <a:lnTo>
                      <a:pt x="52897" y="47041"/>
                    </a:lnTo>
                    <a:lnTo>
                      <a:pt x="48056" y="47041"/>
                    </a:lnTo>
                    <a:lnTo>
                      <a:pt x="47918" y="28095"/>
                    </a:lnTo>
                    <a:close/>
                    <a:moveTo>
                      <a:pt x="61366" y="28095"/>
                    </a:moveTo>
                    <a:lnTo>
                      <a:pt x="60784" y="47041"/>
                    </a:lnTo>
                    <a:lnTo>
                      <a:pt x="55942" y="47041"/>
                    </a:lnTo>
                    <a:lnTo>
                      <a:pt x="56250" y="28095"/>
                    </a:lnTo>
                    <a:close/>
                    <a:moveTo>
                      <a:pt x="69704" y="28095"/>
                    </a:moveTo>
                    <a:lnTo>
                      <a:pt x="68670" y="47041"/>
                    </a:lnTo>
                    <a:lnTo>
                      <a:pt x="63828" y="47041"/>
                    </a:lnTo>
                    <a:lnTo>
                      <a:pt x="64587" y="28095"/>
                    </a:lnTo>
                    <a:close/>
                    <a:moveTo>
                      <a:pt x="78036" y="28095"/>
                    </a:moveTo>
                    <a:lnTo>
                      <a:pt x="76561" y="47041"/>
                    </a:lnTo>
                    <a:lnTo>
                      <a:pt x="71719" y="47041"/>
                    </a:lnTo>
                    <a:lnTo>
                      <a:pt x="72925" y="28095"/>
                    </a:lnTo>
                    <a:close/>
                    <a:moveTo>
                      <a:pt x="86373" y="28095"/>
                    </a:moveTo>
                    <a:lnTo>
                      <a:pt x="84449" y="47041"/>
                    </a:lnTo>
                    <a:lnTo>
                      <a:pt x="79606" y="47041"/>
                    </a:lnTo>
                    <a:lnTo>
                      <a:pt x="81256" y="28095"/>
                    </a:lnTo>
                    <a:close/>
                    <a:moveTo>
                      <a:pt x="94706" y="28095"/>
                    </a:moveTo>
                    <a:lnTo>
                      <a:pt x="92335" y="47041"/>
                    </a:lnTo>
                    <a:lnTo>
                      <a:pt x="87493" y="47041"/>
                    </a:lnTo>
                    <a:lnTo>
                      <a:pt x="89593" y="28095"/>
                    </a:lnTo>
                    <a:close/>
                    <a:moveTo>
                      <a:pt x="1" y="1"/>
                    </a:moveTo>
                    <a:lnTo>
                      <a:pt x="5738" y="47098"/>
                    </a:lnTo>
                    <a:cubicBezTo>
                      <a:pt x="5966" y="48966"/>
                      <a:pt x="7555" y="50375"/>
                      <a:pt x="9437" y="50375"/>
                    </a:cubicBezTo>
                    <a:lnTo>
                      <a:pt x="91510" y="50375"/>
                    </a:lnTo>
                    <a:cubicBezTo>
                      <a:pt x="93397" y="50375"/>
                      <a:pt x="94986" y="48966"/>
                      <a:pt x="95213" y="47098"/>
                    </a:cubicBezTo>
                    <a:lnTo>
                      <a:pt x="1009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18" name="Google Shape;618;p31"/>
              <p:cNvSpPr/>
              <p:nvPr/>
            </p:nvSpPr>
            <p:spPr>
              <a:xfrm>
                <a:off x="1372875" y="4162094"/>
                <a:ext cx="1263757" cy="48186"/>
              </a:xfrm>
              <a:custGeom>
                <a:avLst/>
                <a:gdLst/>
                <a:ahLst/>
                <a:cxnLst/>
                <a:rect l="l" t="t" r="r" b="b"/>
                <a:pathLst>
                  <a:path w="104120" h="3970" extrusionOk="0">
                    <a:moveTo>
                      <a:pt x="1" y="1"/>
                    </a:moveTo>
                    <a:lnTo>
                      <a:pt x="1" y="3970"/>
                    </a:lnTo>
                    <a:lnTo>
                      <a:pt x="104119" y="3970"/>
                    </a:lnTo>
                    <a:lnTo>
                      <a:pt x="10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19" name="Google Shape;619;p31"/>
              <p:cNvSpPr/>
              <p:nvPr/>
            </p:nvSpPr>
            <p:spPr>
              <a:xfrm>
                <a:off x="1392100" y="4209063"/>
                <a:ext cx="1225244" cy="7210"/>
              </a:xfrm>
              <a:custGeom>
                <a:avLst/>
                <a:gdLst/>
                <a:ahLst/>
                <a:cxnLst/>
                <a:rect l="l" t="t" r="r" b="b"/>
                <a:pathLst>
                  <a:path w="100947" h="594" extrusionOk="0">
                    <a:moveTo>
                      <a:pt x="50474" y="1"/>
                    </a:moveTo>
                    <a:lnTo>
                      <a:pt x="25240" y="71"/>
                    </a:lnTo>
                    <a:lnTo>
                      <a:pt x="12620" y="152"/>
                    </a:lnTo>
                    <a:lnTo>
                      <a:pt x="1" y="299"/>
                    </a:lnTo>
                    <a:lnTo>
                      <a:pt x="12620" y="441"/>
                    </a:lnTo>
                    <a:lnTo>
                      <a:pt x="25240" y="527"/>
                    </a:lnTo>
                    <a:lnTo>
                      <a:pt x="50474" y="594"/>
                    </a:lnTo>
                    <a:lnTo>
                      <a:pt x="75713" y="527"/>
                    </a:lnTo>
                    <a:lnTo>
                      <a:pt x="88332" y="441"/>
                    </a:lnTo>
                    <a:lnTo>
                      <a:pt x="100946" y="299"/>
                    </a:lnTo>
                    <a:lnTo>
                      <a:pt x="88332" y="152"/>
                    </a:lnTo>
                    <a:lnTo>
                      <a:pt x="75713" y="67"/>
                    </a:lnTo>
                    <a:lnTo>
                      <a:pt x="50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grpSp>
      </p:grpSp>
      <p:grpSp>
        <p:nvGrpSpPr>
          <p:cNvPr id="620" name="Google Shape;620;p31"/>
          <p:cNvGrpSpPr/>
          <p:nvPr/>
        </p:nvGrpSpPr>
        <p:grpSpPr>
          <a:xfrm>
            <a:off x="3724842" y="4107975"/>
            <a:ext cx="1696520" cy="810272"/>
            <a:chOff x="3724842" y="4107975"/>
            <a:chExt cx="1696520" cy="810272"/>
          </a:xfrm>
        </p:grpSpPr>
        <p:grpSp>
          <p:nvGrpSpPr>
            <p:cNvPr id="621" name="Google Shape;621;p31"/>
            <p:cNvGrpSpPr/>
            <p:nvPr/>
          </p:nvGrpSpPr>
          <p:grpSpPr>
            <a:xfrm>
              <a:off x="4611139" y="4209039"/>
              <a:ext cx="484762" cy="520570"/>
              <a:chOff x="5516776" y="4365939"/>
              <a:chExt cx="484762" cy="520570"/>
            </a:xfrm>
          </p:grpSpPr>
          <p:sp>
            <p:nvSpPr>
              <p:cNvPr id="622" name="Google Shape;622;p31"/>
              <p:cNvSpPr/>
              <p:nvPr/>
            </p:nvSpPr>
            <p:spPr>
              <a:xfrm>
                <a:off x="5516776" y="4552586"/>
                <a:ext cx="484762" cy="333923"/>
              </a:xfrm>
              <a:custGeom>
                <a:avLst/>
                <a:gdLst/>
                <a:ahLst/>
                <a:cxnLst/>
                <a:rect l="l" t="t" r="r" b="b"/>
                <a:pathLst>
                  <a:path w="7179" h="4945" extrusionOk="0">
                    <a:moveTo>
                      <a:pt x="2192" y="0"/>
                    </a:moveTo>
                    <a:cubicBezTo>
                      <a:pt x="1465" y="0"/>
                      <a:pt x="761" y="359"/>
                      <a:pt x="533" y="1622"/>
                    </a:cubicBezTo>
                    <a:cubicBezTo>
                      <a:pt x="0" y="4546"/>
                      <a:pt x="2991" y="4944"/>
                      <a:pt x="2991" y="4944"/>
                    </a:cubicBezTo>
                    <a:cubicBezTo>
                      <a:pt x="7044" y="4944"/>
                      <a:pt x="7179" y="1223"/>
                      <a:pt x="6113" y="690"/>
                    </a:cubicBezTo>
                    <a:cubicBezTo>
                      <a:pt x="5727" y="496"/>
                      <a:pt x="5361" y="434"/>
                      <a:pt x="5052" y="434"/>
                    </a:cubicBezTo>
                    <a:cubicBezTo>
                      <a:pt x="4511" y="434"/>
                      <a:pt x="4144" y="622"/>
                      <a:pt x="4144" y="622"/>
                    </a:cubicBezTo>
                    <a:cubicBezTo>
                      <a:pt x="4144" y="622"/>
                      <a:pt x="3149" y="0"/>
                      <a:pt x="2192" y="0"/>
                    </a:cubicBezTo>
                    <a:close/>
                  </a:path>
                </a:pathLst>
              </a:custGeom>
              <a:solidFill>
                <a:srgbClr val="AD24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23" name="Google Shape;623;p31"/>
              <p:cNvSpPr/>
              <p:nvPr/>
            </p:nvSpPr>
            <p:spPr>
              <a:xfrm>
                <a:off x="5674521" y="4402674"/>
                <a:ext cx="135928" cy="195492"/>
              </a:xfrm>
              <a:custGeom>
                <a:avLst/>
                <a:gdLst/>
                <a:ahLst/>
                <a:cxnLst/>
                <a:rect l="l" t="t" r="r" b="b"/>
                <a:pathLst>
                  <a:path w="2013" h="2895" extrusionOk="0">
                    <a:moveTo>
                      <a:pt x="56" y="1"/>
                    </a:moveTo>
                    <a:cubicBezTo>
                      <a:pt x="37" y="1"/>
                      <a:pt x="18" y="13"/>
                      <a:pt x="12" y="33"/>
                    </a:cubicBezTo>
                    <a:cubicBezTo>
                      <a:pt x="0" y="57"/>
                      <a:pt x="12" y="84"/>
                      <a:pt x="36" y="96"/>
                    </a:cubicBezTo>
                    <a:cubicBezTo>
                      <a:pt x="1907" y="937"/>
                      <a:pt x="1761" y="2819"/>
                      <a:pt x="1757" y="2839"/>
                    </a:cubicBezTo>
                    <a:cubicBezTo>
                      <a:pt x="1757" y="2866"/>
                      <a:pt x="1776" y="2890"/>
                      <a:pt x="1804" y="2895"/>
                    </a:cubicBezTo>
                    <a:lnTo>
                      <a:pt x="1808" y="2895"/>
                    </a:lnTo>
                    <a:cubicBezTo>
                      <a:pt x="1832" y="2895"/>
                      <a:pt x="1856" y="2875"/>
                      <a:pt x="1859" y="2847"/>
                    </a:cubicBezTo>
                    <a:cubicBezTo>
                      <a:pt x="1859" y="2827"/>
                      <a:pt x="2013" y="873"/>
                      <a:pt x="76" y="6"/>
                    </a:cubicBezTo>
                    <a:cubicBezTo>
                      <a:pt x="70" y="3"/>
                      <a:pt x="63" y="1"/>
                      <a:pt x="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24" name="Google Shape;624;p31"/>
              <p:cNvSpPr/>
              <p:nvPr/>
            </p:nvSpPr>
            <p:spPr>
              <a:xfrm>
                <a:off x="5777433" y="4365939"/>
                <a:ext cx="174552" cy="134380"/>
              </a:xfrm>
              <a:custGeom>
                <a:avLst/>
                <a:gdLst/>
                <a:ahLst/>
                <a:cxnLst/>
                <a:rect l="l" t="t" r="r" b="b"/>
                <a:pathLst>
                  <a:path w="2585" h="1990" extrusionOk="0">
                    <a:moveTo>
                      <a:pt x="1530" y="1"/>
                    </a:moveTo>
                    <a:cubicBezTo>
                      <a:pt x="120" y="1"/>
                      <a:pt x="0" y="1989"/>
                      <a:pt x="0" y="1989"/>
                    </a:cubicBezTo>
                    <a:cubicBezTo>
                      <a:pt x="0" y="1989"/>
                      <a:pt x="2585" y="1792"/>
                      <a:pt x="2075" y="88"/>
                    </a:cubicBezTo>
                    <a:cubicBezTo>
                      <a:pt x="1875" y="28"/>
                      <a:pt x="1694" y="1"/>
                      <a:pt x="1530" y="1"/>
                    </a:cubicBezTo>
                    <a:close/>
                  </a:path>
                </a:pathLst>
              </a:custGeom>
              <a:solidFill>
                <a:srgbClr val="57B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grpSp>
        <p:sp>
          <p:nvSpPr>
            <p:cNvPr id="625" name="Google Shape;625;p31"/>
            <p:cNvSpPr/>
            <p:nvPr/>
          </p:nvSpPr>
          <p:spPr>
            <a:xfrm flipH="1">
              <a:off x="3724842" y="4700201"/>
              <a:ext cx="1696520" cy="218046"/>
            </a:xfrm>
            <a:custGeom>
              <a:avLst/>
              <a:gdLst/>
              <a:ahLst/>
              <a:cxnLst/>
              <a:rect l="l" t="t" r="r" b="b"/>
              <a:pathLst>
                <a:path w="32160" h="5050" extrusionOk="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grpSp>
          <p:nvGrpSpPr>
            <p:cNvPr id="626" name="Google Shape;626;p31"/>
            <p:cNvGrpSpPr/>
            <p:nvPr/>
          </p:nvGrpSpPr>
          <p:grpSpPr>
            <a:xfrm>
              <a:off x="3941222" y="4107975"/>
              <a:ext cx="1263757" cy="697829"/>
              <a:chOff x="3940200" y="4107975"/>
              <a:chExt cx="1263757" cy="697829"/>
            </a:xfrm>
          </p:grpSpPr>
          <p:sp>
            <p:nvSpPr>
              <p:cNvPr id="627" name="Google Shape;627;p31"/>
              <p:cNvSpPr/>
              <p:nvPr/>
            </p:nvSpPr>
            <p:spPr>
              <a:xfrm>
                <a:off x="3950055" y="4107975"/>
                <a:ext cx="680938" cy="101688"/>
              </a:xfrm>
              <a:custGeom>
                <a:avLst/>
                <a:gdLst/>
                <a:ahLst/>
                <a:cxnLst/>
                <a:rect l="l" t="t" r="r" b="b"/>
                <a:pathLst>
                  <a:path w="56102" h="8378" extrusionOk="0">
                    <a:moveTo>
                      <a:pt x="1824" y="1"/>
                    </a:moveTo>
                    <a:cubicBezTo>
                      <a:pt x="939" y="1"/>
                      <a:pt x="190" y="674"/>
                      <a:pt x="114" y="1571"/>
                    </a:cubicBezTo>
                    <a:lnTo>
                      <a:pt x="80" y="2013"/>
                    </a:lnTo>
                    <a:cubicBezTo>
                      <a:pt x="0" y="2956"/>
                      <a:pt x="701" y="3782"/>
                      <a:pt x="1640" y="3862"/>
                    </a:cubicBezTo>
                    <a:lnTo>
                      <a:pt x="55779" y="8378"/>
                    </a:lnTo>
                    <a:lnTo>
                      <a:pt x="56102" y="4526"/>
                    </a:lnTo>
                    <a:lnTo>
                      <a:pt x="1963" y="6"/>
                    </a:lnTo>
                    <a:cubicBezTo>
                      <a:pt x="1917" y="3"/>
                      <a:pt x="1870" y="1"/>
                      <a:pt x="18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28" name="Google Shape;628;p31"/>
              <p:cNvSpPr/>
              <p:nvPr/>
            </p:nvSpPr>
            <p:spPr>
              <a:xfrm>
                <a:off x="4506861" y="4107975"/>
                <a:ext cx="680962" cy="101688"/>
              </a:xfrm>
              <a:custGeom>
                <a:avLst/>
                <a:gdLst/>
                <a:ahLst/>
                <a:cxnLst/>
                <a:rect l="l" t="t" r="r" b="b"/>
                <a:pathLst>
                  <a:path w="56104" h="8378" extrusionOk="0">
                    <a:moveTo>
                      <a:pt x="54279" y="1"/>
                    </a:moveTo>
                    <a:cubicBezTo>
                      <a:pt x="54233" y="1"/>
                      <a:pt x="54186" y="3"/>
                      <a:pt x="54140" y="6"/>
                    </a:cubicBezTo>
                    <a:lnTo>
                      <a:pt x="0" y="4526"/>
                    </a:lnTo>
                    <a:lnTo>
                      <a:pt x="322" y="8378"/>
                    </a:lnTo>
                    <a:lnTo>
                      <a:pt x="54462" y="3862"/>
                    </a:lnTo>
                    <a:cubicBezTo>
                      <a:pt x="55405" y="3782"/>
                      <a:pt x="56103" y="2956"/>
                      <a:pt x="56027" y="2013"/>
                    </a:cubicBezTo>
                    <a:lnTo>
                      <a:pt x="55989" y="1571"/>
                    </a:lnTo>
                    <a:cubicBezTo>
                      <a:pt x="55912" y="674"/>
                      <a:pt x="55163" y="1"/>
                      <a:pt x="54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29" name="Google Shape;629;p31"/>
              <p:cNvSpPr/>
              <p:nvPr/>
            </p:nvSpPr>
            <p:spPr>
              <a:xfrm>
                <a:off x="3959425" y="4194378"/>
                <a:ext cx="1225244" cy="611427"/>
              </a:xfrm>
              <a:custGeom>
                <a:avLst/>
                <a:gdLst/>
                <a:ahLst/>
                <a:cxnLst/>
                <a:rect l="l" t="t" r="r" b="b"/>
                <a:pathLst>
                  <a:path w="100947" h="50375" extrusionOk="0">
                    <a:moveTo>
                      <a:pt x="8612" y="3336"/>
                    </a:moveTo>
                    <a:lnTo>
                      <a:pt x="11008" y="24951"/>
                    </a:lnTo>
                    <a:lnTo>
                      <a:pt x="5848" y="24951"/>
                    </a:lnTo>
                    <a:lnTo>
                      <a:pt x="3140" y="3336"/>
                    </a:lnTo>
                    <a:close/>
                    <a:moveTo>
                      <a:pt x="17533" y="3336"/>
                    </a:moveTo>
                    <a:lnTo>
                      <a:pt x="19420" y="24951"/>
                    </a:lnTo>
                    <a:lnTo>
                      <a:pt x="14256" y="24951"/>
                    </a:lnTo>
                    <a:lnTo>
                      <a:pt x="12061" y="3336"/>
                    </a:lnTo>
                    <a:close/>
                    <a:moveTo>
                      <a:pt x="26453" y="3336"/>
                    </a:moveTo>
                    <a:lnTo>
                      <a:pt x="27829" y="24951"/>
                    </a:lnTo>
                    <a:lnTo>
                      <a:pt x="22664" y="24951"/>
                    </a:lnTo>
                    <a:lnTo>
                      <a:pt x="20981" y="3336"/>
                    </a:lnTo>
                    <a:close/>
                    <a:moveTo>
                      <a:pt x="35374" y="3336"/>
                    </a:moveTo>
                    <a:lnTo>
                      <a:pt x="36237" y="24951"/>
                    </a:lnTo>
                    <a:lnTo>
                      <a:pt x="31077" y="24951"/>
                    </a:lnTo>
                    <a:lnTo>
                      <a:pt x="29896" y="3336"/>
                    </a:lnTo>
                    <a:close/>
                    <a:moveTo>
                      <a:pt x="44294" y="3336"/>
                    </a:moveTo>
                    <a:lnTo>
                      <a:pt x="44646" y="24951"/>
                    </a:lnTo>
                    <a:lnTo>
                      <a:pt x="39485" y="24951"/>
                    </a:lnTo>
                    <a:lnTo>
                      <a:pt x="38817" y="3336"/>
                    </a:lnTo>
                    <a:close/>
                    <a:moveTo>
                      <a:pt x="53215" y="3336"/>
                    </a:moveTo>
                    <a:lnTo>
                      <a:pt x="53053" y="24951"/>
                    </a:lnTo>
                    <a:lnTo>
                      <a:pt x="47894" y="24951"/>
                    </a:lnTo>
                    <a:lnTo>
                      <a:pt x="47737" y="3336"/>
                    </a:lnTo>
                    <a:close/>
                    <a:moveTo>
                      <a:pt x="62130" y="3336"/>
                    </a:moveTo>
                    <a:lnTo>
                      <a:pt x="61467" y="24951"/>
                    </a:lnTo>
                    <a:lnTo>
                      <a:pt x="56302" y="24951"/>
                    </a:lnTo>
                    <a:lnTo>
                      <a:pt x="56658" y="3336"/>
                    </a:lnTo>
                    <a:close/>
                    <a:moveTo>
                      <a:pt x="71051" y="3336"/>
                    </a:moveTo>
                    <a:lnTo>
                      <a:pt x="69874" y="24951"/>
                    </a:lnTo>
                    <a:lnTo>
                      <a:pt x="64710" y="24951"/>
                    </a:lnTo>
                    <a:lnTo>
                      <a:pt x="65578" y="3336"/>
                    </a:lnTo>
                    <a:close/>
                    <a:moveTo>
                      <a:pt x="79971" y="3336"/>
                    </a:moveTo>
                    <a:lnTo>
                      <a:pt x="78283" y="24951"/>
                    </a:lnTo>
                    <a:lnTo>
                      <a:pt x="73124" y="24951"/>
                    </a:lnTo>
                    <a:lnTo>
                      <a:pt x="74494" y="3336"/>
                    </a:lnTo>
                    <a:close/>
                    <a:moveTo>
                      <a:pt x="88892" y="3336"/>
                    </a:moveTo>
                    <a:lnTo>
                      <a:pt x="86691" y="24951"/>
                    </a:lnTo>
                    <a:lnTo>
                      <a:pt x="81531" y="24951"/>
                    </a:lnTo>
                    <a:lnTo>
                      <a:pt x="83414" y="3336"/>
                    </a:lnTo>
                    <a:close/>
                    <a:moveTo>
                      <a:pt x="97812" y="3336"/>
                    </a:moveTo>
                    <a:lnTo>
                      <a:pt x="95104" y="24951"/>
                    </a:lnTo>
                    <a:lnTo>
                      <a:pt x="89940" y="24951"/>
                    </a:lnTo>
                    <a:lnTo>
                      <a:pt x="92335" y="3336"/>
                    </a:lnTo>
                    <a:close/>
                    <a:moveTo>
                      <a:pt x="11359" y="28095"/>
                    </a:moveTo>
                    <a:lnTo>
                      <a:pt x="13455" y="47041"/>
                    </a:lnTo>
                    <a:lnTo>
                      <a:pt x="8612" y="47041"/>
                    </a:lnTo>
                    <a:lnTo>
                      <a:pt x="6241" y="28095"/>
                    </a:lnTo>
                    <a:close/>
                    <a:moveTo>
                      <a:pt x="19691" y="28095"/>
                    </a:moveTo>
                    <a:lnTo>
                      <a:pt x="21346" y="47041"/>
                    </a:lnTo>
                    <a:lnTo>
                      <a:pt x="16504" y="47041"/>
                    </a:lnTo>
                    <a:lnTo>
                      <a:pt x="14579" y="28095"/>
                    </a:lnTo>
                    <a:close/>
                    <a:moveTo>
                      <a:pt x="28028" y="28095"/>
                    </a:moveTo>
                    <a:lnTo>
                      <a:pt x="29232" y="47041"/>
                    </a:lnTo>
                    <a:lnTo>
                      <a:pt x="24391" y="47041"/>
                    </a:lnTo>
                    <a:lnTo>
                      <a:pt x="22911" y="28095"/>
                    </a:lnTo>
                    <a:close/>
                    <a:moveTo>
                      <a:pt x="36365" y="28095"/>
                    </a:moveTo>
                    <a:lnTo>
                      <a:pt x="37119" y="47041"/>
                    </a:lnTo>
                    <a:lnTo>
                      <a:pt x="32277" y="47041"/>
                    </a:lnTo>
                    <a:lnTo>
                      <a:pt x="31248" y="28095"/>
                    </a:lnTo>
                    <a:close/>
                    <a:moveTo>
                      <a:pt x="44698" y="28095"/>
                    </a:moveTo>
                    <a:lnTo>
                      <a:pt x="45005" y="47041"/>
                    </a:lnTo>
                    <a:lnTo>
                      <a:pt x="40168" y="47041"/>
                    </a:lnTo>
                    <a:lnTo>
                      <a:pt x="39581" y="28095"/>
                    </a:lnTo>
                    <a:close/>
                    <a:moveTo>
                      <a:pt x="53035" y="28095"/>
                    </a:moveTo>
                    <a:lnTo>
                      <a:pt x="52897" y="47041"/>
                    </a:lnTo>
                    <a:lnTo>
                      <a:pt x="48056" y="47041"/>
                    </a:lnTo>
                    <a:lnTo>
                      <a:pt x="47918" y="28095"/>
                    </a:lnTo>
                    <a:close/>
                    <a:moveTo>
                      <a:pt x="61366" y="28095"/>
                    </a:moveTo>
                    <a:lnTo>
                      <a:pt x="60784" y="47041"/>
                    </a:lnTo>
                    <a:lnTo>
                      <a:pt x="55942" y="47041"/>
                    </a:lnTo>
                    <a:lnTo>
                      <a:pt x="56250" y="28095"/>
                    </a:lnTo>
                    <a:close/>
                    <a:moveTo>
                      <a:pt x="69704" y="28095"/>
                    </a:moveTo>
                    <a:lnTo>
                      <a:pt x="68670" y="47041"/>
                    </a:lnTo>
                    <a:lnTo>
                      <a:pt x="63828" y="47041"/>
                    </a:lnTo>
                    <a:lnTo>
                      <a:pt x="64587" y="28095"/>
                    </a:lnTo>
                    <a:close/>
                    <a:moveTo>
                      <a:pt x="78036" y="28095"/>
                    </a:moveTo>
                    <a:lnTo>
                      <a:pt x="76561" y="47041"/>
                    </a:lnTo>
                    <a:lnTo>
                      <a:pt x="71719" y="47041"/>
                    </a:lnTo>
                    <a:lnTo>
                      <a:pt x="72925" y="28095"/>
                    </a:lnTo>
                    <a:close/>
                    <a:moveTo>
                      <a:pt x="86373" y="28095"/>
                    </a:moveTo>
                    <a:lnTo>
                      <a:pt x="84449" y="47041"/>
                    </a:lnTo>
                    <a:lnTo>
                      <a:pt x="79606" y="47041"/>
                    </a:lnTo>
                    <a:lnTo>
                      <a:pt x="81256" y="28095"/>
                    </a:lnTo>
                    <a:close/>
                    <a:moveTo>
                      <a:pt x="94706" y="28095"/>
                    </a:moveTo>
                    <a:lnTo>
                      <a:pt x="92335" y="47041"/>
                    </a:lnTo>
                    <a:lnTo>
                      <a:pt x="87493" y="47041"/>
                    </a:lnTo>
                    <a:lnTo>
                      <a:pt x="89593" y="28095"/>
                    </a:lnTo>
                    <a:close/>
                    <a:moveTo>
                      <a:pt x="1" y="1"/>
                    </a:moveTo>
                    <a:lnTo>
                      <a:pt x="5738" y="47098"/>
                    </a:lnTo>
                    <a:cubicBezTo>
                      <a:pt x="5966" y="48966"/>
                      <a:pt x="7555" y="50375"/>
                      <a:pt x="9437" y="50375"/>
                    </a:cubicBezTo>
                    <a:lnTo>
                      <a:pt x="91510" y="50375"/>
                    </a:lnTo>
                    <a:cubicBezTo>
                      <a:pt x="93397" y="50375"/>
                      <a:pt x="94986" y="48966"/>
                      <a:pt x="95213" y="47098"/>
                    </a:cubicBezTo>
                    <a:lnTo>
                      <a:pt x="1009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30" name="Google Shape;630;p31"/>
              <p:cNvSpPr/>
              <p:nvPr/>
            </p:nvSpPr>
            <p:spPr>
              <a:xfrm>
                <a:off x="3940200" y="4162094"/>
                <a:ext cx="1263757" cy="48186"/>
              </a:xfrm>
              <a:custGeom>
                <a:avLst/>
                <a:gdLst/>
                <a:ahLst/>
                <a:cxnLst/>
                <a:rect l="l" t="t" r="r" b="b"/>
                <a:pathLst>
                  <a:path w="104120" h="3970" extrusionOk="0">
                    <a:moveTo>
                      <a:pt x="1" y="1"/>
                    </a:moveTo>
                    <a:lnTo>
                      <a:pt x="1" y="3970"/>
                    </a:lnTo>
                    <a:lnTo>
                      <a:pt x="104119" y="3970"/>
                    </a:lnTo>
                    <a:lnTo>
                      <a:pt x="10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31" name="Google Shape;631;p31"/>
              <p:cNvSpPr/>
              <p:nvPr/>
            </p:nvSpPr>
            <p:spPr>
              <a:xfrm>
                <a:off x="3959425" y="4209063"/>
                <a:ext cx="1225244" cy="7210"/>
              </a:xfrm>
              <a:custGeom>
                <a:avLst/>
                <a:gdLst/>
                <a:ahLst/>
                <a:cxnLst/>
                <a:rect l="l" t="t" r="r" b="b"/>
                <a:pathLst>
                  <a:path w="100947" h="594" extrusionOk="0">
                    <a:moveTo>
                      <a:pt x="50474" y="1"/>
                    </a:moveTo>
                    <a:lnTo>
                      <a:pt x="25240" y="71"/>
                    </a:lnTo>
                    <a:lnTo>
                      <a:pt x="12620" y="152"/>
                    </a:lnTo>
                    <a:lnTo>
                      <a:pt x="1" y="299"/>
                    </a:lnTo>
                    <a:lnTo>
                      <a:pt x="12620" y="441"/>
                    </a:lnTo>
                    <a:lnTo>
                      <a:pt x="25240" y="527"/>
                    </a:lnTo>
                    <a:lnTo>
                      <a:pt x="50474" y="594"/>
                    </a:lnTo>
                    <a:lnTo>
                      <a:pt x="75713" y="527"/>
                    </a:lnTo>
                    <a:lnTo>
                      <a:pt x="88332" y="441"/>
                    </a:lnTo>
                    <a:lnTo>
                      <a:pt x="100946" y="299"/>
                    </a:lnTo>
                    <a:lnTo>
                      <a:pt x="88332" y="152"/>
                    </a:lnTo>
                    <a:lnTo>
                      <a:pt x="75713" y="67"/>
                    </a:lnTo>
                    <a:lnTo>
                      <a:pt x="50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grpSp>
      </p:grpSp>
      <p:grpSp>
        <p:nvGrpSpPr>
          <p:cNvPr id="632" name="Google Shape;632;p31"/>
          <p:cNvGrpSpPr/>
          <p:nvPr/>
        </p:nvGrpSpPr>
        <p:grpSpPr>
          <a:xfrm>
            <a:off x="6293188" y="3468871"/>
            <a:ext cx="1696520" cy="1449376"/>
            <a:chOff x="6293188" y="3468871"/>
            <a:chExt cx="1696520" cy="1449376"/>
          </a:xfrm>
        </p:grpSpPr>
        <p:sp>
          <p:nvSpPr>
            <p:cNvPr id="633" name="Google Shape;633;p31"/>
            <p:cNvSpPr/>
            <p:nvPr/>
          </p:nvSpPr>
          <p:spPr>
            <a:xfrm flipH="1">
              <a:off x="6293188" y="4700201"/>
              <a:ext cx="1696520" cy="218046"/>
            </a:xfrm>
            <a:custGeom>
              <a:avLst/>
              <a:gdLst/>
              <a:ahLst/>
              <a:cxnLst/>
              <a:rect l="l" t="t" r="r" b="b"/>
              <a:pathLst>
                <a:path w="32160" h="5050" extrusionOk="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grpSp>
          <p:nvGrpSpPr>
            <p:cNvPr id="634" name="Google Shape;634;p31"/>
            <p:cNvGrpSpPr/>
            <p:nvPr/>
          </p:nvGrpSpPr>
          <p:grpSpPr>
            <a:xfrm>
              <a:off x="6964858" y="3468871"/>
              <a:ext cx="776072" cy="1286786"/>
              <a:chOff x="6624299" y="3082240"/>
              <a:chExt cx="1183578" cy="1962461"/>
            </a:xfrm>
          </p:grpSpPr>
          <p:grpSp>
            <p:nvGrpSpPr>
              <p:cNvPr id="635" name="Google Shape;635;p31"/>
              <p:cNvGrpSpPr/>
              <p:nvPr/>
            </p:nvGrpSpPr>
            <p:grpSpPr>
              <a:xfrm>
                <a:off x="6887360" y="3082240"/>
                <a:ext cx="739266" cy="1280073"/>
                <a:chOff x="6887360" y="2941940"/>
                <a:chExt cx="739266" cy="1280073"/>
              </a:xfrm>
            </p:grpSpPr>
            <p:sp>
              <p:nvSpPr>
                <p:cNvPr id="636" name="Google Shape;636;p31"/>
                <p:cNvSpPr/>
                <p:nvPr/>
              </p:nvSpPr>
              <p:spPr>
                <a:xfrm>
                  <a:off x="7242421" y="3003260"/>
                  <a:ext cx="200248" cy="1218753"/>
                </a:xfrm>
                <a:custGeom>
                  <a:avLst/>
                  <a:gdLst/>
                  <a:ahLst/>
                  <a:cxnLst/>
                  <a:rect l="l" t="t" r="r" b="b"/>
                  <a:pathLst>
                    <a:path w="2041" h="12422" extrusionOk="0">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37" name="Google Shape;637;p31"/>
                <p:cNvSpPr/>
                <p:nvPr/>
              </p:nvSpPr>
              <p:spPr>
                <a:xfrm>
                  <a:off x="7422846" y="3619498"/>
                  <a:ext cx="203780" cy="251659"/>
                </a:xfrm>
                <a:custGeom>
                  <a:avLst/>
                  <a:gdLst/>
                  <a:ahLst/>
                  <a:cxnLst/>
                  <a:rect l="l" t="t" r="r" b="b"/>
                  <a:pathLst>
                    <a:path w="2077" h="2565" extrusionOk="0">
                      <a:moveTo>
                        <a:pt x="1588" y="0"/>
                      </a:moveTo>
                      <a:cubicBezTo>
                        <a:pt x="1537" y="0"/>
                        <a:pt x="1458" y="28"/>
                        <a:pt x="1347" y="90"/>
                      </a:cubicBezTo>
                      <a:cubicBezTo>
                        <a:pt x="163" y="745"/>
                        <a:pt x="1" y="2565"/>
                        <a:pt x="1" y="2565"/>
                      </a:cubicBezTo>
                      <a:cubicBezTo>
                        <a:pt x="1" y="2565"/>
                        <a:pt x="2076" y="0"/>
                        <a:pt x="1588"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38" name="Google Shape;638;p31"/>
                <p:cNvSpPr/>
                <p:nvPr/>
              </p:nvSpPr>
              <p:spPr>
                <a:xfrm>
                  <a:off x="7397338" y="3419253"/>
                  <a:ext cx="202112" cy="230859"/>
                </a:xfrm>
                <a:custGeom>
                  <a:avLst/>
                  <a:gdLst/>
                  <a:ahLst/>
                  <a:cxnLst/>
                  <a:rect l="l" t="t" r="r" b="b"/>
                  <a:pathLst>
                    <a:path w="2060" h="2353" extrusionOk="0">
                      <a:moveTo>
                        <a:pt x="1678" y="0"/>
                      </a:moveTo>
                      <a:cubicBezTo>
                        <a:pt x="1637" y="0"/>
                        <a:pt x="1566" y="28"/>
                        <a:pt x="1460" y="90"/>
                      </a:cubicBezTo>
                      <a:cubicBezTo>
                        <a:pt x="383" y="722"/>
                        <a:pt x="1" y="2352"/>
                        <a:pt x="1" y="2352"/>
                      </a:cubicBezTo>
                      <a:cubicBezTo>
                        <a:pt x="1" y="2352"/>
                        <a:pt x="2060" y="0"/>
                        <a:pt x="1678"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39" name="Google Shape;639;p31"/>
                <p:cNvSpPr/>
                <p:nvPr/>
              </p:nvSpPr>
              <p:spPr>
                <a:xfrm>
                  <a:off x="7374085" y="3226169"/>
                  <a:ext cx="148150" cy="269024"/>
                </a:xfrm>
                <a:custGeom>
                  <a:avLst/>
                  <a:gdLst/>
                  <a:ahLst/>
                  <a:cxnLst/>
                  <a:rect l="l" t="t" r="r" b="b"/>
                  <a:pathLst>
                    <a:path w="1510" h="2742" extrusionOk="0">
                      <a:moveTo>
                        <a:pt x="1133" y="0"/>
                      </a:moveTo>
                      <a:cubicBezTo>
                        <a:pt x="1085" y="0"/>
                        <a:pt x="1013" y="40"/>
                        <a:pt x="912" y="129"/>
                      </a:cubicBezTo>
                      <a:cubicBezTo>
                        <a:pt x="1" y="922"/>
                        <a:pt x="4" y="2741"/>
                        <a:pt x="4" y="2741"/>
                      </a:cubicBezTo>
                      <a:cubicBezTo>
                        <a:pt x="327" y="2517"/>
                        <a:pt x="1509" y="0"/>
                        <a:pt x="1133"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40" name="Google Shape;640;p31"/>
                <p:cNvSpPr/>
                <p:nvPr/>
              </p:nvSpPr>
              <p:spPr>
                <a:xfrm>
                  <a:off x="7329151" y="3064972"/>
                  <a:ext cx="123426" cy="217614"/>
                </a:xfrm>
                <a:custGeom>
                  <a:avLst/>
                  <a:gdLst/>
                  <a:ahLst/>
                  <a:cxnLst/>
                  <a:rect l="l" t="t" r="r" b="b"/>
                  <a:pathLst>
                    <a:path w="1258" h="2218" extrusionOk="0">
                      <a:moveTo>
                        <a:pt x="893" y="1"/>
                      </a:moveTo>
                      <a:cubicBezTo>
                        <a:pt x="869" y="1"/>
                        <a:pt x="840" y="9"/>
                        <a:pt x="805" y="27"/>
                      </a:cubicBezTo>
                      <a:cubicBezTo>
                        <a:pt x="226" y="323"/>
                        <a:pt x="0" y="2217"/>
                        <a:pt x="0" y="2217"/>
                      </a:cubicBezTo>
                      <a:cubicBezTo>
                        <a:pt x="275" y="2077"/>
                        <a:pt x="1257" y="1"/>
                        <a:pt x="893"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41" name="Google Shape;641;p31"/>
                <p:cNvSpPr/>
                <p:nvPr/>
              </p:nvSpPr>
              <p:spPr>
                <a:xfrm>
                  <a:off x="7279998" y="2941940"/>
                  <a:ext cx="85947" cy="171501"/>
                </a:xfrm>
                <a:custGeom>
                  <a:avLst/>
                  <a:gdLst/>
                  <a:ahLst/>
                  <a:cxnLst/>
                  <a:rect l="l" t="t" r="r" b="b"/>
                  <a:pathLst>
                    <a:path w="876" h="1748" extrusionOk="0">
                      <a:moveTo>
                        <a:pt x="705" y="1"/>
                      </a:moveTo>
                      <a:cubicBezTo>
                        <a:pt x="668" y="1"/>
                        <a:pt x="605" y="61"/>
                        <a:pt x="514" y="204"/>
                      </a:cubicBezTo>
                      <a:cubicBezTo>
                        <a:pt x="0" y="993"/>
                        <a:pt x="64" y="1747"/>
                        <a:pt x="64" y="1747"/>
                      </a:cubicBezTo>
                      <a:cubicBezTo>
                        <a:pt x="530" y="1252"/>
                        <a:pt x="876" y="1"/>
                        <a:pt x="705"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42" name="Google Shape;642;p31"/>
                <p:cNvSpPr/>
                <p:nvPr/>
              </p:nvSpPr>
              <p:spPr>
                <a:xfrm>
                  <a:off x="7090939" y="2952144"/>
                  <a:ext cx="162474" cy="89675"/>
                </a:xfrm>
                <a:custGeom>
                  <a:avLst/>
                  <a:gdLst/>
                  <a:ahLst/>
                  <a:cxnLst/>
                  <a:rect l="l" t="t" r="r" b="b"/>
                  <a:pathLst>
                    <a:path w="1656" h="914" extrusionOk="0">
                      <a:moveTo>
                        <a:pt x="669" y="1"/>
                      </a:moveTo>
                      <a:cubicBezTo>
                        <a:pt x="0" y="1"/>
                        <a:pt x="1175" y="886"/>
                        <a:pt x="1655" y="913"/>
                      </a:cubicBezTo>
                      <a:cubicBezTo>
                        <a:pt x="1655" y="913"/>
                        <a:pt x="1410" y="25"/>
                        <a:pt x="692" y="1"/>
                      </a:cubicBezTo>
                      <a:cubicBezTo>
                        <a:pt x="684" y="1"/>
                        <a:pt x="677" y="1"/>
                        <a:pt x="669"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43" name="Google Shape;643;p31"/>
                <p:cNvSpPr/>
                <p:nvPr/>
              </p:nvSpPr>
              <p:spPr>
                <a:xfrm>
                  <a:off x="7089565" y="3107945"/>
                  <a:ext cx="219576" cy="95562"/>
                </a:xfrm>
                <a:custGeom>
                  <a:avLst/>
                  <a:gdLst/>
                  <a:ahLst/>
                  <a:cxnLst/>
                  <a:rect l="l" t="t" r="r" b="b"/>
                  <a:pathLst>
                    <a:path w="2238" h="974" extrusionOk="0">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44" name="Google Shape;644;p31"/>
                <p:cNvSpPr/>
                <p:nvPr/>
              </p:nvSpPr>
              <p:spPr>
                <a:xfrm>
                  <a:off x="7126945" y="3272674"/>
                  <a:ext cx="220851" cy="117931"/>
                </a:xfrm>
                <a:custGeom>
                  <a:avLst/>
                  <a:gdLst/>
                  <a:ahLst/>
                  <a:cxnLst/>
                  <a:rect l="l" t="t" r="r" b="b"/>
                  <a:pathLst>
                    <a:path w="2251" h="1202" extrusionOk="0">
                      <a:moveTo>
                        <a:pt x="752" y="0"/>
                      </a:moveTo>
                      <a:cubicBezTo>
                        <a:pt x="0" y="0"/>
                        <a:pt x="586" y="698"/>
                        <a:pt x="2251" y="1202"/>
                      </a:cubicBezTo>
                      <a:cubicBezTo>
                        <a:pt x="2251" y="1202"/>
                        <a:pt x="1655" y="38"/>
                        <a:pt x="815" y="2"/>
                      </a:cubicBezTo>
                      <a:cubicBezTo>
                        <a:pt x="793" y="1"/>
                        <a:pt x="772" y="0"/>
                        <a:pt x="752"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45" name="Google Shape;645;p31"/>
                <p:cNvSpPr/>
                <p:nvPr/>
              </p:nvSpPr>
              <p:spPr>
                <a:xfrm>
                  <a:off x="7090350" y="3435147"/>
                  <a:ext cx="295122" cy="139025"/>
                </a:xfrm>
                <a:custGeom>
                  <a:avLst/>
                  <a:gdLst/>
                  <a:ahLst/>
                  <a:cxnLst/>
                  <a:rect l="l" t="t" r="r" b="b"/>
                  <a:pathLst>
                    <a:path w="3008" h="1417" extrusionOk="0">
                      <a:moveTo>
                        <a:pt x="1029" y="0"/>
                      </a:moveTo>
                      <a:cubicBezTo>
                        <a:pt x="1004" y="0"/>
                        <a:pt x="979" y="1"/>
                        <a:pt x="955" y="3"/>
                      </a:cubicBezTo>
                      <a:cubicBezTo>
                        <a:pt x="0" y="87"/>
                        <a:pt x="1946" y="1258"/>
                        <a:pt x="3007" y="1416"/>
                      </a:cubicBezTo>
                      <a:cubicBezTo>
                        <a:pt x="3007" y="1416"/>
                        <a:pt x="1969" y="0"/>
                        <a:pt x="1029"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46" name="Google Shape;646;p31"/>
                <p:cNvSpPr/>
                <p:nvPr/>
              </p:nvSpPr>
              <p:spPr>
                <a:xfrm>
                  <a:off x="7139209" y="3640984"/>
                  <a:ext cx="271772" cy="137652"/>
                </a:xfrm>
                <a:custGeom>
                  <a:avLst/>
                  <a:gdLst/>
                  <a:ahLst/>
                  <a:cxnLst/>
                  <a:rect l="l" t="t" r="r" b="b"/>
                  <a:pathLst>
                    <a:path w="2770" h="1403" extrusionOk="0">
                      <a:moveTo>
                        <a:pt x="720" y="1"/>
                      </a:moveTo>
                      <a:cubicBezTo>
                        <a:pt x="0" y="1"/>
                        <a:pt x="1042" y="1000"/>
                        <a:pt x="2770" y="1402"/>
                      </a:cubicBezTo>
                      <a:cubicBezTo>
                        <a:pt x="2770" y="1402"/>
                        <a:pt x="1790" y="123"/>
                        <a:pt x="843" y="9"/>
                      </a:cubicBezTo>
                      <a:cubicBezTo>
                        <a:pt x="798" y="4"/>
                        <a:pt x="756" y="1"/>
                        <a:pt x="720"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47" name="Google Shape;647;p31"/>
                <p:cNvSpPr/>
                <p:nvPr/>
              </p:nvSpPr>
              <p:spPr>
                <a:xfrm>
                  <a:off x="6887360" y="3373925"/>
                  <a:ext cx="447393" cy="585143"/>
                </a:xfrm>
                <a:custGeom>
                  <a:avLst/>
                  <a:gdLst/>
                  <a:ahLst/>
                  <a:cxnLst/>
                  <a:rect l="l" t="t" r="r" b="b"/>
                  <a:pathLst>
                    <a:path w="4560" h="5964" extrusionOk="0">
                      <a:moveTo>
                        <a:pt x="1" y="773"/>
                      </a:moveTo>
                      <a:lnTo>
                        <a:pt x="1" y="773"/>
                      </a:lnTo>
                      <a:cubicBezTo>
                        <a:pt x="530" y="2738"/>
                        <a:pt x="3446" y="5659"/>
                        <a:pt x="3387" y="5840"/>
                      </a:cubicBezTo>
                      <a:lnTo>
                        <a:pt x="4106" y="5916"/>
                      </a:lnTo>
                      <a:lnTo>
                        <a:pt x="4106" y="5916"/>
                      </a:lnTo>
                      <a:cubicBezTo>
                        <a:pt x="3842" y="5446"/>
                        <a:pt x="1656" y="1625"/>
                        <a:pt x="1" y="773"/>
                      </a:cubicBezTo>
                      <a:close/>
                      <a:moveTo>
                        <a:pt x="4106" y="5916"/>
                      </a:moveTo>
                      <a:cubicBezTo>
                        <a:pt x="4124" y="5947"/>
                        <a:pt x="4133" y="5964"/>
                        <a:pt x="4133" y="5964"/>
                      </a:cubicBezTo>
                      <a:cubicBezTo>
                        <a:pt x="4133" y="5964"/>
                        <a:pt x="4125" y="5947"/>
                        <a:pt x="4109" y="5916"/>
                      </a:cubicBezTo>
                      <a:lnTo>
                        <a:pt x="4109" y="5916"/>
                      </a:lnTo>
                      <a:lnTo>
                        <a:pt x="4106" y="5916"/>
                      </a:lnTo>
                      <a:close/>
                      <a:moveTo>
                        <a:pt x="1461" y="0"/>
                      </a:moveTo>
                      <a:lnTo>
                        <a:pt x="1461" y="0"/>
                      </a:lnTo>
                      <a:cubicBezTo>
                        <a:pt x="1699" y="1151"/>
                        <a:pt x="3857" y="5419"/>
                        <a:pt x="4109" y="5916"/>
                      </a:cubicBezTo>
                      <a:lnTo>
                        <a:pt x="4109" y="5916"/>
                      </a:lnTo>
                      <a:lnTo>
                        <a:pt x="4559" y="5964"/>
                      </a:lnTo>
                      <a:cubicBezTo>
                        <a:pt x="4559" y="5964"/>
                        <a:pt x="3099" y="1228"/>
                        <a:pt x="1461" y="0"/>
                      </a:cubicBezTo>
                      <a:close/>
                    </a:path>
                  </a:pathLst>
                </a:custGeom>
                <a:solidFill>
                  <a:srgbClr val="57B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grpSp>
          <p:grpSp>
            <p:nvGrpSpPr>
              <p:cNvPr id="648" name="Google Shape;648;p31"/>
              <p:cNvGrpSpPr/>
              <p:nvPr/>
            </p:nvGrpSpPr>
            <p:grpSpPr>
              <a:xfrm>
                <a:off x="6624299" y="3909024"/>
                <a:ext cx="1183578" cy="1135677"/>
                <a:chOff x="6624299" y="3768724"/>
                <a:chExt cx="1183578" cy="1135677"/>
              </a:xfrm>
            </p:grpSpPr>
            <p:sp>
              <p:nvSpPr>
                <p:cNvPr id="649" name="Google Shape;649;p31"/>
                <p:cNvSpPr/>
                <p:nvPr/>
              </p:nvSpPr>
              <p:spPr>
                <a:xfrm>
                  <a:off x="6624299" y="3768724"/>
                  <a:ext cx="1183578" cy="1135677"/>
                </a:xfrm>
                <a:custGeom>
                  <a:avLst/>
                  <a:gdLst/>
                  <a:ahLst/>
                  <a:cxnLst/>
                  <a:rect l="l" t="t" r="r" b="b"/>
                  <a:pathLst>
                    <a:path w="17528" h="16818" extrusionOk="0">
                      <a:moveTo>
                        <a:pt x="6461" y="1"/>
                      </a:moveTo>
                      <a:lnTo>
                        <a:pt x="6181" y="995"/>
                      </a:lnTo>
                      <a:cubicBezTo>
                        <a:pt x="3904" y="1986"/>
                        <a:pt x="379" y="8178"/>
                        <a:pt x="0" y="15230"/>
                      </a:cubicBezTo>
                      <a:cubicBezTo>
                        <a:pt x="2013" y="15905"/>
                        <a:pt x="8158" y="16552"/>
                        <a:pt x="8588" y="16552"/>
                      </a:cubicBezTo>
                      <a:cubicBezTo>
                        <a:pt x="8588" y="16552"/>
                        <a:pt x="9016" y="16817"/>
                        <a:pt x="10035" y="16817"/>
                      </a:cubicBezTo>
                      <a:cubicBezTo>
                        <a:pt x="10544" y="16817"/>
                        <a:pt x="11201" y="16751"/>
                        <a:pt x="12025" y="16552"/>
                      </a:cubicBezTo>
                      <a:cubicBezTo>
                        <a:pt x="16197" y="13758"/>
                        <a:pt x="16927" y="4369"/>
                        <a:pt x="16927" y="4369"/>
                      </a:cubicBezTo>
                      <a:lnTo>
                        <a:pt x="17527" y="3265"/>
                      </a:lnTo>
                      <a:lnTo>
                        <a:pt x="64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50" name="Google Shape;650;p31"/>
                <p:cNvSpPr/>
                <p:nvPr/>
              </p:nvSpPr>
              <p:spPr>
                <a:xfrm>
                  <a:off x="7041621" y="3835914"/>
                  <a:ext cx="740344" cy="1068150"/>
                </a:xfrm>
                <a:custGeom>
                  <a:avLst/>
                  <a:gdLst/>
                  <a:ahLst/>
                  <a:cxnLst/>
                  <a:rect l="l" t="t" r="r" b="b"/>
                  <a:pathLst>
                    <a:path w="10964" h="15818" extrusionOk="0">
                      <a:moveTo>
                        <a:pt x="1" y="0"/>
                      </a:moveTo>
                      <a:lnTo>
                        <a:pt x="2672" y="880"/>
                      </a:lnTo>
                      <a:lnTo>
                        <a:pt x="5352" y="1753"/>
                      </a:lnTo>
                      <a:cubicBezTo>
                        <a:pt x="7079" y="2312"/>
                        <a:pt x="8810" y="2855"/>
                        <a:pt x="10537" y="3403"/>
                      </a:cubicBezTo>
                      <a:lnTo>
                        <a:pt x="10537" y="3403"/>
                      </a:lnTo>
                      <a:cubicBezTo>
                        <a:pt x="9540" y="4087"/>
                        <a:pt x="8613" y="4859"/>
                        <a:pt x="7744" y="5699"/>
                      </a:cubicBezTo>
                      <a:cubicBezTo>
                        <a:pt x="6832" y="6579"/>
                        <a:pt x="5987" y="7538"/>
                        <a:pt x="5277" y="8596"/>
                      </a:cubicBezTo>
                      <a:cubicBezTo>
                        <a:pt x="4922" y="9124"/>
                        <a:pt x="4614" y="9685"/>
                        <a:pt x="4354" y="10265"/>
                      </a:cubicBezTo>
                      <a:cubicBezTo>
                        <a:pt x="4089" y="10845"/>
                        <a:pt x="3876" y="11449"/>
                        <a:pt x="3754" y="12073"/>
                      </a:cubicBezTo>
                      <a:cubicBezTo>
                        <a:pt x="3623" y="12696"/>
                        <a:pt x="3576" y="13335"/>
                        <a:pt x="3623" y="13971"/>
                      </a:cubicBezTo>
                      <a:cubicBezTo>
                        <a:pt x="3679" y="14606"/>
                        <a:pt x="3825" y="15226"/>
                        <a:pt x="4046" y="15818"/>
                      </a:cubicBezTo>
                      <a:cubicBezTo>
                        <a:pt x="3845" y="15218"/>
                        <a:pt x="3714" y="14598"/>
                        <a:pt x="3679" y="13967"/>
                      </a:cubicBezTo>
                      <a:cubicBezTo>
                        <a:pt x="3652" y="13335"/>
                        <a:pt x="3723" y="12708"/>
                        <a:pt x="3856" y="12096"/>
                      </a:cubicBezTo>
                      <a:cubicBezTo>
                        <a:pt x="3987" y="11481"/>
                        <a:pt x="4212" y="10889"/>
                        <a:pt x="4476" y="10321"/>
                      </a:cubicBezTo>
                      <a:cubicBezTo>
                        <a:pt x="4745" y="9752"/>
                        <a:pt x="5060" y="9208"/>
                        <a:pt x="5419" y="8690"/>
                      </a:cubicBezTo>
                      <a:cubicBezTo>
                        <a:pt x="6126" y="7649"/>
                        <a:pt x="6967" y="6701"/>
                        <a:pt x="7874" y="5833"/>
                      </a:cubicBezTo>
                      <a:cubicBezTo>
                        <a:pt x="8332" y="5399"/>
                        <a:pt x="8805" y="4984"/>
                        <a:pt x="9295" y="4586"/>
                      </a:cubicBezTo>
                      <a:cubicBezTo>
                        <a:pt x="9780" y="4188"/>
                        <a:pt x="10282" y="3800"/>
                        <a:pt x="10803" y="3454"/>
                      </a:cubicBezTo>
                      <a:lnTo>
                        <a:pt x="10964" y="3343"/>
                      </a:lnTo>
                      <a:lnTo>
                        <a:pt x="10779" y="3284"/>
                      </a:lnTo>
                      <a:cubicBezTo>
                        <a:pt x="8983" y="2727"/>
                        <a:pt x="7191" y="2163"/>
                        <a:pt x="5396" y="1622"/>
                      </a:cubicBezTo>
                      <a:lnTo>
                        <a:pt x="2700" y="802"/>
                      </a:lnTo>
                      <a:lnTo>
                        <a:pt x="1" y="0"/>
                      </a:lnTo>
                      <a:close/>
                    </a:path>
                  </a:pathLst>
                </a:custGeom>
                <a:solidFill>
                  <a:srgbClr val="FF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51" name="Google Shape;651;p31"/>
                <p:cNvSpPr/>
                <p:nvPr/>
              </p:nvSpPr>
              <p:spPr>
                <a:xfrm>
                  <a:off x="6946271" y="3962191"/>
                  <a:ext cx="539120" cy="246610"/>
                </a:xfrm>
                <a:custGeom>
                  <a:avLst/>
                  <a:gdLst/>
                  <a:ahLst/>
                  <a:cxnLst/>
                  <a:rect l="l" t="t" r="r" b="b"/>
                  <a:pathLst>
                    <a:path w="7984" h="3652" extrusionOk="0">
                      <a:moveTo>
                        <a:pt x="722" y="1"/>
                      </a:moveTo>
                      <a:lnTo>
                        <a:pt x="0" y="1287"/>
                      </a:lnTo>
                      <a:lnTo>
                        <a:pt x="6788" y="3651"/>
                      </a:lnTo>
                      <a:lnTo>
                        <a:pt x="7984" y="2176"/>
                      </a:lnTo>
                      <a:lnTo>
                        <a:pt x="722"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grpSp>
        </p:grpSp>
        <p:grpSp>
          <p:nvGrpSpPr>
            <p:cNvPr id="652" name="Google Shape;652;p31"/>
            <p:cNvGrpSpPr/>
            <p:nvPr/>
          </p:nvGrpSpPr>
          <p:grpSpPr>
            <a:xfrm>
              <a:off x="6509570" y="4107975"/>
              <a:ext cx="1263757" cy="697829"/>
              <a:chOff x="6523650" y="4107975"/>
              <a:chExt cx="1263757" cy="697829"/>
            </a:xfrm>
          </p:grpSpPr>
          <p:sp>
            <p:nvSpPr>
              <p:cNvPr id="653" name="Google Shape;653;p31"/>
              <p:cNvSpPr/>
              <p:nvPr/>
            </p:nvSpPr>
            <p:spPr>
              <a:xfrm>
                <a:off x="6533505" y="4107975"/>
                <a:ext cx="680938" cy="101688"/>
              </a:xfrm>
              <a:custGeom>
                <a:avLst/>
                <a:gdLst/>
                <a:ahLst/>
                <a:cxnLst/>
                <a:rect l="l" t="t" r="r" b="b"/>
                <a:pathLst>
                  <a:path w="56102" h="8378" extrusionOk="0">
                    <a:moveTo>
                      <a:pt x="1824" y="1"/>
                    </a:moveTo>
                    <a:cubicBezTo>
                      <a:pt x="939" y="1"/>
                      <a:pt x="190" y="674"/>
                      <a:pt x="114" y="1571"/>
                    </a:cubicBezTo>
                    <a:lnTo>
                      <a:pt x="80" y="2013"/>
                    </a:lnTo>
                    <a:cubicBezTo>
                      <a:pt x="0" y="2956"/>
                      <a:pt x="701" y="3782"/>
                      <a:pt x="1640" y="3862"/>
                    </a:cubicBezTo>
                    <a:lnTo>
                      <a:pt x="55779" y="8378"/>
                    </a:lnTo>
                    <a:lnTo>
                      <a:pt x="56102" y="4526"/>
                    </a:lnTo>
                    <a:lnTo>
                      <a:pt x="1963" y="6"/>
                    </a:lnTo>
                    <a:cubicBezTo>
                      <a:pt x="1917" y="3"/>
                      <a:pt x="1870" y="1"/>
                      <a:pt x="18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54" name="Google Shape;654;p31"/>
              <p:cNvSpPr/>
              <p:nvPr/>
            </p:nvSpPr>
            <p:spPr>
              <a:xfrm>
                <a:off x="7090311" y="4107975"/>
                <a:ext cx="680962" cy="101688"/>
              </a:xfrm>
              <a:custGeom>
                <a:avLst/>
                <a:gdLst/>
                <a:ahLst/>
                <a:cxnLst/>
                <a:rect l="l" t="t" r="r" b="b"/>
                <a:pathLst>
                  <a:path w="56104" h="8378" extrusionOk="0">
                    <a:moveTo>
                      <a:pt x="54279" y="1"/>
                    </a:moveTo>
                    <a:cubicBezTo>
                      <a:pt x="54233" y="1"/>
                      <a:pt x="54186" y="3"/>
                      <a:pt x="54140" y="6"/>
                    </a:cubicBezTo>
                    <a:lnTo>
                      <a:pt x="0" y="4526"/>
                    </a:lnTo>
                    <a:lnTo>
                      <a:pt x="322" y="8378"/>
                    </a:lnTo>
                    <a:lnTo>
                      <a:pt x="54462" y="3862"/>
                    </a:lnTo>
                    <a:cubicBezTo>
                      <a:pt x="55405" y="3782"/>
                      <a:pt x="56103" y="2956"/>
                      <a:pt x="56027" y="2013"/>
                    </a:cubicBezTo>
                    <a:lnTo>
                      <a:pt x="55989" y="1571"/>
                    </a:lnTo>
                    <a:cubicBezTo>
                      <a:pt x="55912" y="674"/>
                      <a:pt x="55163" y="1"/>
                      <a:pt x="54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55" name="Google Shape;655;p31"/>
              <p:cNvSpPr/>
              <p:nvPr/>
            </p:nvSpPr>
            <p:spPr>
              <a:xfrm>
                <a:off x="6542875" y="4194378"/>
                <a:ext cx="1225244" cy="611427"/>
              </a:xfrm>
              <a:custGeom>
                <a:avLst/>
                <a:gdLst/>
                <a:ahLst/>
                <a:cxnLst/>
                <a:rect l="l" t="t" r="r" b="b"/>
                <a:pathLst>
                  <a:path w="100947" h="50375" extrusionOk="0">
                    <a:moveTo>
                      <a:pt x="8612" y="3336"/>
                    </a:moveTo>
                    <a:lnTo>
                      <a:pt x="11008" y="24951"/>
                    </a:lnTo>
                    <a:lnTo>
                      <a:pt x="5848" y="24951"/>
                    </a:lnTo>
                    <a:lnTo>
                      <a:pt x="3140" y="3336"/>
                    </a:lnTo>
                    <a:close/>
                    <a:moveTo>
                      <a:pt x="17533" y="3336"/>
                    </a:moveTo>
                    <a:lnTo>
                      <a:pt x="19420" y="24951"/>
                    </a:lnTo>
                    <a:lnTo>
                      <a:pt x="14256" y="24951"/>
                    </a:lnTo>
                    <a:lnTo>
                      <a:pt x="12061" y="3336"/>
                    </a:lnTo>
                    <a:close/>
                    <a:moveTo>
                      <a:pt x="26453" y="3336"/>
                    </a:moveTo>
                    <a:lnTo>
                      <a:pt x="27829" y="24951"/>
                    </a:lnTo>
                    <a:lnTo>
                      <a:pt x="22664" y="24951"/>
                    </a:lnTo>
                    <a:lnTo>
                      <a:pt x="20981" y="3336"/>
                    </a:lnTo>
                    <a:close/>
                    <a:moveTo>
                      <a:pt x="35374" y="3336"/>
                    </a:moveTo>
                    <a:lnTo>
                      <a:pt x="36237" y="24951"/>
                    </a:lnTo>
                    <a:lnTo>
                      <a:pt x="31077" y="24951"/>
                    </a:lnTo>
                    <a:lnTo>
                      <a:pt x="29896" y="3336"/>
                    </a:lnTo>
                    <a:close/>
                    <a:moveTo>
                      <a:pt x="44294" y="3336"/>
                    </a:moveTo>
                    <a:lnTo>
                      <a:pt x="44646" y="24951"/>
                    </a:lnTo>
                    <a:lnTo>
                      <a:pt x="39485" y="24951"/>
                    </a:lnTo>
                    <a:lnTo>
                      <a:pt x="38817" y="3336"/>
                    </a:lnTo>
                    <a:close/>
                    <a:moveTo>
                      <a:pt x="53215" y="3336"/>
                    </a:moveTo>
                    <a:lnTo>
                      <a:pt x="53053" y="24951"/>
                    </a:lnTo>
                    <a:lnTo>
                      <a:pt x="47894" y="24951"/>
                    </a:lnTo>
                    <a:lnTo>
                      <a:pt x="47737" y="3336"/>
                    </a:lnTo>
                    <a:close/>
                    <a:moveTo>
                      <a:pt x="62130" y="3336"/>
                    </a:moveTo>
                    <a:lnTo>
                      <a:pt x="61467" y="24951"/>
                    </a:lnTo>
                    <a:lnTo>
                      <a:pt x="56302" y="24951"/>
                    </a:lnTo>
                    <a:lnTo>
                      <a:pt x="56658" y="3336"/>
                    </a:lnTo>
                    <a:close/>
                    <a:moveTo>
                      <a:pt x="71051" y="3336"/>
                    </a:moveTo>
                    <a:lnTo>
                      <a:pt x="69874" y="24951"/>
                    </a:lnTo>
                    <a:lnTo>
                      <a:pt x="64710" y="24951"/>
                    </a:lnTo>
                    <a:lnTo>
                      <a:pt x="65578" y="3336"/>
                    </a:lnTo>
                    <a:close/>
                    <a:moveTo>
                      <a:pt x="79971" y="3336"/>
                    </a:moveTo>
                    <a:lnTo>
                      <a:pt x="78283" y="24951"/>
                    </a:lnTo>
                    <a:lnTo>
                      <a:pt x="73124" y="24951"/>
                    </a:lnTo>
                    <a:lnTo>
                      <a:pt x="74494" y="3336"/>
                    </a:lnTo>
                    <a:close/>
                    <a:moveTo>
                      <a:pt x="88892" y="3336"/>
                    </a:moveTo>
                    <a:lnTo>
                      <a:pt x="86691" y="24951"/>
                    </a:lnTo>
                    <a:lnTo>
                      <a:pt x="81531" y="24951"/>
                    </a:lnTo>
                    <a:lnTo>
                      <a:pt x="83414" y="3336"/>
                    </a:lnTo>
                    <a:close/>
                    <a:moveTo>
                      <a:pt x="97812" y="3336"/>
                    </a:moveTo>
                    <a:lnTo>
                      <a:pt x="95104" y="24951"/>
                    </a:lnTo>
                    <a:lnTo>
                      <a:pt x="89940" y="24951"/>
                    </a:lnTo>
                    <a:lnTo>
                      <a:pt x="92335" y="3336"/>
                    </a:lnTo>
                    <a:close/>
                    <a:moveTo>
                      <a:pt x="11359" y="28095"/>
                    </a:moveTo>
                    <a:lnTo>
                      <a:pt x="13455" y="47041"/>
                    </a:lnTo>
                    <a:lnTo>
                      <a:pt x="8612" y="47041"/>
                    </a:lnTo>
                    <a:lnTo>
                      <a:pt x="6241" y="28095"/>
                    </a:lnTo>
                    <a:close/>
                    <a:moveTo>
                      <a:pt x="19691" y="28095"/>
                    </a:moveTo>
                    <a:lnTo>
                      <a:pt x="21346" y="47041"/>
                    </a:lnTo>
                    <a:lnTo>
                      <a:pt x="16504" y="47041"/>
                    </a:lnTo>
                    <a:lnTo>
                      <a:pt x="14579" y="28095"/>
                    </a:lnTo>
                    <a:close/>
                    <a:moveTo>
                      <a:pt x="28028" y="28095"/>
                    </a:moveTo>
                    <a:lnTo>
                      <a:pt x="29232" y="47041"/>
                    </a:lnTo>
                    <a:lnTo>
                      <a:pt x="24391" y="47041"/>
                    </a:lnTo>
                    <a:lnTo>
                      <a:pt x="22911" y="28095"/>
                    </a:lnTo>
                    <a:close/>
                    <a:moveTo>
                      <a:pt x="36365" y="28095"/>
                    </a:moveTo>
                    <a:lnTo>
                      <a:pt x="37119" y="47041"/>
                    </a:lnTo>
                    <a:lnTo>
                      <a:pt x="32277" y="47041"/>
                    </a:lnTo>
                    <a:lnTo>
                      <a:pt x="31248" y="28095"/>
                    </a:lnTo>
                    <a:close/>
                    <a:moveTo>
                      <a:pt x="44698" y="28095"/>
                    </a:moveTo>
                    <a:lnTo>
                      <a:pt x="45005" y="47041"/>
                    </a:lnTo>
                    <a:lnTo>
                      <a:pt x="40168" y="47041"/>
                    </a:lnTo>
                    <a:lnTo>
                      <a:pt x="39581" y="28095"/>
                    </a:lnTo>
                    <a:close/>
                    <a:moveTo>
                      <a:pt x="53035" y="28095"/>
                    </a:moveTo>
                    <a:lnTo>
                      <a:pt x="52897" y="47041"/>
                    </a:lnTo>
                    <a:lnTo>
                      <a:pt x="48056" y="47041"/>
                    </a:lnTo>
                    <a:lnTo>
                      <a:pt x="47918" y="28095"/>
                    </a:lnTo>
                    <a:close/>
                    <a:moveTo>
                      <a:pt x="61366" y="28095"/>
                    </a:moveTo>
                    <a:lnTo>
                      <a:pt x="60784" y="47041"/>
                    </a:lnTo>
                    <a:lnTo>
                      <a:pt x="55942" y="47041"/>
                    </a:lnTo>
                    <a:lnTo>
                      <a:pt x="56250" y="28095"/>
                    </a:lnTo>
                    <a:close/>
                    <a:moveTo>
                      <a:pt x="69704" y="28095"/>
                    </a:moveTo>
                    <a:lnTo>
                      <a:pt x="68670" y="47041"/>
                    </a:lnTo>
                    <a:lnTo>
                      <a:pt x="63828" y="47041"/>
                    </a:lnTo>
                    <a:lnTo>
                      <a:pt x="64587" y="28095"/>
                    </a:lnTo>
                    <a:close/>
                    <a:moveTo>
                      <a:pt x="78036" y="28095"/>
                    </a:moveTo>
                    <a:lnTo>
                      <a:pt x="76561" y="47041"/>
                    </a:lnTo>
                    <a:lnTo>
                      <a:pt x="71719" y="47041"/>
                    </a:lnTo>
                    <a:lnTo>
                      <a:pt x="72925" y="28095"/>
                    </a:lnTo>
                    <a:close/>
                    <a:moveTo>
                      <a:pt x="86373" y="28095"/>
                    </a:moveTo>
                    <a:lnTo>
                      <a:pt x="84449" y="47041"/>
                    </a:lnTo>
                    <a:lnTo>
                      <a:pt x="79606" y="47041"/>
                    </a:lnTo>
                    <a:lnTo>
                      <a:pt x="81256" y="28095"/>
                    </a:lnTo>
                    <a:close/>
                    <a:moveTo>
                      <a:pt x="94706" y="28095"/>
                    </a:moveTo>
                    <a:lnTo>
                      <a:pt x="92335" y="47041"/>
                    </a:lnTo>
                    <a:lnTo>
                      <a:pt x="87493" y="47041"/>
                    </a:lnTo>
                    <a:lnTo>
                      <a:pt x="89593" y="28095"/>
                    </a:lnTo>
                    <a:close/>
                    <a:moveTo>
                      <a:pt x="1" y="1"/>
                    </a:moveTo>
                    <a:lnTo>
                      <a:pt x="5738" y="47098"/>
                    </a:lnTo>
                    <a:cubicBezTo>
                      <a:pt x="5966" y="48966"/>
                      <a:pt x="7555" y="50375"/>
                      <a:pt x="9437" y="50375"/>
                    </a:cubicBezTo>
                    <a:lnTo>
                      <a:pt x="91510" y="50375"/>
                    </a:lnTo>
                    <a:cubicBezTo>
                      <a:pt x="93397" y="50375"/>
                      <a:pt x="94986" y="48966"/>
                      <a:pt x="95213" y="47098"/>
                    </a:cubicBezTo>
                    <a:lnTo>
                      <a:pt x="1009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56" name="Google Shape;656;p31"/>
              <p:cNvSpPr/>
              <p:nvPr/>
            </p:nvSpPr>
            <p:spPr>
              <a:xfrm>
                <a:off x="6523650" y="4162094"/>
                <a:ext cx="1263757" cy="48186"/>
              </a:xfrm>
              <a:custGeom>
                <a:avLst/>
                <a:gdLst/>
                <a:ahLst/>
                <a:cxnLst/>
                <a:rect l="l" t="t" r="r" b="b"/>
                <a:pathLst>
                  <a:path w="104120" h="3970" extrusionOk="0">
                    <a:moveTo>
                      <a:pt x="1" y="1"/>
                    </a:moveTo>
                    <a:lnTo>
                      <a:pt x="1" y="3970"/>
                    </a:lnTo>
                    <a:lnTo>
                      <a:pt x="104119" y="3970"/>
                    </a:lnTo>
                    <a:lnTo>
                      <a:pt x="10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657" name="Google Shape;657;p31"/>
              <p:cNvSpPr/>
              <p:nvPr/>
            </p:nvSpPr>
            <p:spPr>
              <a:xfrm>
                <a:off x="6542875" y="4209063"/>
                <a:ext cx="1225244" cy="7210"/>
              </a:xfrm>
              <a:custGeom>
                <a:avLst/>
                <a:gdLst/>
                <a:ahLst/>
                <a:cxnLst/>
                <a:rect l="l" t="t" r="r" b="b"/>
                <a:pathLst>
                  <a:path w="100947" h="594" extrusionOk="0">
                    <a:moveTo>
                      <a:pt x="50474" y="1"/>
                    </a:moveTo>
                    <a:lnTo>
                      <a:pt x="25240" y="71"/>
                    </a:lnTo>
                    <a:lnTo>
                      <a:pt x="12620" y="152"/>
                    </a:lnTo>
                    <a:lnTo>
                      <a:pt x="1" y="299"/>
                    </a:lnTo>
                    <a:lnTo>
                      <a:pt x="12620" y="441"/>
                    </a:lnTo>
                    <a:lnTo>
                      <a:pt x="25240" y="527"/>
                    </a:lnTo>
                    <a:lnTo>
                      <a:pt x="50474" y="594"/>
                    </a:lnTo>
                    <a:lnTo>
                      <a:pt x="75713" y="527"/>
                    </a:lnTo>
                    <a:lnTo>
                      <a:pt x="88332" y="441"/>
                    </a:lnTo>
                    <a:lnTo>
                      <a:pt x="100946" y="299"/>
                    </a:lnTo>
                    <a:lnTo>
                      <a:pt x="88332" y="152"/>
                    </a:lnTo>
                    <a:lnTo>
                      <a:pt x="75713" y="67"/>
                    </a:lnTo>
                    <a:lnTo>
                      <a:pt x="504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grpSp>
      </p:grpSp>
      <p:cxnSp>
        <p:nvCxnSpPr>
          <p:cNvPr id="658" name="Google Shape;658;p31"/>
          <p:cNvCxnSpPr>
            <a:stCxn id="587" idx="2"/>
          </p:cNvCxnSpPr>
          <p:nvPr/>
        </p:nvCxnSpPr>
        <p:spPr>
          <a:xfrm>
            <a:off x="2004746" y="2836650"/>
            <a:ext cx="0" cy="1319400"/>
          </a:xfrm>
          <a:prstGeom prst="straightConnector1">
            <a:avLst/>
          </a:prstGeom>
          <a:noFill/>
          <a:ln w="19050" cap="flat" cmpd="sng">
            <a:solidFill>
              <a:schemeClr val="lt1"/>
            </a:solidFill>
            <a:prstDash val="solid"/>
            <a:round/>
            <a:headEnd type="oval" w="med" len="med"/>
            <a:tailEnd type="none" w="med" len="med"/>
          </a:ln>
        </p:spPr>
      </p:cxnSp>
      <p:cxnSp>
        <p:nvCxnSpPr>
          <p:cNvPr id="659" name="Google Shape;659;p31"/>
          <p:cNvCxnSpPr>
            <a:stCxn id="589" idx="2"/>
          </p:cNvCxnSpPr>
          <p:nvPr/>
        </p:nvCxnSpPr>
        <p:spPr>
          <a:xfrm>
            <a:off x="7141448" y="2836650"/>
            <a:ext cx="14100" cy="1319400"/>
          </a:xfrm>
          <a:prstGeom prst="straightConnector1">
            <a:avLst/>
          </a:prstGeom>
          <a:noFill/>
          <a:ln w="19050" cap="flat" cmpd="sng">
            <a:solidFill>
              <a:schemeClr val="lt1"/>
            </a:solidFill>
            <a:prstDash val="solid"/>
            <a:round/>
            <a:headEnd type="oval" w="med" len="med"/>
            <a:tailEnd type="none" w="med" len="med"/>
          </a:ln>
        </p:spPr>
      </p:cxnSp>
      <p:cxnSp>
        <p:nvCxnSpPr>
          <p:cNvPr id="660" name="Google Shape;660;p31"/>
          <p:cNvCxnSpPr>
            <a:stCxn id="588" idx="2"/>
          </p:cNvCxnSpPr>
          <p:nvPr/>
        </p:nvCxnSpPr>
        <p:spPr>
          <a:xfrm flipH="1">
            <a:off x="4567700" y="3833683"/>
            <a:ext cx="5400" cy="322500"/>
          </a:xfrm>
          <a:prstGeom prst="straightConnector1">
            <a:avLst/>
          </a:prstGeom>
          <a:noFill/>
          <a:ln w="19050" cap="flat" cmpd="sng">
            <a:solidFill>
              <a:schemeClr val="lt1"/>
            </a:solidFill>
            <a:prstDash val="solid"/>
            <a:round/>
            <a:headEnd type="oval"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grpSp>
        <p:nvGrpSpPr>
          <p:cNvPr id="360" name="Google Shape;360;p27"/>
          <p:cNvGrpSpPr/>
          <p:nvPr/>
        </p:nvGrpSpPr>
        <p:grpSpPr>
          <a:xfrm>
            <a:off x="468144" y="0"/>
            <a:ext cx="8207712" cy="1190847"/>
            <a:chOff x="4121900" y="0"/>
            <a:chExt cx="4702500" cy="2301750"/>
          </a:xfrm>
        </p:grpSpPr>
        <p:sp>
          <p:nvSpPr>
            <p:cNvPr id="361" name="Google Shape;361;p27"/>
            <p:cNvSpPr/>
            <p:nvPr/>
          </p:nvSpPr>
          <p:spPr>
            <a:xfrm>
              <a:off x="4121900" y="363150"/>
              <a:ext cx="4702500" cy="1938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62" name="Google Shape;362;p27"/>
            <p:cNvGrpSpPr/>
            <p:nvPr/>
          </p:nvGrpSpPr>
          <p:grpSpPr>
            <a:xfrm>
              <a:off x="4444825" y="0"/>
              <a:ext cx="4133762" cy="641924"/>
              <a:chOff x="4444825" y="0"/>
              <a:chExt cx="4133762" cy="641924"/>
            </a:xfrm>
          </p:grpSpPr>
          <p:grpSp>
            <p:nvGrpSpPr>
              <p:cNvPr id="363" name="Google Shape;363;p27"/>
              <p:cNvGrpSpPr/>
              <p:nvPr/>
            </p:nvGrpSpPr>
            <p:grpSpPr>
              <a:xfrm>
                <a:off x="4444825" y="0"/>
                <a:ext cx="46887" cy="641924"/>
                <a:chOff x="4444825" y="0"/>
                <a:chExt cx="46887" cy="641924"/>
              </a:xfrm>
            </p:grpSpPr>
            <p:sp>
              <p:nvSpPr>
                <p:cNvPr id="364" name="Google Shape;364;p27"/>
                <p:cNvSpPr/>
                <p:nvPr/>
              </p:nvSpPr>
              <p:spPr>
                <a:xfrm>
                  <a:off x="44448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27"/>
                <p:cNvSpPr/>
                <p:nvPr/>
              </p:nvSpPr>
              <p:spPr>
                <a:xfrm>
                  <a:off x="44645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6" name="Google Shape;366;p27"/>
              <p:cNvGrpSpPr/>
              <p:nvPr/>
            </p:nvGrpSpPr>
            <p:grpSpPr>
              <a:xfrm>
                <a:off x="8531700" y="0"/>
                <a:ext cx="46887" cy="641924"/>
                <a:chOff x="2783050" y="0"/>
                <a:chExt cx="46887" cy="641924"/>
              </a:xfrm>
            </p:grpSpPr>
            <p:sp>
              <p:nvSpPr>
                <p:cNvPr id="367" name="Google Shape;367;p27"/>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27"/>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sp>
        <p:nvSpPr>
          <p:cNvPr id="370" name="Google Shape;370;p27"/>
          <p:cNvSpPr txBox="1">
            <a:spLocks noGrp="1"/>
          </p:cNvSpPr>
          <p:nvPr>
            <p:ph type="ctrTitle"/>
          </p:nvPr>
        </p:nvSpPr>
        <p:spPr>
          <a:xfrm>
            <a:off x="1765572" y="264827"/>
            <a:ext cx="5612856" cy="720995"/>
          </a:xfrm>
          <a:prstGeom prst="rect">
            <a:avLst/>
          </a:prstGeom>
        </p:spPr>
        <p:txBody>
          <a:bodyPr spcFirstLastPara="1" wrap="square" lIns="91425" tIns="91425" rIns="91425" bIns="91425" anchor="b" anchorCtr="0">
            <a:noAutofit/>
          </a:bodyPr>
          <a:lstStyle/>
          <a:p>
            <a:pPr algn="ctr"/>
            <a:r>
              <a:rPr lang="en" sz="3200" dirty="0"/>
              <a:t>Fuentes de datos</a:t>
            </a:r>
          </a:p>
        </p:txBody>
      </p:sp>
      <p:sp>
        <p:nvSpPr>
          <p:cNvPr id="3" name="Subtítulo 2">
            <a:extLst>
              <a:ext uri="{FF2B5EF4-FFF2-40B4-BE49-F238E27FC236}">
                <a16:creationId xmlns:a16="http://schemas.microsoft.com/office/drawing/2014/main" id="{1893DC6A-7327-43C0-AB73-A9D624DF4941}"/>
              </a:ext>
            </a:extLst>
          </p:cNvPr>
          <p:cNvSpPr>
            <a:spLocks noGrp="1"/>
          </p:cNvSpPr>
          <p:nvPr>
            <p:ph type="subTitle" idx="1"/>
          </p:nvPr>
        </p:nvSpPr>
        <p:spPr>
          <a:xfrm>
            <a:off x="786809" y="1562986"/>
            <a:ext cx="7637991" cy="2852339"/>
          </a:xfrm>
        </p:spPr>
        <p:txBody>
          <a:bodyPr/>
          <a:lstStyle/>
          <a:p>
            <a:pPr algn="l"/>
            <a:r>
              <a:rPr lang="es-ES" sz="1800" dirty="0"/>
              <a:t>En la actualidad la información se encuentra en una única planilla de Excel. Toda la información del negocio en una única fuente de datos.</a:t>
            </a:r>
          </a:p>
          <a:p>
            <a:pPr algn="l"/>
            <a:endParaRPr lang="es-ES" sz="1800" dirty="0"/>
          </a:p>
          <a:p>
            <a:pPr algn="l"/>
            <a:r>
              <a:rPr lang="es-ES" sz="1800" dirty="0"/>
              <a:t>En ella están las ventas que se realizaron de las tres sucursales con el detalle de productos, clientes y montos. </a:t>
            </a:r>
          </a:p>
          <a:p>
            <a:pPr algn="l"/>
            <a:endParaRPr lang="es-ES" sz="1800" dirty="0"/>
          </a:p>
          <a:p>
            <a:pPr algn="l"/>
            <a:r>
              <a:rPr lang="es-ES" sz="1800" dirty="0"/>
              <a:t>La idea es mediante un correcto modelado poder reestructurar la información.</a:t>
            </a:r>
            <a:endParaRPr lang="es-AR"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grpSp>
        <p:nvGrpSpPr>
          <p:cNvPr id="883" name="Google Shape;883;p33"/>
          <p:cNvGrpSpPr/>
          <p:nvPr/>
        </p:nvGrpSpPr>
        <p:grpSpPr>
          <a:xfrm>
            <a:off x="319500" y="0"/>
            <a:ext cx="8505000" cy="981750"/>
            <a:chOff x="319500" y="0"/>
            <a:chExt cx="8505000" cy="981750"/>
          </a:xfrm>
        </p:grpSpPr>
        <p:sp>
          <p:nvSpPr>
            <p:cNvPr id="884" name="Google Shape;884;p33"/>
            <p:cNvSpPr/>
            <p:nvPr/>
          </p:nvSpPr>
          <p:spPr>
            <a:xfrm>
              <a:off x="319500" y="363150"/>
              <a:ext cx="8505000" cy="618600"/>
            </a:xfrm>
            <a:prstGeom prst="rect">
              <a:avLst/>
            </a:prstGeom>
            <a:solidFill>
              <a:srgbClr val="FCD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5" name="Google Shape;885;p33"/>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6" name="Google Shape;886;p33"/>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33"/>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33"/>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14" name="Google Shape;914;p33"/>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2A2929"/>
                </a:solidFill>
              </a:rPr>
              <a:t>Detalle de la fuente de datos</a:t>
            </a:r>
            <a:endParaRPr b="0" dirty="0">
              <a:solidFill>
                <a:srgbClr val="2A2929"/>
              </a:solidFill>
            </a:endParaRPr>
          </a:p>
        </p:txBody>
      </p:sp>
      <p:graphicFrame>
        <p:nvGraphicFramePr>
          <p:cNvPr id="10" name="Tabla 10">
            <a:extLst>
              <a:ext uri="{FF2B5EF4-FFF2-40B4-BE49-F238E27FC236}">
                <a16:creationId xmlns:a16="http://schemas.microsoft.com/office/drawing/2014/main" id="{3D06B8DF-0152-49DA-9F48-DC58725F45EA}"/>
              </a:ext>
            </a:extLst>
          </p:cNvPr>
          <p:cNvGraphicFramePr>
            <a:graphicFrameLocks noGrp="1"/>
          </p:cNvGraphicFramePr>
          <p:nvPr>
            <p:extLst>
              <p:ext uri="{D42A27DB-BD31-4B8C-83A1-F6EECF244321}">
                <p14:modId xmlns:p14="http://schemas.microsoft.com/office/powerpoint/2010/main" val="3886286715"/>
              </p:ext>
            </p:extLst>
          </p:nvPr>
        </p:nvGraphicFramePr>
        <p:xfrm>
          <a:off x="319500" y="1226015"/>
          <a:ext cx="8433247" cy="3771900"/>
        </p:xfrm>
        <a:graphic>
          <a:graphicData uri="http://schemas.openxmlformats.org/drawingml/2006/table">
            <a:tbl>
              <a:tblPr bandRow="1">
                <a:tableStyleId>{3C2FFA5D-87B4-456A-9821-1D502468CF0F}</a:tableStyleId>
              </a:tblPr>
              <a:tblGrid>
                <a:gridCol w="1381443">
                  <a:extLst>
                    <a:ext uri="{9D8B030D-6E8A-4147-A177-3AD203B41FA5}">
                      <a16:colId xmlns:a16="http://schemas.microsoft.com/office/drawing/2014/main" val="4176610101"/>
                    </a:ext>
                  </a:extLst>
                </a:gridCol>
                <a:gridCol w="7051804">
                  <a:extLst>
                    <a:ext uri="{9D8B030D-6E8A-4147-A177-3AD203B41FA5}">
                      <a16:colId xmlns:a16="http://schemas.microsoft.com/office/drawing/2014/main" val="4008722385"/>
                    </a:ext>
                  </a:extLst>
                </a:gridCol>
              </a:tblGrid>
              <a:tr h="231965">
                <a:tc>
                  <a:txBody>
                    <a:bodyPr/>
                    <a:lstStyle/>
                    <a:p>
                      <a:r>
                        <a:rPr lang="es-ES" sz="1050" dirty="0" err="1">
                          <a:solidFill>
                            <a:schemeClr val="bg1"/>
                          </a:solidFill>
                        </a:rPr>
                        <a:t>IDVenta</a:t>
                      </a:r>
                      <a:endParaRPr lang="es-AR" sz="1050" dirty="0">
                        <a:solidFill>
                          <a:schemeClr val="bg1"/>
                        </a:solidFill>
                      </a:endParaRPr>
                    </a:p>
                  </a:txBody>
                  <a:tcPr/>
                </a:tc>
                <a:tc>
                  <a:txBody>
                    <a:bodyPr/>
                    <a:lstStyle/>
                    <a:p>
                      <a:r>
                        <a:rPr lang="es-ES" sz="1050" dirty="0">
                          <a:solidFill>
                            <a:schemeClr val="bg1"/>
                          </a:solidFill>
                        </a:rPr>
                        <a:t>Identificador único de la transacción </a:t>
                      </a:r>
                      <a:endParaRPr lang="es-AR" sz="1050" dirty="0">
                        <a:solidFill>
                          <a:schemeClr val="bg1"/>
                        </a:solidFill>
                      </a:endParaRPr>
                    </a:p>
                  </a:txBody>
                  <a:tcPr/>
                </a:tc>
                <a:extLst>
                  <a:ext uri="{0D108BD9-81ED-4DB2-BD59-A6C34878D82A}">
                    <a16:rowId xmlns:a16="http://schemas.microsoft.com/office/drawing/2014/main" val="1346577544"/>
                  </a:ext>
                </a:extLst>
              </a:tr>
              <a:tr h="231965">
                <a:tc>
                  <a:txBody>
                    <a:bodyPr/>
                    <a:lstStyle/>
                    <a:p>
                      <a:r>
                        <a:rPr lang="es-ES" sz="1050" dirty="0">
                          <a:solidFill>
                            <a:schemeClr val="bg1"/>
                          </a:solidFill>
                        </a:rPr>
                        <a:t>Sucursal</a:t>
                      </a:r>
                    </a:p>
                  </a:txBody>
                  <a:tcPr/>
                </a:tc>
                <a:tc>
                  <a:txBody>
                    <a:bodyPr/>
                    <a:lstStyle/>
                    <a:p>
                      <a:r>
                        <a:rPr lang="es-ES" sz="1050" dirty="0">
                          <a:solidFill>
                            <a:schemeClr val="bg1"/>
                          </a:solidFill>
                        </a:rPr>
                        <a:t>Sucursal donde se realizó la transacción. Hay tres: A,B y C</a:t>
                      </a:r>
                      <a:endParaRPr lang="es-AR" sz="1050" dirty="0">
                        <a:solidFill>
                          <a:schemeClr val="bg1"/>
                        </a:solidFill>
                      </a:endParaRPr>
                    </a:p>
                  </a:txBody>
                  <a:tcPr/>
                </a:tc>
                <a:extLst>
                  <a:ext uri="{0D108BD9-81ED-4DB2-BD59-A6C34878D82A}">
                    <a16:rowId xmlns:a16="http://schemas.microsoft.com/office/drawing/2014/main" val="3596705346"/>
                  </a:ext>
                </a:extLst>
              </a:tr>
              <a:tr h="231965">
                <a:tc>
                  <a:txBody>
                    <a:bodyPr/>
                    <a:lstStyle/>
                    <a:p>
                      <a:r>
                        <a:rPr lang="es-ES" sz="1050" dirty="0">
                          <a:solidFill>
                            <a:schemeClr val="bg1"/>
                          </a:solidFill>
                        </a:rPr>
                        <a:t>Ciudad</a:t>
                      </a:r>
                      <a:endParaRPr lang="es-AR" sz="1050" dirty="0">
                        <a:solidFill>
                          <a:schemeClr val="bg1"/>
                        </a:solidFill>
                      </a:endParaRPr>
                    </a:p>
                  </a:txBody>
                  <a:tcPr/>
                </a:tc>
                <a:tc>
                  <a:txBody>
                    <a:bodyPr/>
                    <a:lstStyle/>
                    <a:p>
                      <a:r>
                        <a:rPr lang="es-ES" sz="1050" dirty="0">
                          <a:solidFill>
                            <a:schemeClr val="bg1"/>
                          </a:solidFill>
                        </a:rPr>
                        <a:t>Ubicación geográfico de la Sucursal previamente mencionada</a:t>
                      </a:r>
                      <a:endParaRPr lang="es-AR" sz="1050" dirty="0">
                        <a:solidFill>
                          <a:schemeClr val="bg1"/>
                        </a:solidFill>
                      </a:endParaRPr>
                    </a:p>
                  </a:txBody>
                  <a:tcPr/>
                </a:tc>
                <a:extLst>
                  <a:ext uri="{0D108BD9-81ED-4DB2-BD59-A6C34878D82A}">
                    <a16:rowId xmlns:a16="http://schemas.microsoft.com/office/drawing/2014/main" val="25042423"/>
                  </a:ext>
                </a:extLst>
              </a:tr>
              <a:tr h="231965">
                <a:tc>
                  <a:txBody>
                    <a:bodyPr/>
                    <a:lstStyle/>
                    <a:p>
                      <a:r>
                        <a:rPr lang="es-ES" sz="1050" dirty="0" err="1">
                          <a:solidFill>
                            <a:schemeClr val="bg1"/>
                          </a:solidFill>
                        </a:rPr>
                        <a:t>TipodeCliente</a:t>
                      </a:r>
                      <a:endParaRPr lang="es-AR" sz="1050" dirty="0">
                        <a:solidFill>
                          <a:schemeClr val="bg1"/>
                        </a:solidFill>
                      </a:endParaRPr>
                    </a:p>
                  </a:txBody>
                  <a:tcPr/>
                </a:tc>
                <a:tc>
                  <a:txBody>
                    <a:bodyPr/>
                    <a:lstStyle/>
                    <a:p>
                      <a:r>
                        <a:rPr lang="es-ES" sz="1050" dirty="0">
                          <a:solidFill>
                            <a:schemeClr val="bg1"/>
                          </a:solidFill>
                        </a:rPr>
                        <a:t>Existen dos tipos de clientes: Normal y Premium</a:t>
                      </a:r>
                      <a:endParaRPr lang="es-AR" sz="1050" dirty="0">
                        <a:solidFill>
                          <a:schemeClr val="bg1"/>
                        </a:solidFill>
                      </a:endParaRPr>
                    </a:p>
                  </a:txBody>
                  <a:tcPr/>
                </a:tc>
                <a:extLst>
                  <a:ext uri="{0D108BD9-81ED-4DB2-BD59-A6C34878D82A}">
                    <a16:rowId xmlns:a16="http://schemas.microsoft.com/office/drawing/2014/main" val="1882064544"/>
                  </a:ext>
                </a:extLst>
              </a:tr>
              <a:tr h="231965">
                <a:tc>
                  <a:txBody>
                    <a:bodyPr/>
                    <a:lstStyle/>
                    <a:p>
                      <a:r>
                        <a:rPr lang="es-ES" sz="1050" dirty="0">
                          <a:solidFill>
                            <a:schemeClr val="bg1"/>
                          </a:solidFill>
                        </a:rPr>
                        <a:t>Género</a:t>
                      </a:r>
                      <a:endParaRPr lang="es-AR" sz="1050" dirty="0">
                        <a:solidFill>
                          <a:schemeClr val="bg1"/>
                        </a:solidFill>
                      </a:endParaRPr>
                    </a:p>
                  </a:txBody>
                  <a:tcPr/>
                </a:tc>
                <a:tc>
                  <a:txBody>
                    <a:bodyPr/>
                    <a:lstStyle/>
                    <a:p>
                      <a:r>
                        <a:rPr lang="es-ES" sz="1050" dirty="0">
                          <a:solidFill>
                            <a:schemeClr val="bg1"/>
                          </a:solidFill>
                        </a:rPr>
                        <a:t>Genero del cliente. Pueden ser de dos tipo: Femenino o Masculino</a:t>
                      </a:r>
                      <a:endParaRPr lang="es-AR" sz="1050" dirty="0">
                        <a:solidFill>
                          <a:schemeClr val="bg1"/>
                        </a:solidFill>
                      </a:endParaRPr>
                    </a:p>
                  </a:txBody>
                  <a:tcPr/>
                </a:tc>
                <a:extLst>
                  <a:ext uri="{0D108BD9-81ED-4DB2-BD59-A6C34878D82A}">
                    <a16:rowId xmlns:a16="http://schemas.microsoft.com/office/drawing/2014/main" val="2175019587"/>
                  </a:ext>
                </a:extLst>
              </a:tr>
              <a:tr h="231965">
                <a:tc>
                  <a:txBody>
                    <a:bodyPr/>
                    <a:lstStyle/>
                    <a:p>
                      <a:r>
                        <a:rPr lang="es-ES" sz="1050" dirty="0" err="1">
                          <a:solidFill>
                            <a:schemeClr val="bg1"/>
                          </a:solidFill>
                        </a:rPr>
                        <a:t>LineaDeProducto</a:t>
                      </a:r>
                      <a:endParaRPr lang="es-AR" sz="1050" dirty="0">
                        <a:solidFill>
                          <a:schemeClr val="bg1"/>
                        </a:solidFill>
                      </a:endParaRPr>
                    </a:p>
                  </a:txBody>
                  <a:tcPr/>
                </a:tc>
                <a:tc>
                  <a:txBody>
                    <a:bodyPr/>
                    <a:lstStyle/>
                    <a:p>
                      <a:r>
                        <a:rPr lang="es-ES" sz="1050" dirty="0">
                          <a:solidFill>
                            <a:schemeClr val="bg1"/>
                          </a:solidFill>
                        </a:rPr>
                        <a:t>Categoría a la cual puede pertenecer un producto.</a:t>
                      </a:r>
                      <a:endParaRPr lang="es-AR" sz="1050" dirty="0">
                        <a:solidFill>
                          <a:schemeClr val="bg1"/>
                        </a:solidFill>
                      </a:endParaRPr>
                    </a:p>
                  </a:txBody>
                  <a:tcPr/>
                </a:tc>
                <a:extLst>
                  <a:ext uri="{0D108BD9-81ED-4DB2-BD59-A6C34878D82A}">
                    <a16:rowId xmlns:a16="http://schemas.microsoft.com/office/drawing/2014/main" val="1347671885"/>
                  </a:ext>
                </a:extLst>
              </a:tr>
              <a:tr h="231965">
                <a:tc>
                  <a:txBody>
                    <a:bodyPr/>
                    <a:lstStyle/>
                    <a:p>
                      <a:r>
                        <a:rPr lang="es-ES" sz="1050" dirty="0">
                          <a:solidFill>
                            <a:schemeClr val="bg1"/>
                          </a:solidFill>
                        </a:rPr>
                        <a:t>Precio</a:t>
                      </a:r>
                      <a:endParaRPr lang="es-AR" sz="1050" dirty="0">
                        <a:solidFill>
                          <a:schemeClr val="bg1"/>
                        </a:solidFill>
                      </a:endParaRPr>
                    </a:p>
                  </a:txBody>
                  <a:tcPr/>
                </a:tc>
                <a:tc>
                  <a:txBody>
                    <a:bodyPr/>
                    <a:lstStyle/>
                    <a:p>
                      <a:r>
                        <a:rPr lang="es-ES" sz="1050" dirty="0">
                          <a:solidFill>
                            <a:schemeClr val="bg1"/>
                          </a:solidFill>
                        </a:rPr>
                        <a:t>Precio unitario del producto</a:t>
                      </a:r>
                      <a:endParaRPr lang="es-AR" sz="1050" dirty="0">
                        <a:solidFill>
                          <a:schemeClr val="bg1"/>
                        </a:solidFill>
                      </a:endParaRPr>
                    </a:p>
                  </a:txBody>
                  <a:tcPr/>
                </a:tc>
                <a:extLst>
                  <a:ext uri="{0D108BD9-81ED-4DB2-BD59-A6C34878D82A}">
                    <a16:rowId xmlns:a16="http://schemas.microsoft.com/office/drawing/2014/main" val="285035819"/>
                  </a:ext>
                </a:extLst>
              </a:tr>
              <a:tr h="231965">
                <a:tc>
                  <a:txBody>
                    <a:bodyPr/>
                    <a:lstStyle/>
                    <a:p>
                      <a:r>
                        <a:rPr lang="es-ES" sz="1050" dirty="0">
                          <a:solidFill>
                            <a:schemeClr val="bg1"/>
                          </a:solidFill>
                        </a:rPr>
                        <a:t>Cantidad</a:t>
                      </a:r>
                    </a:p>
                  </a:txBody>
                  <a:tcPr/>
                </a:tc>
                <a:tc>
                  <a:txBody>
                    <a:bodyPr/>
                    <a:lstStyle/>
                    <a:p>
                      <a:r>
                        <a:rPr lang="es-ES" sz="1050" dirty="0">
                          <a:solidFill>
                            <a:schemeClr val="bg1"/>
                          </a:solidFill>
                        </a:rPr>
                        <a:t>Cantidad del producto para la transacción. </a:t>
                      </a:r>
                    </a:p>
                  </a:txBody>
                  <a:tcPr/>
                </a:tc>
                <a:extLst>
                  <a:ext uri="{0D108BD9-81ED-4DB2-BD59-A6C34878D82A}">
                    <a16:rowId xmlns:a16="http://schemas.microsoft.com/office/drawing/2014/main" val="898366392"/>
                  </a:ext>
                </a:extLst>
              </a:tr>
              <a:tr h="231965">
                <a:tc>
                  <a:txBody>
                    <a:bodyPr/>
                    <a:lstStyle/>
                    <a:p>
                      <a:r>
                        <a:rPr lang="es-ES" sz="1050" dirty="0">
                          <a:solidFill>
                            <a:schemeClr val="bg1"/>
                          </a:solidFill>
                        </a:rPr>
                        <a:t>Impuesto</a:t>
                      </a:r>
                    </a:p>
                  </a:txBody>
                  <a:tcPr/>
                </a:tc>
                <a:tc>
                  <a:txBody>
                    <a:bodyPr/>
                    <a:lstStyle/>
                    <a:p>
                      <a:r>
                        <a:rPr lang="es-ES" sz="1050" dirty="0">
                          <a:solidFill>
                            <a:schemeClr val="bg1"/>
                          </a:solidFill>
                        </a:rPr>
                        <a:t>Impuesto del 5% sobre el precio del producto que se aplica al momento de realizar la transacción. </a:t>
                      </a:r>
                    </a:p>
                  </a:txBody>
                  <a:tcPr/>
                </a:tc>
                <a:extLst>
                  <a:ext uri="{0D108BD9-81ED-4DB2-BD59-A6C34878D82A}">
                    <a16:rowId xmlns:a16="http://schemas.microsoft.com/office/drawing/2014/main" val="1205962235"/>
                  </a:ext>
                </a:extLst>
              </a:tr>
              <a:tr h="231965">
                <a:tc>
                  <a:txBody>
                    <a:bodyPr/>
                    <a:lstStyle/>
                    <a:p>
                      <a:r>
                        <a:rPr lang="es-ES" sz="1050" dirty="0">
                          <a:solidFill>
                            <a:schemeClr val="bg1"/>
                          </a:solidFill>
                        </a:rPr>
                        <a:t>Total</a:t>
                      </a:r>
                    </a:p>
                  </a:txBody>
                  <a:tcPr/>
                </a:tc>
                <a:tc>
                  <a:txBody>
                    <a:bodyPr/>
                    <a:lstStyle/>
                    <a:p>
                      <a:r>
                        <a:rPr lang="es-ES" sz="1050" dirty="0">
                          <a:solidFill>
                            <a:schemeClr val="bg1"/>
                          </a:solidFill>
                        </a:rPr>
                        <a:t>Precio total final de la transacción, incluyendo los impuestos. </a:t>
                      </a:r>
                    </a:p>
                  </a:txBody>
                  <a:tcPr/>
                </a:tc>
                <a:extLst>
                  <a:ext uri="{0D108BD9-81ED-4DB2-BD59-A6C34878D82A}">
                    <a16:rowId xmlns:a16="http://schemas.microsoft.com/office/drawing/2014/main" val="44645040"/>
                  </a:ext>
                </a:extLst>
              </a:tr>
              <a:tr h="231965">
                <a:tc>
                  <a:txBody>
                    <a:bodyPr/>
                    <a:lstStyle/>
                    <a:p>
                      <a:r>
                        <a:rPr lang="es-ES" sz="1050" dirty="0">
                          <a:solidFill>
                            <a:schemeClr val="bg1"/>
                          </a:solidFill>
                        </a:rPr>
                        <a:t>Fecha</a:t>
                      </a:r>
                    </a:p>
                  </a:txBody>
                  <a:tcPr/>
                </a:tc>
                <a:tc>
                  <a:txBody>
                    <a:bodyPr/>
                    <a:lstStyle/>
                    <a:p>
                      <a:r>
                        <a:rPr lang="es-ES" sz="1050" dirty="0">
                          <a:solidFill>
                            <a:schemeClr val="bg1"/>
                          </a:solidFill>
                        </a:rPr>
                        <a:t>Fecha de la venta</a:t>
                      </a:r>
                    </a:p>
                  </a:txBody>
                  <a:tcPr/>
                </a:tc>
                <a:extLst>
                  <a:ext uri="{0D108BD9-81ED-4DB2-BD59-A6C34878D82A}">
                    <a16:rowId xmlns:a16="http://schemas.microsoft.com/office/drawing/2014/main" val="2936543416"/>
                  </a:ext>
                </a:extLst>
              </a:tr>
              <a:tr h="231965">
                <a:tc>
                  <a:txBody>
                    <a:bodyPr/>
                    <a:lstStyle/>
                    <a:p>
                      <a:r>
                        <a:rPr lang="es-ES" sz="1050" dirty="0">
                          <a:solidFill>
                            <a:schemeClr val="bg1"/>
                          </a:solidFill>
                        </a:rPr>
                        <a:t>Hora</a:t>
                      </a:r>
                    </a:p>
                  </a:txBody>
                  <a:tcPr/>
                </a:tc>
                <a:tc>
                  <a:txBody>
                    <a:bodyPr/>
                    <a:lstStyle/>
                    <a:p>
                      <a:r>
                        <a:rPr lang="es-ES" sz="1050" dirty="0">
                          <a:solidFill>
                            <a:schemeClr val="bg1"/>
                          </a:solidFill>
                        </a:rPr>
                        <a:t>Hora de la venta</a:t>
                      </a:r>
                    </a:p>
                  </a:txBody>
                  <a:tcPr/>
                </a:tc>
                <a:extLst>
                  <a:ext uri="{0D108BD9-81ED-4DB2-BD59-A6C34878D82A}">
                    <a16:rowId xmlns:a16="http://schemas.microsoft.com/office/drawing/2014/main" val="3826455013"/>
                  </a:ext>
                </a:extLst>
              </a:tr>
              <a:tr h="231965">
                <a:tc>
                  <a:txBody>
                    <a:bodyPr/>
                    <a:lstStyle/>
                    <a:p>
                      <a:r>
                        <a:rPr lang="es-ES" sz="1050" dirty="0" err="1">
                          <a:solidFill>
                            <a:schemeClr val="bg1"/>
                          </a:solidFill>
                        </a:rPr>
                        <a:t>MétodoDePago</a:t>
                      </a:r>
                      <a:endParaRPr lang="es-ES" sz="1050" dirty="0">
                        <a:solidFill>
                          <a:schemeClr val="bg1"/>
                        </a:solidFill>
                      </a:endParaRPr>
                    </a:p>
                  </a:txBody>
                  <a:tcPr/>
                </a:tc>
                <a:tc>
                  <a:txBody>
                    <a:bodyPr/>
                    <a:lstStyle/>
                    <a:p>
                      <a:r>
                        <a:rPr lang="es-ES" sz="1050" dirty="0">
                          <a:solidFill>
                            <a:schemeClr val="bg1"/>
                          </a:solidFill>
                        </a:rPr>
                        <a:t>Existen 3 métodos de pago: Efectivo, Tarjeta de crédito o Billetera Electrónica</a:t>
                      </a:r>
                    </a:p>
                  </a:txBody>
                  <a:tcPr/>
                </a:tc>
                <a:extLst>
                  <a:ext uri="{0D108BD9-81ED-4DB2-BD59-A6C34878D82A}">
                    <a16:rowId xmlns:a16="http://schemas.microsoft.com/office/drawing/2014/main" val="2524477486"/>
                  </a:ext>
                </a:extLst>
              </a:tr>
              <a:tr h="231965">
                <a:tc>
                  <a:txBody>
                    <a:bodyPr/>
                    <a:lstStyle/>
                    <a:p>
                      <a:r>
                        <a:rPr lang="es-ES" sz="1050" dirty="0" err="1">
                          <a:solidFill>
                            <a:schemeClr val="bg1"/>
                          </a:solidFill>
                        </a:rPr>
                        <a:t>CostoBienVendido</a:t>
                      </a:r>
                      <a:endParaRPr lang="es-ES" sz="1050" dirty="0">
                        <a:solidFill>
                          <a:schemeClr val="bg1"/>
                        </a:solidFill>
                      </a:endParaRPr>
                    </a:p>
                  </a:txBody>
                  <a:tcPr/>
                </a:tc>
                <a:tc>
                  <a:txBody>
                    <a:bodyPr/>
                    <a:lstStyle/>
                    <a:p>
                      <a:r>
                        <a:rPr lang="es-ES" sz="1050" dirty="0">
                          <a:solidFill>
                            <a:schemeClr val="bg1"/>
                          </a:solidFill>
                        </a:rPr>
                        <a:t>Costo unitario del producto</a:t>
                      </a:r>
                    </a:p>
                  </a:txBody>
                  <a:tcPr/>
                </a:tc>
                <a:extLst>
                  <a:ext uri="{0D108BD9-81ED-4DB2-BD59-A6C34878D82A}">
                    <a16:rowId xmlns:a16="http://schemas.microsoft.com/office/drawing/2014/main" val="925189506"/>
                  </a:ext>
                </a:extLst>
              </a:tr>
              <a:tr h="231965">
                <a:tc>
                  <a:txBody>
                    <a:bodyPr/>
                    <a:lstStyle/>
                    <a:p>
                      <a:r>
                        <a:rPr lang="es-ES" sz="1050" dirty="0">
                          <a:solidFill>
                            <a:schemeClr val="bg1"/>
                          </a:solidFill>
                        </a:rPr>
                        <a:t>Rating</a:t>
                      </a:r>
                    </a:p>
                  </a:txBody>
                  <a:tcPr/>
                </a:tc>
                <a:tc>
                  <a:txBody>
                    <a:bodyPr/>
                    <a:lstStyle/>
                    <a:p>
                      <a:r>
                        <a:rPr lang="es-ES" sz="1050" dirty="0">
                          <a:solidFill>
                            <a:schemeClr val="bg1"/>
                          </a:solidFill>
                        </a:rPr>
                        <a:t>Calificación del 1 al 10 por parte del cliente sobre la experiencia en la compra. </a:t>
                      </a:r>
                    </a:p>
                  </a:txBody>
                  <a:tcPr/>
                </a:tc>
                <a:extLst>
                  <a:ext uri="{0D108BD9-81ED-4DB2-BD59-A6C34878D82A}">
                    <a16:rowId xmlns:a16="http://schemas.microsoft.com/office/drawing/2014/main" val="2135400372"/>
                  </a:ext>
                </a:extLst>
              </a:tr>
            </a:tbl>
          </a:graphicData>
        </a:graphic>
      </p:graphicFrame>
    </p:spTree>
    <p:extLst>
      <p:ext uri="{BB962C8B-B14F-4D97-AF65-F5344CB8AC3E}">
        <p14:creationId xmlns:p14="http://schemas.microsoft.com/office/powerpoint/2010/main" val="2852279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grpSp>
        <p:nvGrpSpPr>
          <p:cNvPr id="288" name="Google Shape;288;p25"/>
          <p:cNvGrpSpPr/>
          <p:nvPr/>
        </p:nvGrpSpPr>
        <p:grpSpPr>
          <a:xfrm>
            <a:off x="319500" y="0"/>
            <a:ext cx="8505000" cy="981750"/>
            <a:chOff x="319500" y="0"/>
            <a:chExt cx="8505000" cy="981750"/>
          </a:xfrm>
        </p:grpSpPr>
        <p:sp>
          <p:nvSpPr>
            <p:cNvPr id="289" name="Google Shape;289;p25"/>
            <p:cNvSpPr/>
            <p:nvPr/>
          </p:nvSpPr>
          <p:spPr>
            <a:xfrm>
              <a:off x="319500" y="363150"/>
              <a:ext cx="8505000" cy="618600"/>
            </a:xfrm>
            <a:prstGeom prst="rect">
              <a:avLst/>
            </a:prstGeom>
            <a:solidFill>
              <a:srgbClr val="FCD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25"/>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25"/>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25"/>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25"/>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4" name="Google Shape;294;p25"/>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dirty="0"/>
              <a:t>Modelo Dimensional Conceptual</a:t>
            </a:r>
            <a:br>
              <a:rPr lang="en" dirty="0"/>
            </a:br>
            <a:endParaRPr lang="en" dirty="0"/>
          </a:p>
        </p:txBody>
      </p:sp>
      <p:pic>
        <p:nvPicPr>
          <p:cNvPr id="8" name="Imagen 7" descr="Escala de tiempo&#10;&#10;Descripción generada automáticamente">
            <a:extLst>
              <a:ext uri="{FF2B5EF4-FFF2-40B4-BE49-F238E27FC236}">
                <a16:creationId xmlns:a16="http://schemas.microsoft.com/office/drawing/2014/main" id="{F2C34FA7-0DD2-46E1-9602-5590986E5C17}"/>
              </a:ext>
            </a:extLst>
          </p:cNvPr>
          <p:cNvPicPr>
            <a:picLocks noChangeAspect="1"/>
          </p:cNvPicPr>
          <p:nvPr/>
        </p:nvPicPr>
        <p:blipFill>
          <a:blip r:embed="rId3"/>
          <a:stretch>
            <a:fillRect/>
          </a:stretch>
        </p:blipFill>
        <p:spPr>
          <a:xfrm>
            <a:off x="2194644" y="1214396"/>
            <a:ext cx="4754712" cy="4061847"/>
          </a:xfrm>
          <a:prstGeom prst="rect">
            <a:avLst/>
          </a:prstGeom>
        </p:spPr>
      </p:pic>
    </p:spTree>
    <p:extLst>
      <p:ext uri="{BB962C8B-B14F-4D97-AF65-F5344CB8AC3E}">
        <p14:creationId xmlns:p14="http://schemas.microsoft.com/office/powerpoint/2010/main" val="234701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grpSp>
        <p:nvGrpSpPr>
          <p:cNvPr id="288" name="Google Shape;288;p25"/>
          <p:cNvGrpSpPr/>
          <p:nvPr/>
        </p:nvGrpSpPr>
        <p:grpSpPr>
          <a:xfrm>
            <a:off x="319500" y="0"/>
            <a:ext cx="8505000" cy="981750"/>
            <a:chOff x="319500" y="0"/>
            <a:chExt cx="8505000" cy="981750"/>
          </a:xfrm>
        </p:grpSpPr>
        <p:sp>
          <p:nvSpPr>
            <p:cNvPr id="289" name="Google Shape;289;p25"/>
            <p:cNvSpPr/>
            <p:nvPr/>
          </p:nvSpPr>
          <p:spPr>
            <a:xfrm>
              <a:off x="319500" y="363150"/>
              <a:ext cx="8505000" cy="618600"/>
            </a:xfrm>
            <a:prstGeom prst="rect">
              <a:avLst/>
            </a:prstGeom>
            <a:solidFill>
              <a:srgbClr val="FCD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25"/>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25"/>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25"/>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25"/>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4" name="Google Shape;294;p25"/>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dirty="0"/>
              <a:t>Modelo Dimensional Lógico</a:t>
            </a:r>
            <a:br>
              <a:rPr lang="en" dirty="0"/>
            </a:br>
            <a:br>
              <a:rPr lang="en" dirty="0"/>
            </a:br>
            <a:endParaRPr lang="en" dirty="0"/>
          </a:p>
        </p:txBody>
      </p:sp>
      <p:pic>
        <p:nvPicPr>
          <p:cNvPr id="3" name="Imagen 2" descr="Imagen que contiene Diagrama&#10;&#10;Descripción generada automáticamente">
            <a:extLst>
              <a:ext uri="{FF2B5EF4-FFF2-40B4-BE49-F238E27FC236}">
                <a16:creationId xmlns:a16="http://schemas.microsoft.com/office/drawing/2014/main" id="{A8FB4C1A-A292-44D3-B033-BDDF078B19EB}"/>
              </a:ext>
            </a:extLst>
          </p:cNvPr>
          <p:cNvPicPr>
            <a:picLocks noChangeAspect="1"/>
          </p:cNvPicPr>
          <p:nvPr/>
        </p:nvPicPr>
        <p:blipFill rotWithShape="1">
          <a:blip r:embed="rId3"/>
          <a:srcRect l="2552" t="16266" r="-2552" b="217"/>
          <a:stretch/>
        </p:blipFill>
        <p:spPr>
          <a:xfrm>
            <a:off x="1067309" y="994154"/>
            <a:ext cx="8370794" cy="4295680"/>
          </a:xfrm>
          <a:prstGeom prst="rect">
            <a:avLst/>
          </a:prstGeom>
        </p:spPr>
      </p:pic>
    </p:spTree>
    <p:extLst>
      <p:ext uri="{BB962C8B-B14F-4D97-AF65-F5344CB8AC3E}">
        <p14:creationId xmlns:p14="http://schemas.microsoft.com/office/powerpoint/2010/main" val="3508995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89"/>
        <p:cNvGrpSpPr/>
        <p:nvPr/>
      </p:nvGrpSpPr>
      <p:grpSpPr>
        <a:xfrm>
          <a:off x="0" y="0"/>
          <a:ext cx="0" cy="0"/>
          <a:chOff x="0" y="0"/>
          <a:chExt cx="0" cy="0"/>
        </a:xfrm>
      </p:grpSpPr>
      <p:sp>
        <p:nvSpPr>
          <p:cNvPr id="190" name="Google Shape;190;p24"/>
          <p:cNvSpPr/>
          <p:nvPr/>
        </p:nvSpPr>
        <p:spPr>
          <a:xfrm rot="6780025">
            <a:off x="2546359" y="1825328"/>
            <a:ext cx="4384781" cy="5520537"/>
          </a:xfrm>
          <a:prstGeom prst="chord">
            <a:avLst>
              <a:gd name="adj1" fmla="val 2700000"/>
              <a:gd name="adj2" fmla="val 16122190"/>
            </a:avLst>
          </a:prstGeom>
          <a:solidFill>
            <a:srgbClr val="83C3A9">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91" name="Google Shape;191;p24"/>
          <p:cNvGrpSpPr/>
          <p:nvPr/>
        </p:nvGrpSpPr>
        <p:grpSpPr>
          <a:xfrm>
            <a:off x="319500" y="0"/>
            <a:ext cx="8505000" cy="1948350"/>
            <a:chOff x="319500" y="0"/>
            <a:chExt cx="8505000" cy="1948350"/>
          </a:xfrm>
        </p:grpSpPr>
        <p:sp>
          <p:nvSpPr>
            <p:cNvPr id="192" name="Google Shape;192;p24"/>
            <p:cNvSpPr/>
            <p:nvPr/>
          </p:nvSpPr>
          <p:spPr>
            <a:xfrm>
              <a:off x="319500" y="363150"/>
              <a:ext cx="8505000" cy="1585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24"/>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24"/>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24"/>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24"/>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8" name="Google Shape;198;p24"/>
          <p:cNvSpPr txBox="1">
            <a:spLocks noGrp="1"/>
          </p:cNvSpPr>
          <p:nvPr>
            <p:ph type="ctrTitle"/>
          </p:nvPr>
        </p:nvSpPr>
        <p:spPr>
          <a:xfrm>
            <a:off x="871124" y="-1344034"/>
            <a:ext cx="7736027" cy="4904281"/>
          </a:xfrm>
          <a:prstGeom prst="rect">
            <a:avLst/>
          </a:prstGeom>
        </p:spPr>
        <p:txBody>
          <a:bodyPr spcFirstLastPara="1" wrap="square" lIns="91425" tIns="91425" rIns="91425" bIns="91425" anchor="ctr" anchorCtr="0">
            <a:noAutofit/>
          </a:bodyPr>
          <a:lstStyle/>
          <a:p>
            <a:r>
              <a:rPr lang="es-AR" sz="3200" dirty="0"/>
              <a:t>SUPERMERCADO</a:t>
            </a:r>
            <a:br>
              <a:rPr lang="es-AR" sz="3200" dirty="0"/>
            </a:br>
            <a:r>
              <a:rPr lang="es-AR" sz="3200" dirty="0"/>
              <a:t>Análisis de datos para toma de decisiones</a:t>
            </a:r>
          </a:p>
        </p:txBody>
      </p:sp>
      <p:grpSp>
        <p:nvGrpSpPr>
          <p:cNvPr id="199" name="Google Shape;199;p24"/>
          <p:cNvGrpSpPr/>
          <p:nvPr/>
        </p:nvGrpSpPr>
        <p:grpSpPr>
          <a:xfrm>
            <a:off x="1344743" y="2285964"/>
            <a:ext cx="6581758" cy="2771271"/>
            <a:chOff x="1226130" y="2372228"/>
            <a:chExt cx="6581758" cy="2771271"/>
          </a:xfrm>
        </p:grpSpPr>
        <p:grpSp>
          <p:nvGrpSpPr>
            <p:cNvPr id="200" name="Google Shape;200;p24"/>
            <p:cNvGrpSpPr/>
            <p:nvPr/>
          </p:nvGrpSpPr>
          <p:grpSpPr>
            <a:xfrm>
              <a:off x="6887360" y="3082240"/>
              <a:ext cx="739266" cy="1280073"/>
              <a:chOff x="6887360" y="2941940"/>
              <a:chExt cx="739266" cy="1280073"/>
            </a:xfrm>
          </p:grpSpPr>
          <p:sp>
            <p:nvSpPr>
              <p:cNvPr id="201" name="Google Shape;201;p24"/>
              <p:cNvSpPr/>
              <p:nvPr/>
            </p:nvSpPr>
            <p:spPr>
              <a:xfrm>
                <a:off x="7242421" y="3003260"/>
                <a:ext cx="200248" cy="1218753"/>
              </a:xfrm>
              <a:custGeom>
                <a:avLst/>
                <a:gdLst/>
                <a:ahLst/>
                <a:cxnLst/>
                <a:rect l="l" t="t" r="r" b="b"/>
                <a:pathLst>
                  <a:path w="2041" h="12422" extrusionOk="0">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24"/>
              <p:cNvSpPr/>
              <p:nvPr/>
            </p:nvSpPr>
            <p:spPr>
              <a:xfrm>
                <a:off x="7422846" y="3619498"/>
                <a:ext cx="203780" cy="251659"/>
              </a:xfrm>
              <a:custGeom>
                <a:avLst/>
                <a:gdLst/>
                <a:ahLst/>
                <a:cxnLst/>
                <a:rect l="l" t="t" r="r" b="b"/>
                <a:pathLst>
                  <a:path w="2077" h="2565" extrusionOk="0">
                    <a:moveTo>
                      <a:pt x="1588" y="0"/>
                    </a:moveTo>
                    <a:cubicBezTo>
                      <a:pt x="1537" y="0"/>
                      <a:pt x="1458" y="28"/>
                      <a:pt x="1347" y="90"/>
                    </a:cubicBezTo>
                    <a:cubicBezTo>
                      <a:pt x="163" y="745"/>
                      <a:pt x="1" y="2565"/>
                      <a:pt x="1" y="2565"/>
                    </a:cubicBezTo>
                    <a:cubicBezTo>
                      <a:pt x="1" y="2565"/>
                      <a:pt x="2076" y="0"/>
                      <a:pt x="1588"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24"/>
              <p:cNvSpPr/>
              <p:nvPr/>
            </p:nvSpPr>
            <p:spPr>
              <a:xfrm>
                <a:off x="7397338" y="3419253"/>
                <a:ext cx="202112" cy="230859"/>
              </a:xfrm>
              <a:custGeom>
                <a:avLst/>
                <a:gdLst/>
                <a:ahLst/>
                <a:cxnLst/>
                <a:rect l="l" t="t" r="r" b="b"/>
                <a:pathLst>
                  <a:path w="2060" h="2353" extrusionOk="0">
                    <a:moveTo>
                      <a:pt x="1678" y="0"/>
                    </a:moveTo>
                    <a:cubicBezTo>
                      <a:pt x="1637" y="0"/>
                      <a:pt x="1566" y="28"/>
                      <a:pt x="1460" y="90"/>
                    </a:cubicBezTo>
                    <a:cubicBezTo>
                      <a:pt x="383" y="722"/>
                      <a:pt x="1" y="2352"/>
                      <a:pt x="1" y="2352"/>
                    </a:cubicBezTo>
                    <a:cubicBezTo>
                      <a:pt x="1" y="2352"/>
                      <a:pt x="2060" y="0"/>
                      <a:pt x="1678"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24"/>
              <p:cNvSpPr/>
              <p:nvPr/>
            </p:nvSpPr>
            <p:spPr>
              <a:xfrm>
                <a:off x="7374085" y="3226169"/>
                <a:ext cx="148150" cy="269024"/>
              </a:xfrm>
              <a:custGeom>
                <a:avLst/>
                <a:gdLst/>
                <a:ahLst/>
                <a:cxnLst/>
                <a:rect l="l" t="t" r="r" b="b"/>
                <a:pathLst>
                  <a:path w="1510" h="2742" extrusionOk="0">
                    <a:moveTo>
                      <a:pt x="1133" y="0"/>
                    </a:moveTo>
                    <a:cubicBezTo>
                      <a:pt x="1085" y="0"/>
                      <a:pt x="1013" y="40"/>
                      <a:pt x="912" y="129"/>
                    </a:cubicBezTo>
                    <a:cubicBezTo>
                      <a:pt x="1" y="922"/>
                      <a:pt x="4" y="2741"/>
                      <a:pt x="4" y="2741"/>
                    </a:cubicBezTo>
                    <a:cubicBezTo>
                      <a:pt x="327" y="2517"/>
                      <a:pt x="1509" y="0"/>
                      <a:pt x="1133"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24"/>
              <p:cNvSpPr/>
              <p:nvPr/>
            </p:nvSpPr>
            <p:spPr>
              <a:xfrm>
                <a:off x="7329151" y="3064972"/>
                <a:ext cx="123426" cy="217614"/>
              </a:xfrm>
              <a:custGeom>
                <a:avLst/>
                <a:gdLst/>
                <a:ahLst/>
                <a:cxnLst/>
                <a:rect l="l" t="t" r="r" b="b"/>
                <a:pathLst>
                  <a:path w="1258" h="2218" extrusionOk="0">
                    <a:moveTo>
                      <a:pt x="893" y="1"/>
                    </a:moveTo>
                    <a:cubicBezTo>
                      <a:pt x="869" y="1"/>
                      <a:pt x="840" y="9"/>
                      <a:pt x="805" y="27"/>
                    </a:cubicBezTo>
                    <a:cubicBezTo>
                      <a:pt x="226" y="323"/>
                      <a:pt x="0" y="2217"/>
                      <a:pt x="0" y="2217"/>
                    </a:cubicBezTo>
                    <a:cubicBezTo>
                      <a:pt x="275" y="2077"/>
                      <a:pt x="1257" y="1"/>
                      <a:pt x="893"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24"/>
              <p:cNvSpPr/>
              <p:nvPr/>
            </p:nvSpPr>
            <p:spPr>
              <a:xfrm>
                <a:off x="7279998" y="2941940"/>
                <a:ext cx="85947" cy="171501"/>
              </a:xfrm>
              <a:custGeom>
                <a:avLst/>
                <a:gdLst/>
                <a:ahLst/>
                <a:cxnLst/>
                <a:rect l="l" t="t" r="r" b="b"/>
                <a:pathLst>
                  <a:path w="876" h="1748" extrusionOk="0">
                    <a:moveTo>
                      <a:pt x="705" y="1"/>
                    </a:moveTo>
                    <a:cubicBezTo>
                      <a:pt x="668" y="1"/>
                      <a:pt x="605" y="61"/>
                      <a:pt x="514" y="204"/>
                    </a:cubicBezTo>
                    <a:cubicBezTo>
                      <a:pt x="0" y="993"/>
                      <a:pt x="64" y="1747"/>
                      <a:pt x="64" y="1747"/>
                    </a:cubicBezTo>
                    <a:cubicBezTo>
                      <a:pt x="530" y="1252"/>
                      <a:pt x="876" y="1"/>
                      <a:pt x="705"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24"/>
              <p:cNvSpPr/>
              <p:nvPr/>
            </p:nvSpPr>
            <p:spPr>
              <a:xfrm>
                <a:off x="7090939" y="2952144"/>
                <a:ext cx="162474" cy="89675"/>
              </a:xfrm>
              <a:custGeom>
                <a:avLst/>
                <a:gdLst/>
                <a:ahLst/>
                <a:cxnLst/>
                <a:rect l="l" t="t" r="r" b="b"/>
                <a:pathLst>
                  <a:path w="1656" h="914" extrusionOk="0">
                    <a:moveTo>
                      <a:pt x="669" y="1"/>
                    </a:moveTo>
                    <a:cubicBezTo>
                      <a:pt x="0" y="1"/>
                      <a:pt x="1175" y="886"/>
                      <a:pt x="1655" y="913"/>
                    </a:cubicBezTo>
                    <a:cubicBezTo>
                      <a:pt x="1655" y="913"/>
                      <a:pt x="1410" y="25"/>
                      <a:pt x="692" y="1"/>
                    </a:cubicBezTo>
                    <a:cubicBezTo>
                      <a:pt x="684" y="1"/>
                      <a:pt x="677" y="1"/>
                      <a:pt x="669"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24"/>
              <p:cNvSpPr/>
              <p:nvPr/>
            </p:nvSpPr>
            <p:spPr>
              <a:xfrm>
                <a:off x="7089565" y="3107945"/>
                <a:ext cx="219576" cy="95562"/>
              </a:xfrm>
              <a:custGeom>
                <a:avLst/>
                <a:gdLst/>
                <a:ahLst/>
                <a:cxnLst/>
                <a:rect l="l" t="t" r="r" b="b"/>
                <a:pathLst>
                  <a:path w="2238" h="974" extrusionOk="0">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24"/>
              <p:cNvSpPr/>
              <p:nvPr/>
            </p:nvSpPr>
            <p:spPr>
              <a:xfrm>
                <a:off x="7126945" y="3272674"/>
                <a:ext cx="220851" cy="117931"/>
              </a:xfrm>
              <a:custGeom>
                <a:avLst/>
                <a:gdLst/>
                <a:ahLst/>
                <a:cxnLst/>
                <a:rect l="l" t="t" r="r" b="b"/>
                <a:pathLst>
                  <a:path w="2251" h="1202" extrusionOk="0">
                    <a:moveTo>
                      <a:pt x="752" y="0"/>
                    </a:moveTo>
                    <a:cubicBezTo>
                      <a:pt x="0" y="0"/>
                      <a:pt x="586" y="698"/>
                      <a:pt x="2251" y="1202"/>
                    </a:cubicBezTo>
                    <a:cubicBezTo>
                      <a:pt x="2251" y="1202"/>
                      <a:pt x="1655" y="38"/>
                      <a:pt x="815" y="2"/>
                    </a:cubicBezTo>
                    <a:cubicBezTo>
                      <a:pt x="793" y="1"/>
                      <a:pt x="772" y="0"/>
                      <a:pt x="752"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24"/>
              <p:cNvSpPr/>
              <p:nvPr/>
            </p:nvSpPr>
            <p:spPr>
              <a:xfrm>
                <a:off x="7090350" y="3435147"/>
                <a:ext cx="295122" cy="139025"/>
              </a:xfrm>
              <a:custGeom>
                <a:avLst/>
                <a:gdLst/>
                <a:ahLst/>
                <a:cxnLst/>
                <a:rect l="l" t="t" r="r" b="b"/>
                <a:pathLst>
                  <a:path w="3008" h="1417" extrusionOk="0">
                    <a:moveTo>
                      <a:pt x="1029" y="0"/>
                    </a:moveTo>
                    <a:cubicBezTo>
                      <a:pt x="1004" y="0"/>
                      <a:pt x="979" y="1"/>
                      <a:pt x="955" y="3"/>
                    </a:cubicBezTo>
                    <a:cubicBezTo>
                      <a:pt x="0" y="87"/>
                      <a:pt x="1946" y="1258"/>
                      <a:pt x="3007" y="1416"/>
                    </a:cubicBezTo>
                    <a:cubicBezTo>
                      <a:pt x="3007" y="1416"/>
                      <a:pt x="1969" y="0"/>
                      <a:pt x="1029"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24"/>
              <p:cNvSpPr/>
              <p:nvPr/>
            </p:nvSpPr>
            <p:spPr>
              <a:xfrm>
                <a:off x="7139209" y="3640984"/>
                <a:ext cx="271772" cy="137652"/>
              </a:xfrm>
              <a:custGeom>
                <a:avLst/>
                <a:gdLst/>
                <a:ahLst/>
                <a:cxnLst/>
                <a:rect l="l" t="t" r="r" b="b"/>
                <a:pathLst>
                  <a:path w="2770" h="1403" extrusionOk="0">
                    <a:moveTo>
                      <a:pt x="720" y="1"/>
                    </a:moveTo>
                    <a:cubicBezTo>
                      <a:pt x="0" y="1"/>
                      <a:pt x="1042" y="1000"/>
                      <a:pt x="2770" y="1402"/>
                    </a:cubicBezTo>
                    <a:cubicBezTo>
                      <a:pt x="2770" y="1402"/>
                      <a:pt x="1790" y="123"/>
                      <a:pt x="843" y="9"/>
                    </a:cubicBezTo>
                    <a:cubicBezTo>
                      <a:pt x="798" y="4"/>
                      <a:pt x="756" y="1"/>
                      <a:pt x="720"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24"/>
              <p:cNvSpPr/>
              <p:nvPr/>
            </p:nvSpPr>
            <p:spPr>
              <a:xfrm>
                <a:off x="6887360" y="3373925"/>
                <a:ext cx="447393" cy="585143"/>
              </a:xfrm>
              <a:custGeom>
                <a:avLst/>
                <a:gdLst/>
                <a:ahLst/>
                <a:cxnLst/>
                <a:rect l="l" t="t" r="r" b="b"/>
                <a:pathLst>
                  <a:path w="4560" h="5964" extrusionOk="0">
                    <a:moveTo>
                      <a:pt x="1" y="773"/>
                    </a:moveTo>
                    <a:lnTo>
                      <a:pt x="1" y="773"/>
                    </a:lnTo>
                    <a:cubicBezTo>
                      <a:pt x="530" y="2738"/>
                      <a:pt x="3446" y="5659"/>
                      <a:pt x="3387" y="5840"/>
                    </a:cubicBezTo>
                    <a:lnTo>
                      <a:pt x="4106" y="5916"/>
                    </a:lnTo>
                    <a:lnTo>
                      <a:pt x="4106" y="5916"/>
                    </a:lnTo>
                    <a:cubicBezTo>
                      <a:pt x="3842" y="5446"/>
                      <a:pt x="1656" y="1625"/>
                      <a:pt x="1" y="773"/>
                    </a:cubicBezTo>
                    <a:close/>
                    <a:moveTo>
                      <a:pt x="4106" y="5916"/>
                    </a:moveTo>
                    <a:cubicBezTo>
                      <a:pt x="4124" y="5947"/>
                      <a:pt x="4133" y="5964"/>
                      <a:pt x="4133" y="5964"/>
                    </a:cubicBezTo>
                    <a:cubicBezTo>
                      <a:pt x="4133" y="5964"/>
                      <a:pt x="4125" y="5947"/>
                      <a:pt x="4109" y="5916"/>
                    </a:cubicBezTo>
                    <a:lnTo>
                      <a:pt x="4109" y="5916"/>
                    </a:lnTo>
                    <a:lnTo>
                      <a:pt x="4106" y="5916"/>
                    </a:lnTo>
                    <a:close/>
                    <a:moveTo>
                      <a:pt x="1461" y="0"/>
                    </a:moveTo>
                    <a:lnTo>
                      <a:pt x="1461" y="0"/>
                    </a:lnTo>
                    <a:cubicBezTo>
                      <a:pt x="1699" y="1151"/>
                      <a:pt x="3857" y="5419"/>
                      <a:pt x="4109" y="5916"/>
                    </a:cubicBezTo>
                    <a:lnTo>
                      <a:pt x="4109" y="5916"/>
                    </a:lnTo>
                    <a:lnTo>
                      <a:pt x="4559" y="5964"/>
                    </a:lnTo>
                    <a:cubicBezTo>
                      <a:pt x="4559" y="5964"/>
                      <a:pt x="3099" y="1228"/>
                      <a:pt x="1461" y="0"/>
                    </a:cubicBezTo>
                    <a:close/>
                  </a:path>
                </a:pathLst>
              </a:custGeom>
              <a:solidFill>
                <a:srgbClr val="57B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3" name="Google Shape;213;p24"/>
            <p:cNvGrpSpPr/>
            <p:nvPr/>
          </p:nvGrpSpPr>
          <p:grpSpPr>
            <a:xfrm>
              <a:off x="6624299" y="3909024"/>
              <a:ext cx="1183589" cy="1135687"/>
              <a:chOff x="6624299" y="3768724"/>
              <a:chExt cx="1183589" cy="1135687"/>
            </a:xfrm>
          </p:grpSpPr>
          <p:sp>
            <p:nvSpPr>
              <p:cNvPr id="214" name="Google Shape;214;p24"/>
              <p:cNvSpPr/>
              <p:nvPr/>
            </p:nvSpPr>
            <p:spPr>
              <a:xfrm>
                <a:off x="6624299" y="3768724"/>
                <a:ext cx="1183589" cy="1135687"/>
              </a:xfrm>
              <a:custGeom>
                <a:avLst/>
                <a:gdLst/>
                <a:ahLst/>
                <a:cxnLst/>
                <a:rect l="l" t="t" r="r" b="b"/>
                <a:pathLst>
                  <a:path w="17528" h="16818" extrusionOk="0">
                    <a:moveTo>
                      <a:pt x="6461" y="1"/>
                    </a:moveTo>
                    <a:lnTo>
                      <a:pt x="6181" y="995"/>
                    </a:lnTo>
                    <a:cubicBezTo>
                      <a:pt x="3904" y="1986"/>
                      <a:pt x="379" y="8178"/>
                      <a:pt x="0" y="15230"/>
                    </a:cubicBezTo>
                    <a:cubicBezTo>
                      <a:pt x="2013" y="15905"/>
                      <a:pt x="8158" y="16552"/>
                      <a:pt x="8588" y="16552"/>
                    </a:cubicBezTo>
                    <a:cubicBezTo>
                      <a:pt x="8588" y="16552"/>
                      <a:pt x="9016" y="16817"/>
                      <a:pt x="10035" y="16817"/>
                    </a:cubicBezTo>
                    <a:cubicBezTo>
                      <a:pt x="10544" y="16817"/>
                      <a:pt x="11201" y="16751"/>
                      <a:pt x="12025" y="16552"/>
                    </a:cubicBezTo>
                    <a:cubicBezTo>
                      <a:pt x="16197" y="13758"/>
                      <a:pt x="16927" y="4369"/>
                      <a:pt x="16927" y="4369"/>
                    </a:cubicBezTo>
                    <a:lnTo>
                      <a:pt x="17527" y="3265"/>
                    </a:lnTo>
                    <a:lnTo>
                      <a:pt x="64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24"/>
              <p:cNvSpPr/>
              <p:nvPr/>
            </p:nvSpPr>
            <p:spPr>
              <a:xfrm>
                <a:off x="7041621" y="3835914"/>
                <a:ext cx="740351" cy="1068159"/>
              </a:xfrm>
              <a:custGeom>
                <a:avLst/>
                <a:gdLst/>
                <a:ahLst/>
                <a:cxnLst/>
                <a:rect l="l" t="t" r="r" b="b"/>
                <a:pathLst>
                  <a:path w="10964" h="15818" extrusionOk="0">
                    <a:moveTo>
                      <a:pt x="1" y="0"/>
                    </a:moveTo>
                    <a:lnTo>
                      <a:pt x="2672" y="880"/>
                    </a:lnTo>
                    <a:lnTo>
                      <a:pt x="5352" y="1753"/>
                    </a:lnTo>
                    <a:cubicBezTo>
                      <a:pt x="7079" y="2312"/>
                      <a:pt x="8810" y="2855"/>
                      <a:pt x="10537" y="3403"/>
                    </a:cubicBezTo>
                    <a:lnTo>
                      <a:pt x="10537" y="3403"/>
                    </a:lnTo>
                    <a:cubicBezTo>
                      <a:pt x="9540" y="4087"/>
                      <a:pt x="8613" y="4859"/>
                      <a:pt x="7744" y="5699"/>
                    </a:cubicBezTo>
                    <a:cubicBezTo>
                      <a:pt x="6832" y="6579"/>
                      <a:pt x="5987" y="7538"/>
                      <a:pt x="5277" y="8596"/>
                    </a:cubicBezTo>
                    <a:cubicBezTo>
                      <a:pt x="4922" y="9124"/>
                      <a:pt x="4614" y="9685"/>
                      <a:pt x="4354" y="10265"/>
                    </a:cubicBezTo>
                    <a:cubicBezTo>
                      <a:pt x="4089" y="10845"/>
                      <a:pt x="3876" y="11449"/>
                      <a:pt x="3754" y="12073"/>
                    </a:cubicBezTo>
                    <a:cubicBezTo>
                      <a:pt x="3623" y="12696"/>
                      <a:pt x="3576" y="13335"/>
                      <a:pt x="3623" y="13971"/>
                    </a:cubicBezTo>
                    <a:cubicBezTo>
                      <a:pt x="3679" y="14606"/>
                      <a:pt x="3825" y="15226"/>
                      <a:pt x="4046" y="15818"/>
                    </a:cubicBezTo>
                    <a:cubicBezTo>
                      <a:pt x="3845" y="15218"/>
                      <a:pt x="3714" y="14598"/>
                      <a:pt x="3679" y="13967"/>
                    </a:cubicBezTo>
                    <a:cubicBezTo>
                      <a:pt x="3652" y="13335"/>
                      <a:pt x="3723" y="12708"/>
                      <a:pt x="3856" y="12096"/>
                    </a:cubicBezTo>
                    <a:cubicBezTo>
                      <a:pt x="3987" y="11481"/>
                      <a:pt x="4212" y="10889"/>
                      <a:pt x="4476" y="10321"/>
                    </a:cubicBezTo>
                    <a:cubicBezTo>
                      <a:pt x="4745" y="9752"/>
                      <a:pt x="5060" y="9208"/>
                      <a:pt x="5419" y="8690"/>
                    </a:cubicBezTo>
                    <a:cubicBezTo>
                      <a:pt x="6126" y="7649"/>
                      <a:pt x="6967" y="6701"/>
                      <a:pt x="7874" y="5833"/>
                    </a:cubicBezTo>
                    <a:cubicBezTo>
                      <a:pt x="8332" y="5399"/>
                      <a:pt x="8805" y="4984"/>
                      <a:pt x="9295" y="4586"/>
                    </a:cubicBezTo>
                    <a:cubicBezTo>
                      <a:pt x="9780" y="4188"/>
                      <a:pt x="10282" y="3800"/>
                      <a:pt x="10803" y="3454"/>
                    </a:cubicBezTo>
                    <a:lnTo>
                      <a:pt x="10964" y="3343"/>
                    </a:lnTo>
                    <a:lnTo>
                      <a:pt x="10779" y="3284"/>
                    </a:lnTo>
                    <a:cubicBezTo>
                      <a:pt x="8983" y="2727"/>
                      <a:pt x="7191" y="2163"/>
                      <a:pt x="5396" y="1622"/>
                    </a:cubicBezTo>
                    <a:lnTo>
                      <a:pt x="2700" y="802"/>
                    </a:lnTo>
                    <a:lnTo>
                      <a:pt x="1" y="0"/>
                    </a:lnTo>
                    <a:close/>
                  </a:path>
                </a:pathLst>
              </a:custGeom>
              <a:solidFill>
                <a:srgbClr val="FF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24"/>
              <p:cNvSpPr/>
              <p:nvPr/>
            </p:nvSpPr>
            <p:spPr>
              <a:xfrm>
                <a:off x="6946271" y="3962191"/>
                <a:ext cx="539124" cy="246613"/>
              </a:xfrm>
              <a:custGeom>
                <a:avLst/>
                <a:gdLst/>
                <a:ahLst/>
                <a:cxnLst/>
                <a:rect l="l" t="t" r="r" b="b"/>
                <a:pathLst>
                  <a:path w="7984" h="3652" extrusionOk="0">
                    <a:moveTo>
                      <a:pt x="722" y="1"/>
                    </a:moveTo>
                    <a:lnTo>
                      <a:pt x="0" y="1287"/>
                    </a:lnTo>
                    <a:lnTo>
                      <a:pt x="6788" y="3651"/>
                    </a:lnTo>
                    <a:lnTo>
                      <a:pt x="7984" y="2176"/>
                    </a:lnTo>
                    <a:lnTo>
                      <a:pt x="722"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7" name="Google Shape;217;p24"/>
            <p:cNvGrpSpPr/>
            <p:nvPr/>
          </p:nvGrpSpPr>
          <p:grpSpPr>
            <a:xfrm>
              <a:off x="6047342" y="3566591"/>
              <a:ext cx="748667" cy="1466372"/>
              <a:chOff x="6047342" y="3426291"/>
              <a:chExt cx="748667" cy="1466372"/>
            </a:xfrm>
          </p:grpSpPr>
          <p:sp>
            <p:nvSpPr>
              <p:cNvPr id="218" name="Google Shape;218;p24"/>
              <p:cNvSpPr/>
              <p:nvPr/>
            </p:nvSpPr>
            <p:spPr>
              <a:xfrm>
                <a:off x="6047342" y="3437770"/>
                <a:ext cx="423521" cy="1454892"/>
              </a:xfrm>
              <a:custGeom>
                <a:avLst/>
                <a:gdLst/>
                <a:ahLst/>
                <a:cxnLst/>
                <a:rect l="l" t="t" r="r" b="b"/>
                <a:pathLst>
                  <a:path w="6272" h="21545" extrusionOk="0">
                    <a:moveTo>
                      <a:pt x="2017" y="0"/>
                    </a:moveTo>
                    <a:lnTo>
                      <a:pt x="2017" y="4653"/>
                    </a:lnTo>
                    <a:cubicBezTo>
                      <a:pt x="462" y="5268"/>
                      <a:pt x="1" y="6563"/>
                      <a:pt x="1" y="7676"/>
                    </a:cubicBezTo>
                    <a:lnTo>
                      <a:pt x="1" y="20423"/>
                    </a:lnTo>
                    <a:cubicBezTo>
                      <a:pt x="1" y="21043"/>
                      <a:pt x="502" y="21544"/>
                      <a:pt x="1121" y="21544"/>
                    </a:cubicBezTo>
                    <a:lnTo>
                      <a:pt x="5151" y="21544"/>
                    </a:lnTo>
                    <a:cubicBezTo>
                      <a:pt x="5770" y="21544"/>
                      <a:pt x="6271" y="21043"/>
                      <a:pt x="6271" y="20423"/>
                    </a:cubicBezTo>
                    <a:lnTo>
                      <a:pt x="6271" y="7676"/>
                    </a:lnTo>
                    <a:cubicBezTo>
                      <a:pt x="6271" y="6563"/>
                      <a:pt x="5921" y="5048"/>
                      <a:pt x="4255" y="4653"/>
                    </a:cubicBezTo>
                    <a:lnTo>
                      <a:pt x="4255" y="0"/>
                    </a:lnTo>
                    <a:close/>
                  </a:path>
                </a:pathLst>
              </a:custGeom>
              <a:solidFill>
                <a:srgbClr val="FF7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24"/>
              <p:cNvSpPr/>
              <p:nvPr/>
            </p:nvSpPr>
            <p:spPr>
              <a:xfrm>
                <a:off x="6171525" y="3426291"/>
                <a:ext cx="175161" cy="41665"/>
              </a:xfrm>
              <a:custGeom>
                <a:avLst/>
                <a:gdLst/>
                <a:ahLst/>
                <a:cxnLst/>
                <a:rect l="l" t="t" r="r" b="b"/>
                <a:pathLst>
                  <a:path w="2594" h="617" extrusionOk="0">
                    <a:moveTo>
                      <a:pt x="33" y="1"/>
                    </a:moveTo>
                    <a:cubicBezTo>
                      <a:pt x="13" y="1"/>
                      <a:pt x="0" y="12"/>
                      <a:pt x="0" y="32"/>
                    </a:cubicBezTo>
                    <a:lnTo>
                      <a:pt x="0" y="616"/>
                    </a:lnTo>
                    <a:lnTo>
                      <a:pt x="2594" y="616"/>
                    </a:lnTo>
                    <a:lnTo>
                      <a:pt x="2594" y="32"/>
                    </a:lnTo>
                    <a:cubicBezTo>
                      <a:pt x="2594" y="12"/>
                      <a:pt x="2581" y="1"/>
                      <a:pt x="256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24"/>
              <p:cNvSpPr/>
              <p:nvPr/>
            </p:nvSpPr>
            <p:spPr>
              <a:xfrm>
                <a:off x="6174429" y="3453774"/>
                <a:ext cx="27550" cy="14181"/>
              </a:xfrm>
              <a:custGeom>
                <a:avLst/>
                <a:gdLst/>
                <a:ahLst/>
                <a:cxnLst/>
                <a:rect l="l" t="t" r="r" b="b"/>
                <a:pathLst>
                  <a:path w="408" h="210" extrusionOk="0">
                    <a:moveTo>
                      <a:pt x="206" y="0"/>
                    </a:moveTo>
                    <a:cubicBezTo>
                      <a:pt x="92" y="0"/>
                      <a:pt x="1" y="91"/>
                      <a:pt x="1" y="201"/>
                    </a:cubicBezTo>
                    <a:lnTo>
                      <a:pt x="1" y="209"/>
                    </a:lnTo>
                    <a:lnTo>
                      <a:pt x="407" y="209"/>
                    </a:lnTo>
                    <a:lnTo>
                      <a:pt x="407" y="201"/>
                    </a:lnTo>
                    <a:cubicBezTo>
                      <a:pt x="407" y="91"/>
                      <a:pt x="316" y="0"/>
                      <a:pt x="206"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24"/>
              <p:cNvSpPr/>
              <p:nvPr/>
            </p:nvSpPr>
            <p:spPr>
              <a:xfrm>
                <a:off x="6202993" y="3453774"/>
                <a:ext cx="27213" cy="14181"/>
              </a:xfrm>
              <a:custGeom>
                <a:avLst/>
                <a:gdLst/>
                <a:ahLst/>
                <a:cxnLst/>
                <a:rect l="l" t="t" r="r" b="b"/>
                <a:pathLst>
                  <a:path w="403" h="210" extrusionOk="0">
                    <a:moveTo>
                      <a:pt x="201" y="0"/>
                    </a:moveTo>
                    <a:cubicBezTo>
                      <a:pt x="91" y="0"/>
                      <a:pt x="0" y="91"/>
                      <a:pt x="0" y="201"/>
                    </a:cubicBezTo>
                    <a:lnTo>
                      <a:pt x="0" y="209"/>
                    </a:lnTo>
                    <a:lnTo>
                      <a:pt x="403" y="209"/>
                    </a:lnTo>
                    <a:lnTo>
                      <a:pt x="403" y="201"/>
                    </a:lnTo>
                    <a:cubicBezTo>
                      <a:pt x="403" y="91"/>
                      <a:pt x="312" y="0"/>
                      <a:pt x="201"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24"/>
              <p:cNvSpPr/>
              <p:nvPr/>
            </p:nvSpPr>
            <p:spPr>
              <a:xfrm>
                <a:off x="6231288" y="3453774"/>
                <a:ext cx="27483" cy="14181"/>
              </a:xfrm>
              <a:custGeom>
                <a:avLst/>
                <a:gdLst/>
                <a:ahLst/>
                <a:cxnLst/>
                <a:rect l="l" t="t" r="r" b="b"/>
                <a:pathLst>
                  <a:path w="407" h="210" extrusionOk="0">
                    <a:moveTo>
                      <a:pt x="201" y="0"/>
                    </a:moveTo>
                    <a:cubicBezTo>
                      <a:pt x="90" y="0"/>
                      <a:pt x="0" y="91"/>
                      <a:pt x="0" y="201"/>
                    </a:cubicBezTo>
                    <a:lnTo>
                      <a:pt x="0" y="209"/>
                    </a:lnTo>
                    <a:lnTo>
                      <a:pt x="406" y="209"/>
                    </a:lnTo>
                    <a:lnTo>
                      <a:pt x="406" y="201"/>
                    </a:lnTo>
                    <a:cubicBezTo>
                      <a:pt x="406" y="91"/>
                      <a:pt x="315" y="0"/>
                      <a:pt x="201"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24"/>
              <p:cNvSpPr/>
              <p:nvPr/>
            </p:nvSpPr>
            <p:spPr>
              <a:xfrm>
                <a:off x="6259447" y="3453774"/>
                <a:ext cx="27550" cy="14181"/>
              </a:xfrm>
              <a:custGeom>
                <a:avLst/>
                <a:gdLst/>
                <a:ahLst/>
                <a:cxnLst/>
                <a:rect l="l" t="t" r="r" b="b"/>
                <a:pathLst>
                  <a:path w="408" h="210" extrusionOk="0">
                    <a:moveTo>
                      <a:pt x="206" y="0"/>
                    </a:moveTo>
                    <a:cubicBezTo>
                      <a:pt x="92" y="0"/>
                      <a:pt x="1" y="91"/>
                      <a:pt x="1" y="201"/>
                    </a:cubicBezTo>
                    <a:lnTo>
                      <a:pt x="1" y="209"/>
                    </a:lnTo>
                    <a:lnTo>
                      <a:pt x="407" y="209"/>
                    </a:lnTo>
                    <a:lnTo>
                      <a:pt x="407" y="201"/>
                    </a:lnTo>
                    <a:cubicBezTo>
                      <a:pt x="407" y="91"/>
                      <a:pt x="317" y="0"/>
                      <a:pt x="206"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24"/>
              <p:cNvSpPr/>
              <p:nvPr/>
            </p:nvSpPr>
            <p:spPr>
              <a:xfrm>
                <a:off x="6288011" y="3453774"/>
                <a:ext cx="27213" cy="14181"/>
              </a:xfrm>
              <a:custGeom>
                <a:avLst/>
                <a:gdLst/>
                <a:ahLst/>
                <a:cxnLst/>
                <a:rect l="l" t="t" r="r" b="b"/>
                <a:pathLst>
                  <a:path w="403" h="210" extrusionOk="0">
                    <a:moveTo>
                      <a:pt x="202" y="0"/>
                    </a:moveTo>
                    <a:cubicBezTo>
                      <a:pt x="91" y="0"/>
                      <a:pt x="0" y="91"/>
                      <a:pt x="0" y="201"/>
                    </a:cubicBezTo>
                    <a:lnTo>
                      <a:pt x="0" y="209"/>
                    </a:lnTo>
                    <a:lnTo>
                      <a:pt x="403" y="209"/>
                    </a:lnTo>
                    <a:lnTo>
                      <a:pt x="403" y="201"/>
                    </a:lnTo>
                    <a:cubicBezTo>
                      <a:pt x="403" y="91"/>
                      <a:pt x="312" y="0"/>
                      <a:pt x="202"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24"/>
              <p:cNvSpPr/>
              <p:nvPr/>
            </p:nvSpPr>
            <p:spPr>
              <a:xfrm>
                <a:off x="6316237" y="3453774"/>
                <a:ext cx="27550" cy="14181"/>
              </a:xfrm>
              <a:custGeom>
                <a:avLst/>
                <a:gdLst/>
                <a:ahLst/>
                <a:cxnLst/>
                <a:rect l="l" t="t" r="r" b="b"/>
                <a:pathLst>
                  <a:path w="408" h="210" extrusionOk="0">
                    <a:moveTo>
                      <a:pt x="202" y="0"/>
                    </a:moveTo>
                    <a:cubicBezTo>
                      <a:pt x="92" y="0"/>
                      <a:pt x="1" y="91"/>
                      <a:pt x="1" y="201"/>
                    </a:cubicBezTo>
                    <a:lnTo>
                      <a:pt x="1" y="209"/>
                    </a:lnTo>
                    <a:lnTo>
                      <a:pt x="407" y="209"/>
                    </a:lnTo>
                    <a:lnTo>
                      <a:pt x="407" y="201"/>
                    </a:lnTo>
                    <a:cubicBezTo>
                      <a:pt x="407" y="91"/>
                      <a:pt x="316" y="0"/>
                      <a:pt x="202"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24"/>
              <p:cNvSpPr/>
              <p:nvPr/>
            </p:nvSpPr>
            <p:spPr>
              <a:xfrm>
                <a:off x="6178751" y="3524071"/>
                <a:ext cx="160711" cy="92581"/>
              </a:xfrm>
              <a:custGeom>
                <a:avLst/>
                <a:gdLst/>
                <a:ahLst/>
                <a:cxnLst/>
                <a:rect l="l" t="t" r="r" b="b"/>
                <a:pathLst>
                  <a:path w="2380" h="1371" extrusionOk="0">
                    <a:moveTo>
                      <a:pt x="1188" y="1"/>
                    </a:moveTo>
                    <a:cubicBezTo>
                      <a:pt x="912" y="1"/>
                      <a:pt x="671" y="167"/>
                      <a:pt x="565" y="407"/>
                    </a:cubicBezTo>
                    <a:lnTo>
                      <a:pt x="0" y="407"/>
                    </a:lnTo>
                    <a:lnTo>
                      <a:pt x="0" y="968"/>
                    </a:lnTo>
                    <a:lnTo>
                      <a:pt x="565" y="968"/>
                    </a:lnTo>
                    <a:cubicBezTo>
                      <a:pt x="671" y="1205"/>
                      <a:pt x="912" y="1371"/>
                      <a:pt x="1188" y="1371"/>
                    </a:cubicBezTo>
                    <a:cubicBezTo>
                      <a:pt x="1469" y="1371"/>
                      <a:pt x="1709" y="1205"/>
                      <a:pt x="1815" y="968"/>
                    </a:cubicBezTo>
                    <a:lnTo>
                      <a:pt x="2380" y="968"/>
                    </a:lnTo>
                    <a:lnTo>
                      <a:pt x="2380" y="407"/>
                    </a:lnTo>
                    <a:lnTo>
                      <a:pt x="1815" y="407"/>
                    </a:lnTo>
                    <a:cubicBezTo>
                      <a:pt x="1709" y="167"/>
                      <a:pt x="1469" y="1"/>
                      <a:pt x="118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24"/>
              <p:cNvSpPr/>
              <p:nvPr/>
            </p:nvSpPr>
            <p:spPr>
              <a:xfrm>
                <a:off x="6077729" y="3997643"/>
                <a:ext cx="362748" cy="413474"/>
              </a:xfrm>
              <a:custGeom>
                <a:avLst/>
                <a:gdLst/>
                <a:ahLst/>
                <a:cxnLst/>
                <a:rect l="l" t="t" r="r" b="b"/>
                <a:pathLst>
                  <a:path w="5372" h="6123" extrusionOk="0">
                    <a:moveTo>
                      <a:pt x="1" y="1"/>
                    </a:moveTo>
                    <a:lnTo>
                      <a:pt x="1" y="6122"/>
                    </a:lnTo>
                    <a:lnTo>
                      <a:pt x="5371" y="6122"/>
                    </a:lnTo>
                    <a:lnTo>
                      <a:pt x="537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24"/>
              <p:cNvSpPr/>
              <p:nvPr/>
            </p:nvSpPr>
            <p:spPr>
              <a:xfrm>
                <a:off x="6372488" y="3437770"/>
                <a:ext cx="423521" cy="1454892"/>
              </a:xfrm>
              <a:custGeom>
                <a:avLst/>
                <a:gdLst/>
                <a:ahLst/>
                <a:cxnLst/>
                <a:rect l="l" t="t" r="r" b="b"/>
                <a:pathLst>
                  <a:path w="6272" h="21545" extrusionOk="0">
                    <a:moveTo>
                      <a:pt x="2017" y="0"/>
                    </a:moveTo>
                    <a:lnTo>
                      <a:pt x="2017" y="4653"/>
                    </a:lnTo>
                    <a:cubicBezTo>
                      <a:pt x="466" y="5268"/>
                      <a:pt x="0" y="6563"/>
                      <a:pt x="0" y="7676"/>
                    </a:cubicBezTo>
                    <a:lnTo>
                      <a:pt x="0" y="20423"/>
                    </a:lnTo>
                    <a:cubicBezTo>
                      <a:pt x="0" y="21043"/>
                      <a:pt x="501" y="21544"/>
                      <a:pt x="1121" y="21544"/>
                    </a:cubicBezTo>
                    <a:lnTo>
                      <a:pt x="5150" y="21544"/>
                    </a:lnTo>
                    <a:cubicBezTo>
                      <a:pt x="5770" y="21544"/>
                      <a:pt x="6271" y="21043"/>
                      <a:pt x="6271" y="20423"/>
                    </a:cubicBezTo>
                    <a:lnTo>
                      <a:pt x="6271" y="7676"/>
                    </a:lnTo>
                    <a:cubicBezTo>
                      <a:pt x="6271" y="6563"/>
                      <a:pt x="5924" y="5048"/>
                      <a:pt x="4255" y="4653"/>
                    </a:cubicBezTo>
                    <a:lnTo>
                      <a:pt x="4255" y="0"/>
                    </a:ln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24"/>
              <p:cNvSpPr/>
              <p:nvPr/>
            </p:nvSpPr>
            <p:spPr>
              <a:xfrm>
                <a:off x="6496672" y="3426291"/>
                <a:ext cx="175161" cy="41665"/>
              </a:xfrm>
              <a:custGeom>
                <a:avLst/>
                <a:gdLst/>
                <a:ahLst/>
                <a:cxnLst/>
                <a:rect l="l" t="t" r="r" b="b"/>
                <a:pathLst>
                  <a:path w="2594" h="617" extrusionOk="0">
                    <a:moveTo>
                      <a:pt x="32" y="1"/>
                    </a:moveTo>
                    <a:cubicBezTo>
                      <a:pt x="16" y="1"/>
                      <a:pt x="1" y="12"/>
                      <a:pt x="1" y="32"/>
                    </a:cubicBezTo>
                    <a:lnTo>
                      <a:pt x="1" y="616"/>
                    </a:lnTo>
                    <a:lnTo>
                      <a:pt x="2593" y="616"/>
                    </a:lnTo>
                    <a:lnTo>
                      <a:pt x="2593" y="32"/>
                    </a:lnTo>
                    <a:cubicBezTo>
                      <a:pt x="2593" y="12"/>
                      <a:pt x="2582" y="1"/>
                      <a:pt x="256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24"/>
              <p:cNvSpPr/>
              <p:nvPr/>
            </p:nvSpPr>
            <p:spPr>
              <a:xfrm>
                <a:off x="6499575" y="3453774"/>
                <a:ext cx="27550" cy="14181"/>
              </a:xfrm>
              <a:custGeom>
                <a:avLst/>
                <a:gdLst/>
                <a:ahLst/>
                <a:cxnLst/>
                <a:rect l="l" t="t" r="r" b="b"/>
                <a:pathLst>
                  <a:path w="408" h="210" extrusionOk="0">
                    <a:moveTo>
                      <a:pt x="206" y="0"/>
                    </a:moveTo>
                    <a:cubicBezTo>
                      <a:pt x="91" y="0"/>
                      <a:pt x="0" y="91"/>
                      <a:pt x="0" y="201"/>
                    </a:cubicBezTo>
                    <a:cubicBezTo>
                      <a:pt x="0" y="206"/>
                      <a:pt x="5" y="206"/>
                      <a:pt x="5" y="209"/>
                    </a:cubicBezTo>
                    <a:lnTo>
                      <a:pt x="408" y="209"/>
                    </a:lnTo>
                    <a:lnTo>
                      <a:pt x="408" y="201"/>
                    </a:lnTo>
                    <a:cubicBezTo>
                      <a:pt x="408" y="91"/>
                      <a:pt x="317" y="0"/>
                      <a:pt x="206"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24"/>
              <p:cNvSpPr/>
              <p:nvPr/>
            </p:nvSpPr>
            <p:spPr>
              <a:xfrm>
                <a:off x="6528072" y="3453774"/>
                <a:ext cx="27550" cy="14181"/>
              </a:xfrm>
              <a:custGeom>
                <a:avLst/>
                <a:gdLst/>
                <a:ahLst/>
                <a:cxnLst/>
                <a:rect l="l" t="t" r="r" b="b"/>
                <a:pathLst>
                  <a:path w="408" h="210" extrusionOk="0">
                    <a:moveTo>
                      <a:pt x="203" y="0"/>
                    </a:moveTo>
                    <a:cubicBezTo>
                      <a:pt x="92" y="0"/>
                      <a:pt x="1" y="91"/>
                      <a:pt x="1" y="201"/>
                    </a:cubicBezTo>
                    <a:lnTo>
                      <a:pt x="1" y="209"/>
                    </a:lnTo>
                    <a:lnTo>
                      <a:pt x="403" y="209"/>
                    </a:lnTo>
                    <a:cubicBezTo>
                      <a:pt x="403" y="206"/>
                      <a:pt x="407" y="206"/>
                      <a:pt x="407" y="201"/>
                    </a:cubicBezTo>
                    <a:cubicBezTo>
                      <a:pt x="407" y="91"/>
                      <a:pt x="317" y="0"/>
                      <a:pt x="203"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24"/>
              <p:cNvSpPr/>
              <p:nvPr/>
            </p:nvSpPr>
            <p:spPr>
              <a:xfrm>
                <a:off x="6556366" y="3453774"/>
                <a:ext cx="27483" cy="14181"/>
              </a:xfrm>
              <a:custGeom>
                <a:avLst/>
                <a:gdLst/>
                <a:ahLst/>
                <a:cxnLst/>
                <a:rect l="l" t="t" r="r" b="b"/>
                <a:pathLst>
                  <a:path w="407" h="210" extrusionOk="0">
                    <a:moveTo>
                      <a:pt x="206" y="0"/>
                    </a:moveTo>
                    <a:cubicBezTo>
                      <a:pt x="91" y="0"/>
                      <a:pt x="0" y="91"/>
                      <a:pt x="0" y="201"/>
                    </a:cubicBezTo>
                    <a:lnTo>
                      <a:pt x="0" y="209"/>
                    </a:lnTo>
                    <a:lnTo>
                      <a:pt x="407" y="209"/>
                    </a:lnTo>
                    <a:lnTo>
                      <a:pt x="407" y="201"/>
                    </a:lnTo>
                    <a:cubicBezTo>
                      <a:pt x="407" y="91"/>
                      <a:pt x="316" y="0"/>
                      <a:pt x="206"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24"/>
              <p:cNvSpPr/>
              <p:nvPr/>
            </p:nvSpPr>
            <p:spPr>
              <a:xfrm>
                <a:off x="6584660" y="3453774"/>
                <a:ext cx="27483" cy="14181"/>
              </a:xfrm>
              <a:custGeom>
                <a:avLst/>
                <a:gdLst/>
                <a:ahLst/>
                <a:cxnLst/>
                <a:rect l="l" t="t" r="r" b="b"/>
                <a:pathLst>
                  <a:path w="407" h="210" extrusionOk="0">
                    <a:moveTo>
                      <a:pt x="205" y="0"/>
                    </a:moveTo>
                    <a:cubicBezTo>
                      <a:pt x="95" y="0"/>
                      <a:pt x="0" y="91"/>
                      <a:pt x="0" y="201"/>
                    </a:cubicBezTo>
                    <a:cubicBezTo>
                      <a:pt x="0" y="206"/>
                      <a:pt x="4" y="206"/>
                      <a:pt x="4" y="209"/>
                    </a:cubicBezTo>
                    <a:lnTo>
                      <a:pt x="406" y="209"/>
                    </a:lnTo>
                    <a:lnTo>
                      <a:pt x="406" y="201"/>
                    </a:lnTo>
                    <a:cubicBezTo>
                      <a:pt x="406" y="91"/>
                      <a:pt x="315" y="0"/>
                      <a:pt x="205"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24"/>
              <p:cNvSpPr/>
              <p:nvPr/>
            </p:nvSpPr>
            <p:spPr>
              <a:xfrm>
                <a:off x="6613089" y="3453774"/>
                <a:ext cx="27550" cy="14181"/>
              </a:xfrm>
              <a:custGeom>
                <a:avLst/>
                <a:gdLst/>
                <a:ahLst/>
                <a:cxnLst/>
                <a:rect l="l" t="t" r="r" b="b"/>
                <a:pathLst>
                  <a:path w="408" h="210" extrusionOk="0">
                    <a:moveTo>
                      <a:pt x="202" y="0"/>
                    </a:moveTo>
                    <a:cubicBezTo>
                      <a:pt x="91" y="0"/>
                      <a:pt x="1" y="91"/>
                      <a:pt x="1" y="201"/>
                    </a:cubicBezTo>
                    <a:lnTo>
                      <a:pt x="1" y="209"/>
                    </a:lnTo>
                    <a:lnTo>
                      <a:pt x="408" y="209"/>
                    </a:lnTo>
                    <a:lnTo>
                      <a:pt x="408" y="201"/>
                    </a:lnTo>
                    <a:cubicBezTo>
                      <a:pt x="408" y="91"/>
                      <a:pt x="317" y="0"/>
                      <a:pt x="202"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24"/>
              <p:cNvSpPr/>
              <p:nvPr/>
            </p:nvSpPr>
            <p:spPr>
              <a:xfrm>
                <a:off x="6641384" y="3453774"/>
                <a:ext cx="27483" cy="14181"/>
              </a:xfrm>
              <a:custGeom>
                <a:avLst/>
                <a:gdLst/>
                <a:ahLst/>
                <a:cxnLst/>
                <a:rect l="l" t="t" r="r" b="b"/>
                <a:pathLst>
                  <a:path w="407" h="210" extrusionOk="0">
                    <a:moveTo>
                      <a:pt x="206" y="0"/>
                    </a:moveTo>
                    <a:cubicBezTo>
                      <a:pt x="91" y="0"/>
                      <a:pt x="0" y="91"/>
                      <a:pt x="0" y="201"/>
                    </a:cubicBezTo>
                    <a:lnTo>
                      <a:pt x="0" y="209"/>
                    </a:lnTo>
                    <a:lnTo>
                      <a:pt x="407" y="209"/>
                    </a:lnTo>
                    <a:lnTo>
                      <a:pt x="407" y="201"/>
                    </a:lnTo>
                    <a:cubicBezTo>
                      <a:pt x="407" y="91"/>
                      <a:pt x="316" y="0"/>
                      <a:pt x="206"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24"/>
              <p:cNvSpPr/>
              <p:nvPr/>
            </p:nvSpPr>
            <p:spPr>
              <a:xfrm>
                <a:off x="6503830" y="3524071"/>
                <a:ext cx="160846" cy="92581"/>
              </a:xfrm>
              <a:custGeom>
                <a:avLst/>
                <a:gdLst/>
                <a:ahLst/>
                <a:cxnLst/>
                <a:rect l="l" t="t" r="r" b="b"/>
                <a:pathLst>
                  <a:path w="2382" h="1371" extrusionOk="0">
                    <a:moveTo>
                      <a:pt x="1192" y="1"/>
                    </a:moveTo>
                    <a:cubicBezTo>
                      <a:pt x="913" y="1"/>
                      <a:pt x="671" y="167"/>
                      <a:pt x="565" y="407"/>
                    </a:cubicBezTo>
                    <a:lnTo>
                      <a:pt x="1" y="407"/>
                    </a:lnTo>
                    <a:lnTo>
                      <a:pt x="1" y="968"/>
                    </a:lnTo>
                    <a:lnTo>
                      <a:pt x="565" y="968"/>
                    </a:lnTo>
                    <a:cubicBezTo>
                      <a:pt x="671" y="1205"/>
                      <a:pt x="913" y="1371"/>
                      <a:pt x="1192" y="1371"/>
                    </a:cubicBezTo>
                    <a:cubicBezTo>
                      <a:pt x="1469" y="1371"/>
                      <a:pt x="1709" y="1205"/>
                      <a:pt x="1817" y="968"/>
                    </a:cubicBezTo>
                    <a:lnTo>
                      <a:pt x="2381" y="968"/>
                    </a:lnTo>
                    <a:lnTo>
                      <a:pt x="2381" y="407"/>
                    </a:lnTo>
                    <a:lnTo>
                      <a:pt x="1817" y="407"/>
                    </a:lnTo>
                    <a:cubicBezTo>
                      <a:pt x="1709" y="167"/>
                      <a:pt x="1469" y="1"/>
                      <a:pt x="119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24"/>
              <p:cNvSpPr/>
              <p:nvPr/>
            </p:nvSpPr>
            <p:spPr>
              <a:xfrm>
                <a:off x="6402876" y="3997643"/>
                <a:ext cx="363018" cy="413474"/>
              </a:xfrm>
              <a:custGeom>
                <a:avLst/>
                <a:gdLst/>
                <a:ahLst/>
                <a:cxnLst/>
                <a:rect l="l" t="t" r="r" b="b"/>
                <a:pathLst>
                  <a:path w="5376" h="6123" extrusionOk="0">
                    <a:moveTo>
                      <a:pt x="0" y="1"/>
                    </a:moveTo>
                    <a:lnTo>
                      <a:pt x="0" y="6122"/>
                    </a:lnTo>
                    <a:lnTo>
                      <a:pt x="5375" y="6122"/>
                    </a:lnTo>
                    <a:lnTo>
                      <a:pt x="537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8" name="Google Shape;238;p24"/>
            <p:cNvGrpSpPr/>
            <p:nvPr/>
          </p:nvGrpSpPr>
          <p:grpSpPr>
            <a:xfrm>
              <a:off x="5516776" y="4506239"/>
              <a:ext cx="484766" cy="520573"/>
              <a:chOff x="5516776" y="4365939"/>
              <a:chExt cx="484766" cy="520573"/>
            </a:xfrm>
          </p:grpSpPr>
          <p:sp>
            <p:nvSpPr>
              <p:cNvPr id="239" name="Google Shape;239;p24"/>
              <p:cNvSpPr/>
              <p:nvPr/>
            </p:nvSpPr>
            <p:spPr>
              <a:xfrm>
                <a:off x="5516776" y="4552586"/>
                <a:ext cx="484766" cy="333926"/>
              </a:xfrm>
              <a:custGeom>
                <a:avLst/>
                <a:gdLst/>
                <a:ahLst/>
                <a:cxnLst/>
                <a:rect l="l" t="t" r="r" b="b"/>
                <a:pathLst>
                  <a:path w="7179" h="4945" extrusionOk="0">
                    <a:moveTo>
                      <a:pt x="2192" y="0"/>
                    </a:moveTo>
                    <a:cubicBezTo>
                      <a:pt x="1465" y="0"/>
                      <a:pt x="761" y="359"/>
                      <a:pt x="533" y="1622"/>
                    </a:cubicBezTo>
                    <a:cubicBezTo>
                      <a:pt x="0" y="4546"/>
                      <a:pt x="2991" y="4944"/>
                      <a:pt x="2991" y="4944"/>
                    </a:cubicBezTo>
                    <a:cubicBezTo>
                      <a:pt x="7044" y="4944"/>
                      <a:pt x="7179" y="1223"/>
                      <a:pt x="6113" y="690"/>
                    </a:cubicBezTo>
                    <a:cubicBezTo>
                      <a:pt x="5727" y="496"/>
                      <a:pt x="5361" y="434"/>
                      <a:pt x="5052" y="434"/>
                    </a:cubicBezTo>
                    <a:cubicBezTo>
                      <a:pt x="4511" y="434"/>
                      <a:pt x="4144" y="622"/>
                      <a:pt x="4144" y="622"/>
                    </a:cubicBezTo>
                    <a:cubicBezTo>
                      <a:pt x="4144" y="622"/>
                      <a:pt x="3149" y="0"/>
                      <a:pt x="2192" y="0"/>
                    </a:cubicBezTo>
                    <a:close/>
                  </a:path>
                </a:pathLst>
              </a:custGeom>
              <a:solidFill>
                <a:srgbClr val="AD24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24"/>
              <p:cNvSpPr/>
              <p:nvPr/>
            </p:nvSpPr>
            <p:spPr>
              <a:xfrm>
                <a:off x="5674521" y="4402674"/>
                <a:ext cx="135929" cy="195494"/>
              </a:xfrm>
              <a:custGeom>
                <a:avLst/>
                <a:gdLst/>
                <a:ahLst/>
                <a:cxnLst/>
                <a:rect l="l" t="t" r="r" b="b"/>
                <a:pathLst>
                  <a:path w="2013" h="2895" extrusionOk="0">
                    <a:moveTo>
                      <a:pt x="56" y="1"/>
                    </a:moveTo>
                    <a:cubicBezTo>
                      <a:pt x="37" y="1"/>
                      <a:pt x="18" y="13"/>
                      <a:pt x="12" y="33"/>
                    </a:cubicBezTo>
                    <a:cubicBezTo>
                      <a:pt x="0" y="57"/>
                      <a:pt x="12" y="84"/>
                      <a:pt x="36" y="96"/>
                    </a:cubicBezTo>
                    <a:cubicBezTo>
                      <a:pt x="1907" y="937"/>
                      <a:pt x="1761" y="2819"/>
                      <a:pt x="1757" y="2839"/>
                    </a:cubicBezTo>
                    <a:cubicBezTo>
                      <a:pt x="1757" y="2866"/>
                      <a:pt x="1776" y="2890"/>
                      <a:pt x="1804" y="2895"/>
                    </a:cubicBezTo>
                    <a:lnTo>
                      <a:pt x="1808" y="2895"/>
                    </a:lnTo>
                    <a:cubicBezTo>
                      <a:pt x="1832" y="2895"/>
                      <a:pt x="1856" y="2875"/>
                      <a:pt x="1859" y="2847"/>
                    </a:cubicBezTo>
                    <a:cubicBezTo>
                      <a:pt x="1859" y="2827"/>
                      <a:pt x="2013" y="873"/>
                      <a:pt x="76" y="6"/>
                    </a:cubicBezTo>
                    <a:cubicBezTo>
                      <a:pt x="70" y="3"/>
                      <a:pt x="63" y="1"/>
                      <a:pt x="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24"/>
              <p:cNvSpPr/>
              <p:nvPr/>
            </p:nvSpPr>
            <p:spPr>
              <a:xfrm>
                <a:off x="5777433" y="4365939"/>
                <a:ext cx="174554" cy="134381"/>
              </a:xfrm>
              <a:custGeom>
                <a:avLst/>
                <a:gdLst/>
                <a:ahLst/>
                <a:cxnLst/>
                <a:rect l="l" t="t" r="r" b="b"/>
                <a:pathLst>
                  <a:path w="2585" h="1990" extrusionOk="0">
                    <a:moveTo>
                      <a:pt x="1530" y="1"/>
                    </a:moveTo>
                    <a:cubicBezTo>
                      <a:pt x="120" y="1"/>
                      <a:pt x="0" y="1989"/>
                      <a:pt x="0" y="1989"/>
                    </a:cubicBezTo>
                    <a:cubicBezTo>
                      <a:pt x="0" y="1989"/>
                      <a:pt x="2585" y="1792"/>
                      <a:pt x="2075" y="88"/>
                    </a:cubicBezTo>
                    <a:cubicBezTo>
                      <a:pt x="1875" y="28"/>
                      <a:pt x="1694" y="1"/>
                      <a:pt x="1530" y="1"/>
                    </a:cubicBezTo>
                    <a:close/>
                  </a:path>
                </a:pathLst>
              </a:custGeom>
              <a:solidFill>
                <a:srgbClr val="57B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2" name="Google Shape;242;p24"/>
            <p:cNvGrpSpPr/>
            <p:nvPr/>
          </p:nvGrpSpPr>
          <p:grpSpPr>
            <a:xfrm>
              <a:off x="2841934" y="2372228"/>
              <a:ext cx="3787511" cy="2695038"/>
              <a:chOff x="2841934" y="2231928"/>
              <a:chExt cx="3787511" cy="2695038"/>
            </a:xfrm>
          </p:grpSpPr>
          <p:sp>
            <p:nvSpPr>
              <p:cNvPr id="243" name="Google Shape;243;p24"/>
              <p:cNvSpPr/>
              <p:nvPr/>
            </p:nvSpPr>
            <p:spPr>
              <a:xfrm>
                <a:off x="3757273" y="2231928"/>
                <a:ext cx="749737" cy="680886"/>
              </a:xfrm>
              <a:custGeom>
                <a:avLst/>
                <a:gdLst/>
                <a:ahLst/>
                <a:cxnLst/>
                <a:rect l="l" t="t" r="r" b="b"/>
                <a:pathLst>
                  <a:path w="11103" h="10083" extrusionOk="0">
                    <a:moveTo>
                      <a:pt x="8442" y="0"/>
                    </a:moveTo>
                    <a:cubicBezTo>
                      <a:pt x="6391" y="0"/>
                      <a:pt x="3033" y="2296"/>
                      <a:pt x="1714" y="3883"/>
                    </a:cubicBezTo>
                    <a:cubicBezTo>
                      <a:pt x="1" y="5947"/>
                      <a:pt x="554" y="6744"/>
                      <a:pt x="554" y="6744"/>
                    </a:cubicBezTo>
                    <a:lnTo>
                      <a:pt x="1000" y="10078"/>
                    </a:lnTo>
                    <a:cubicBezTo>
                      <a:pt x="1000" y="10078"/>
                      <a:pt x="2477" y="10082"/>
                      <a:pt x="3442" y="10082"/>
                    </a:cubicBezTo>
                    <a:cubicBezTo>
                      <a:pt x="3924" y="10082"/>
                      <a:pt x="4278" y="10081"/>
                      <a:pt x="4256" y="10078"/>
                    </a:cubicBezTo>
                    <a:cubicBezTo>
                      <a:pt x="4188" y="10067"/>
                      <a:pt x="9307" y="4218"/>
                      <a:pt x="9307" y="4218"/>
                    </a:cubicBezTo>
                    <a:cubicBezTo>
                      <a:pt x="9307" y="4218"/>
                      <a:pt x="11103" y="2821"/>
                      <a:pt x="9840" y="694"/>
                    </a:cubicBezTo>
                    <a:cubicBezTo>
                      <a:pt x="9550" y="205"/>
                      <a:pt x="9054" y="0"/>
                      <a:pt x="8442" y="0"/>
                    </a:cubicBez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24"/>
              <p:cNvSpPr/>
              <p:nvPr/>
            </p:nvSpPr>
            <p:spPr>
              <a:xfrm>
                <a:off x="3878553" y="2516760"/>
                <a:ext cx="668301" cy="791497"/>
              </a:xfrm>
              <a:custGeom>
                <a:avLst/>
                <a:gdLst/>
                <a:ahLst/>
                <a:cxnLst/>
                <a:rect l="l" t="t" r="r" b="b"/>
                <a:pathLst>
                  <a:path w="9897" h="11721" extrusionOk="0">
                    <a:moveTo>
                      <a:pt x="7511" y="0"/>
                    </a:moveTo>
                    <a:cubicBezTo>
                      <a:pt x="6580" y="730"/>
                      <a:pt x="1082" y="1393"/>
                      <a:pt x="1082" y="1393"/>
                    </a:cubicBezTo>
                    <a:cubicBezTo>
                      <a:pt x="1082" y="1393"/>
                      <a:pt x="1331" y="2459"/>
                      <a:pt x="1709" y="3986"/>
                    </a:cubicBezTo>
                    <a:cubicBezTo>
                      <a:pt x="826" y="4120"/>
                      <a:pt x="1" y="5249"/>
                      <a:pt x="135" y="5581"/>
                    </a:cubicBezTo>
                    <a:cubicBezTo>
                      <a:pt x="265" y="5912"/>
                      <a:pt x="3656" y="11362"/>
                      <a:pt x="4603" y="11698"/>
                    </a:cubicBezTo>
                    <a:cubicBezTo>
                      <a:pt x="4940" y="11708"/>
                      <a:pt x="5304" y="11720"/>
                      <a:pt x="5675" y="11720"/>
                    </a:cubicBezTo>
                    <a:cubicBezTo>
                      <a:pt x="7668" y="11720"/>
                      <a:pt x="9897" y="11372"/>
                      <a:pt x="9505" y="8572"/>
                    </a:cubicBezTo>
                    <a:cubicBezTo>
                      <a:pt x="9039" y="5249"/>
                      <a:pt x="7511" y="0"/>
                      <a:pt x="7511" y="0"/>
                    </a:cubicBezTo>
                    <a:close/>
                  </a:path>
                </a:pathLst>
              </a:custGeom>
              <a:solidFill>
                <a:srgbClr val="FFC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24"/>
              <p:cNvSpPr/>
              <p:nvPr/>
            </p:nvSpPr>
            <p:spPr>
              <a:xfrm>
                <a:off x="3768888" y="2863852"/>
                <a:ext cx="257948" cy="201436"/>
              </a:xfrm>
              <a:custGeom>
                <a:avLst/>
                <a:gdLst/>
                <a:ahLst/>
                <a:cxnLst/>
                <a:rect l="l" t="t" r="r" b="b"/>
                <a:pathLst>
                  <a:path w="3820" h="2983" extrusionOk="0">
                    <a:moveTo>
                      <a:pt x="1553" y="0"/>
                    </a:moveTo>
                    <a:cubicBezTo>
                      <a:pt x="1162" y="0"/>
                      <a:pt x="762" y="166"/>
                      <a:pt x="516" y="720"/>
                    </a:cubicBezTo>
                    <a:cubicBezTo>
                      <a:pt x="1" y="1869"/>
                      <a:pt x="1090" y="2982"/>
                      <a:pt x="2109" y="2982"/>
                    </a:cubicBezTo>
                    <a:cubicBezTo>
                      <a:pt x="2316" y="2982"/>
                      <a:pt x="2520" y="2937"/>
                      <a:pt x="2706" y="2836"/>
                    </a:cubicBezTo>
                    <a:cubicBezTo>
                      <a:pt x="3819" y="2236"/>
                      <a:pt x="3819" y="1490"/>
                      <a:pt x="3819" y="1490"/>
                    </a:cubicBezTo>
                    <a:lnTo>
                      <a:pt x="2706" y="374"/>
                    </a:lnTo>
                    <a:cubicBezTo>
                      <a:pt x="2706" y="374"/>
                      <a:pt x="2140" y="0"/>
                      <a:pt x="1553" y="0"/>
                    </a:cubicBezTo>
                    <a:close/>
                  </a:path>
                </a:pathLst>
              </a:custGeom>
              <a:solidFill>
                <a:srgbClr val="FFC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24"/>
              <p:cNvSpPr/>
              <p:nvPr/>
            </p:nvSpPr>
            <p:spPr>
              <a:xfrm>
                <a:off x="3069233" y="4769687"/>
                <a:ext cx="217027" cy="157273"/>
              </a:xfrm>
              <a:custGeom>
                <a:avLst/>
                <a:gdLst/>
                <a:ahLst/>
                <a:cxnLst/>
                <a:rect l="l" t="t" r="r" b="b"/>
                <a:pathLst>
                  <a:path w="3214" h="2329" extrusionOk="0">
                    <a:moveTo>
                      <a:pt x="723" y="1"/>
                    </a:moveTo>
                    <a:lnTo>
                      <a:pt x="0" y="1994"/>
                    </a:lnTo>
                    <a:lnTo>
                      <a:pt x="2348" y="2329"/>
                    </a:lnTo>
                    <a:lnTo>
                      <a:pt x="3213" y="407"/>
                    </a:lnTo>
                    <a:lnTo>
                      <a:pt x="723" y="1"/>
                    </a:lnTo>
                    <a:close/>
                  </a:path>
                </a:pathLst>
              </a:custGeom>
              <a:solidFill>
                <a:srgbClr val="FCD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24"/>
              <p:cNvSpPr/>
              <p:nvPr/>
            </p:nvSpPr>
            <p:spPr>
              <a:xfrm>
                <a:off x="3003393" y="3305821"/>
                <a:ext cx="2102680" cy="1541531"/>
              </a:xfrm>
              <a:custGeom>
                <a:avLst/>
                <a:gdLst/>
                <a:ahLst/>
                <a:cxnLst/>
                <a:rect l="l" t="t" r="r" b="b"/>
                <a:pathLst>
                  <a:path w="31139" h="22828" extrusionOk="0">
                    <a:moveTo>
                      <a:pt x="4622" y="1"/>
                    </a:moveTo>
                    <a:cubicBezTo>
                      <a:pt x="4153" y="1"/>
                      <a:pt x="3689" y="11"/>
                      <a:pt x="3233" y="32"/>
                    </a:cubicBezTo>
                    <a:cubicBezTo>
                      <a:pt x="2128" y="6058"/>
                      <a:pt x="1" y="19019"/>
                      <a:pt x="731" y="21079"/>
                    </a:cubicBezTo>
                    <a:cubicBezTo>
                      <a:pt x="1284" y="22638"/>
                      <a:pt x="3376" y="22827"/>
                      <a:pt x="4362" y="22827"/>
                    </a:cubicBezTo>
                    <a:cubicBezTo>
                      <a:pt x="4680" y="22827"/>
                      <a:pt x="4883" y="22808"/>
                      <a:pt x="4883" y="22808"/>
                    </a:cubicBezTo>
                    <a:lnTo>
                      <a:pt x="17795" y="22827"/>
                    </a:lnTo>
                    <a:lnTo>
                      <a:pt x="20405" y="8517"/>
                    </a:lnTo>
                    <a:lnTo>
                      <a:pt x="26786" y="15696"/>
                    </a:lnTo>
                    <a:lnTo>
                      <a:pt x="26253" y="16493"/>
                    </a:lnTo>
                    <a:lnTo>
                      <a:pt x="28913" y="18952"/>
                    </a:lnTo>
                    <a:lnTo>
                      <a:pt x="31139" y="13636"/>
                    </a:lnTo>
                    <a:lnTo>
                      <a:pt x="29379" y="13036"/>
                    </a:lnTo>
                    <a:lnTo>
                      <a:pt x="21454" y="2736"/>
                    </a:lnTo>
                    <a:cubicBezTo>
                      <a:pt x="21454" y="2736"/>
                      <a:pt x="12327" y="1"/>
                      <a:pt x="4622" y="1"/>
                    </a:cubicBez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24"/>
              <p:cNvSpPr/>
              <p:nvPr/>
            </p:nvSpPr>
            <p:spPr>
              <a:xfrm>
                <a:off x="3169444" y="3719428"/>
                <a:ext cx="1211815" cy="1207537"/>
              </a:xfrm>
              <a:custGeom>
                <a:avLst/>
                <a:gdLst/>
                <a:ahLst/>
                <a:cxnLst/>
                <a:rect l="l" t="t" r="r" b="b"/>
                <a:pathLst>
                  <a:path w="17946" h="17882" extrusionOk="0">
                    <a:moveTo>
                      <a:pt x="3520" y="1"/>
                    </a:moveTo>
                    <a:lnTo>
                      <a:pt x="1" y="17614"/>
                    </a:lnTo>
                    <a:lnTo>
                      <a:pt x="15336" y="17878"/>
                    </a:lnTo>
                    <a:cubicBezTo>
                      <a:pt x="15339" y="17880"/>
                      <a:pt x="15343" y="17881"/>
                      <a:pt x="15346" y="17881"/>
                    </a:cubicBezTo>
                    <a:cubicBezTo>
                      <a:pt x="15725" y="17881"/>
                      <a:pt x="17718" y="5525"/>
                      <a:pt x="17946" y="2392"/>
                    </a:cubicBezTo>
                    <a:lnTo>
                      <a:pt x="3520" y="1"/>
                    </a:lnTo>
                    <a:close/>
                  </a:path>
                </a:pathLst>
              </a:custGeom>
              <a:solidFill>
                <a:srgbClr val="FF7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24"/>
              <p:cNvSpPr/>
              <p:nvPr/>
            </p:nvSpPr>
            <p:spPr>
              <a:xfrm>
                <a:off x="3910561" y="3032401"/>
                <a:ext cx="181576" cy="566358"/>
              </a:xfrm>
              <a:custGeom>
                <a:avLst/>
                <a:gdLst/>
                <a:ahLst/>
                <a:cxnLst/>
                <a:rect l="l" t="t" r="r" b="b"/>
                <a:pathLst>
                  <a:path w="2689" h="8387" extrusionOk="0">
                    <a:moveTo>
                      <a:pt x="924" y="0"/>
                    </a:moveTo>
                    <a:lnTo>
                      <a:pt x="0" y="4989"/>
                    </a:lnTo>
                    <a:cubicBezTo>
                      <a:pt x="0" y="4989"/>
                      <a:pt x="1214" y="8387"/>
                      <a:pt x="1236" y="8387"/>
                    </a:cubicBezTo>
                    <a:cubicBezTo>
                      <a:pt x="1237" y="8387"/>
                      <a:pt x="1237" y="8384"/>
                      <a:pt x="1235" y="8379"/>
                    </a:cubicBezTo>
                    <a:cubicBezTo>
                      <a:pt x="1188" y="8182"/>
                      <a:pt x="2688" y="5854"/>
                      <a:pt x="2688" y="5854"/>
                    </a:cubicBezTo>
                    <a:lnTo>
                      <a:pt x="2317" y="0"/>
                    </a:lnTo>
                    <a:close/>
                  </a:path>
                </a:pathLst>
              </a:custGeom>
              <a:solidFill>
                <a:srgbClr val="FFC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24"/>
              <p:cNvSpPr/>
              <p:nvPr/>
            </p:nvSpPr>
            <p:spPr>
              <a:xfrm>
                <a:off x="4140020" y="3426291"/>
                <a:ext cx="203387" cy="716000"/>
              </a:xfrm>
              <a:custGeom>
                <a:avLst/>
                <a:gdLst/>
                <a:ahLst/>
                <a:cxnLst/>
                <a:rect l="l" t="t" r="r" b="b"/>
                <a:pathLst>
                  <a:path w="3012" h="10603" extrusionOk="0">
                    <a:moveTo>
                      <a:pt x="963" y="1"/>
                    </a:moveTo>
                    <a:cubicBezTo>
                      <a:pt x="813" y="1761"/>
                      <a:pt x="316" y="7333"/>
                      <a:pt x="107" y="9259"/>
                    </a:cubicBezTo>
                    <a:cubicBezTo>
                      <a:pt x="1" y="10219"/>
                      <a:pt x="283" y="10603"/>
                      <a:pt x="642" y="10603"/>
                    </a:cubicBezTo>
                    <a:cubicBezTo>
                      <a:pt x="1005" y="10603"/>
                      <a:pt x="1446" y="10212"/>
                      <a:pt x="1646" y="9630"/>
                    </a:cubicBezTo>
                    <a:cubicBezTo>
                      <a:pt x="2444" y="7143"/>
                      <a:pt x="3012" y="509"/>
                      <a:pt x="3012" y="509"/>
                    </a:cubicBezTo>
                    <a:lnTo>
                      <a:pt x="963" y="1"/>
                    </a:lnTo>
                    <a:close/>
                  </a:path>
                </a:pathLst>
              </a:custGeom>
              <a:solidFill>
                <a:srgbClr val="FF7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24"/>
              <p:cNvSpPr/>
              <p:nvPr/>
            </p:nvSpPr>
            <p:spPr>
              <a:xfrm>
                <a:off x="3471901" y="3305821"/>
                <a:ext cx="200754" cy="757868"/>
              </a:xfrm>
              <a:custGeom>
                <a:avLst/>
                <a:gdLst/>
                <a:ahLst/>
                <a:cxnLst/>
                <a:rect l="l" t="t" r="r" b="b"/>
                <a:pathLst>
                  <a:path w="2973" h="11223" extrusionOk="0">
                    <a:moveTo>
                      <a:pt x="506" y="0"/>
                    </a:moveTo>
                    <a:cubicBezTo>
                      <a:pt x="506" y="0"/>
                      <a:pt x="107" y="8118"/>
                      <a:pt x="41" y="9650"/>
                    </a:cubicBezTo>
                    <a:cubicBezTo>
                      <a:pt x="1" y="10552"/>
                      <a:pt x="402" y="11223"/>
                      <a:pt x="874" y="11223"/>
                    </a:cubicBezTo>
                    <a:cubicBezTo>
                      <a:pt x="1201" y="11223"/>
                      <a:pt x="1563" y="10901"/>
                      <a:pt x="1835" y="10111"/>
                    </a:cubicBezTo>
                    <a:cubicBezTo>
                      <a:pt x="2498" y="8186"/>
                      <a:pt x="2972" y="355"/>
                      <a:pt x="2972" y="355"/>
                    </a:cubicBezTo>
                    <a:lnTo>
                      <a:pt x="506" y="0"/>
                    </a:lnTo>
                    <a:close/>
                  </a:path>
                </a:pathLst>
              </a:custGeom>
              <a:solidFill>
                <a:srgbClr val="FF7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24"/>
              <p:cNvSpPr/>
              <p:nvPr/>
            </p:nvSpPr>
            <p:spPr>
              <a:xfrm>
                <a:off x="4139480" y="3835914"/>
                <a:ext cx="155714" cy="312655"/>
              </a:xfrm>
              <a:custGeom>
                <a:avLst/>
                <a:gdLst/>
                <a:ahLst/>
                <a:cxnLst/>
                <a:rect l="l" t="t" r="r" b="b"/>
                <a:pathLst>
                  <a:path w="2306" h="4630" extrusionOk="0">
                    <a:moveTo>
                      <a:pt x="426" y="0"/>
                    </a:moveTo>
                    <a:cubicBezTo>
                      <a:pt x="308" y="782"/>
                      <a:pt x="213" y="1567"/>
                      <a:pt x="119" y="2348"/>
                    </a:cubicBezTo>
                    <a:cubicBezTo>
                      <a:pt x="71" y="2743"/>
                      <a:pt x="24" y="3130"/>
                      <a:pt x="0" y="3536"/>
                    </a:cubicBezTo>
                    <a:cubicBezTo>
                      <a:pt x="5" y="3639"/>
                      <a:pt x="5" y="3742"/>
                      <a:pt x="13" y="3844"/>
                    </a:cubicBezTo>
                    <a:cubicBezTo>
                      <a:pt x="36" y="3947"/>
                      <a:pt x="36" y="4053"/>
                      <a:pt x="80" y="4152"/>
                    </a:cubicBezTo>
                    <a:cubicBezTo>
                      <a:pt x="111" y="4259"/>
                      <a:pt x="166" y="4357"/>
                      <a:pt x="237" y="4444"/>
                    </a:cubicBezTo>
                    <a:cubicBezTo>
                      <a:pt x="317" y="4531"/>
                      <a:pt x="423" y="4602"/>
                      <a:pt x="545" y="4621"/>
                    </a:cubicBezTo>
                    <a:cubicBezTo>
                      <a:pt x="580" y="4627"/>
                      <a:pt x="614" y="4630"/>
                      <a:pt x="648" y="4630"/>
                    </a:cubicBezTo>
                    <a:cubicBezTo>
                      <a:pt x="848" y="4630"/>
                      <a:pt x="1027" y="4536"/>
                      <a:pt x="1169" y="4428"/>
                    </a:cubicBezTo>
                    <a:cubicBezTo>
                      <a:pt x="1339" y="4298"/>
                      <a:pt x="1465" y="4128"/>
                      <a:pt x="1572" y="3951"/>
                    </a:cubicBezTo>
                    <a:cubicBezTo>
                      <a:pt x="1681" y="3773"/>
                      <a:pt x="1745" y="3572"/>
                      <a:pt x="1796" y="3383"/>
                    </a:cubicBezTo>
                    <a:cubicBezTo>
                      <a:pt x="1852" y="3189"/>
                      <a:pt x="1899" y="2995"/>
                      <a:pt x="1938" y="2802"/>
                    </a:cubicBezTo>
                    <a:cubicBezTo>
                      <a:pt x="2108" y="2029"/>
                      <a:pt x="2222" y="1243"/>
                      <a:pt x="2306" y="458"/>
                    </a:cubicBezTo>
                    <a:lnTo>
                      <a:pt x="2306" y="458"/>
                    </a:lnTo>
                    <a:cubicBezTo>
                      <a:pt x="2144" y="1232"/>
                      <a:pt x="1989" y="2005"/>
                      <a:pt x="1792" y="2767"/>
                    </a:cubicBezTo>
                    <a:cubicBezTo>
                      <a:pt x="1681" y="3142"/>
                      <a:pt x="1607" y="3540"/>
                      <a:pt x="1417" y="3860"/>
                    </a:cubicBezTo>
                    <a:cubicBezTo>
                      <a:pt x="1319" y="4018"/>
                      <a:pt x="1200" y="4172"/>
                      <a:pt x="1054" y="4279"/>
                    </a:cubicBezTo>
                    <a:cubicBezTo>
                      <a:pt x="930" y="4369"/>
                      <a:pt x="785" y="4434"/>
                      <a:pt x="649" y="4434"/>
                    </a:cubicBezTo>
                    <a:cubicBezTo>
                      <a:pt x="626" y="4434"/>
                      <a:pt x="603" y="4432"/>
                      <a:pt x="581" y="4428"/>
                    </a:cubicBezTo>
                    <a:cubicBezTo>
                      <a:pt x="426" y="4405"/>
                      <a:pt x="317" y="4263"/>
                      <a:pt x="261" y="4093"/>
                    </a:cubicBezTo>
                    <a:cubicBezTo>
                      <a:pt x="222" y="4010"/>
                      <a:pt x="218" y="3911"/>
                      <a:pt x="198" y="3824"/>
                    </a:cubicBezTo>
                    <a:cubicBezTo>
                      <a:pt x="190" y="3729"/>
                      <a:pt x="190" y="3635"/>
                      <a:pt x="182" y="3540"/>
                    </a:cubicBezTo>
                    <a:cubicBezTo>
                      <a:pt x="194" y="3157"/>
                      <a:pt x="249" y="2758"/>
                      <a:pt x="273" y="2364"/>
                    </a:cubicBezTo>
                    <a:cubicBezTo>
                      <a:pt x="332" y="1579"/>
                      <a:pt x="391" y="789"/>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24"/>
              <p:cNvSpPr/>
              <p:nvPr/>
            </p:nvSpPr>
            <p:spPr>
              <a:xfrm>
                <a:off x="3468187" y="3732461"/>
                <a:ext cx="168004" cy="337708"/>
              </a:xfrm>
              <a:custGeom>
                <a:avLst/>
                <a:gdLst/>
                <a:ahLst/>
                <a:cxnLst/>
                <a:rect l="l" t="t" r="r" b="b"/>
                <a:pathLst>
                  <a:path w="2488" h="5001" extrusionOk="0">
                    <a:moveTo>
                      <a:pt x="253" y="1"/>
                    </a:moveTo>
                    <a:lnTo>
                      <a:pt x="253" y="1"/>
                    </a:lnTo>
                    <a:cubicBezTo>
                      <a:pt x="170" y="857"/>
                      <a:pt x="111" y="1714"/>
                      <a:pt x="56" y="2574"/>
                    </a:cubicBezTo>
                    <a:cubicBezTo>
                      <a:pt x="40" y="2787"/>
                      <a:pt x="25" y="3004"/>
                      <a:pt x="16" y="3217"/>
                    </a:cubicBezTo>
                    <a:cubicBezTo>
                      <a:pt x="1" y="3430"/>
                      <a:pt x="8" y="3660"/>
                      <a:pt x="36" y="3880"/>
                    </a:cubicBezTo>
                    <a:cubicBezTo>
                      <a:pt x="79" y="4097"/>
                      <a:pt x="134" y="4319"/>
                      <a:pt x="249" y="4520"/>
                    </a:cubicBezTo>
                    <a:cubicBezTo>
                      <a:pt x="364" y="4713"/>
                      <a:pt x="529" y="4911"/>
                      <a:pt x="782" y="4982"/>
                    </a:cubicBezTo>
                    <a:cubicBezTo>
                      <a:pt x="827" y="4995"/>
                      <a:pt x="874" y="5001"/>
                      <a:pt x="921" y="5001"/>
                    </a:cubicBezTo>
                    <a:cubicBezTo>
                      <a:pt x="1000" y="5001"/>
                      <a:pt x="1080" y="4983"/>
                      <a:pt x="1153" y="4953"/>
                    </a:cubicBezTo>
                    <a:cubicBezTo>
                      <a:pt x="1216" y="4942"/>
                      <a:pt x="1263" y="4899"/>
                      <a:pt x="1315" y="4867"/>
                    </a:cubicBezTo>
                    <a:cubicBezTo>
                      <a:pt x="1369" y="4840"/>
                      <a:pt x="1409" y="4796"/>
                      <a:pt x="1449" y="4756"/>
                    </a:cubicBezTo>
                    <a:cubicBezTo>
                      <a:pt x="1622" y="4594"/>
                      <a:pt x="1725" y="4394"/>
                      <a:pt x="1824" y="4192"/>
                    </a:cubicBezTo>
                    <a:cubicBezTo>
                      <a:pt x="2009" y="3789"/>
                      <a:pt x="2112" y="3363"/>
                      <a:pt x="2187" y="2937"/>
                    </a:cubicBezTo>
                    <a:cubicBezTo>
                      <a:pt x="2337" y="2085"/>
                      <a:pt x="2424" y="1228"/>
                      <a:pt x="2487" y="368"/>
                    </a:cubicBezTo>
                    <a:lnTo>
                      <a:pt x="2487" y="368"/>
                    </a:lnTo>
                    <a:cubicBezTo>
                      <a:pt x="2345" y="1221"/>
                      <a:pt x="2214" y="2069"/>
                      <a:pt x="2037" y="2906"/>
                    </a:cubicBezTo>
                    <a:cubicBezTo>
                      <a:pt x="1943" y="3324"/>
                      <a:pt x="1843" y="3738"/>
                      <a:pt x="1662" y="4117"/>
                    </a:cubicBezTo>
                    <a:cubicBezTo>
                      <a:pt x="1567" y="4299"/>
                      <a:pt x="1464" y="4485"/>
                      <a:pt x="1318" y="4618"/>
                    </a:cubicBezTo>
                    <a:cubicBezTo>
                      <a:pt x="1207" y="4729"/>
                      <a:pt x="1069" y="4802"/>
                      <a:pt x="931" y="4802"/>
                    </a:cubicBezTo>
                    <a:cubicBezTo>
                      <a:pt x="897" y="4802"/>
                      <a:pt x="863" y="4797"/>
                      <a:pt x="830" y="4788"/>
                    </a:cubicBezTo>
                    <a:cubicBezTo>
                      <a:pt x="659" y="4745"/>
                      <a:pt x="517" y="4594"/>
                      <a:pt x="415" y="4425"/>
                    </a:cubicBezTo>
                    <a:cubicBezTo>
                      <a:pt x="312" y="4252"/>
                      <a:pt x="261" y="4050"/>
                      <a:pt x="218" y="3849"/>
                    </a:cubicBezTo>
                    <a:cubicBezTo>
                      <a:pt x="147" y="3447"/>
                      <a:pt x="209" y="3012"/>
                      <a:pt x="209" y="2582"/>
                    </a:cubicBezTo>
                    <a:cubicBezTo>
                      <a:pt x="233" y="1722"/>
                      <a:pt x="253" y="862"/>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24"/>
              <p:cNvSpPr/>
              <p:nvPr/>
            </p:nvSpPr>
            <p:spPr>
              <a:xfrm>
                <a:off x="4968856" y="4071450"/>
                <a:ext cx="1660590" cy="482691"/>
              </a:xfrm>
              <a:custGeom>
                <a:avLst/>
                <a:gdLst/>
                <a:ahLst/>
                <a:cxnLst/>
                <a:rect l="l" t="t" r="r" b="b"/>
                <a:pathLst>
                  <a:path w="24592" h="7148" extrusionOk="0">
                    <a:moveTo>
                      <a:pt x="19617" y="0"/>
                    </a:moveTo>
                    <a:cubicBezTo>
                      <a:pt x="17852" y="0"/>
                      <a:pt x="15423" y="435"/>
                      <a:pt x="15423" y="435"/>
                    </a:cubicBezTo>
                    <a:lnTo>
                      <a:pt x="2033" y="2298"/>
                    </a:lnTo>
                    <a:lnTo>
                      <a:pt x="0" y="7148"/>
                    </a:lnTo>
                    <a:cubicBezTo>
                      <a:pt x="0" y="7148"/>
                      <a:pt x="12830" y="3095"/>
                      <a:pt x="15490" y="2396"/>
                    </a:cubicBezTo>
                    <a:cubicBezTo>
                      <a:pt x="16488" y="3162"/>
                      <a:pt x="19480" y="3731"/>
                      <a:pt x="19480" y="3731"/>
                    </a:cubicBezTo>
                    <a:cubicBezTo>
                      <a:pt x="19480" y="3731"/>
                      <a:pt x="18679" y="4358"/>
                      <a:pt x="19346" y="4689"/>
                    </a:cubicBezTo>
                    <a:cubicBezTo>
                      <a:pt x="19488" y="4761"/>
                      <a:pt x="19639" y="4793"/>
                      <a:pt x="19798" y="4793"/>
                    </a:cubicBezTo>
                    <a:cubicBezTo>
                      <a:pt x="20380" y="4793"/>
                      <a:pt x="21059" y="4364"/>
                      <a:pt x="21737" y="3893"/>
                    </a:cubicBezTo>
                    <a:cubicBezTo>
                      <a:pt x="22602" y="3296"/>
                      <a:pt x="22136" y="2230"/>
                      <a:pt x="22136" y="2230"/>
                    </a:cubicBezTo>
                    <a:lnTo>
                      <a:pt x="22136" y="2230"/>
                    </a:lnTo>
                    <a:lnTo>
                      <a:pt x="22934" y="2764"/>
                    </a:lnTo>
                    <a:cubicBezTo>
                      <a:pt x="23477" y="3035"/>
                      <a:pt x="24043" y="3330"/>
                      <a:pt x="24328" y="3330"/>
                    </a:cubicBezTo>
                    <a:cubicBezTo>
                      <a:pt x="24531" y="3330"/>
                      <a:pt x="24591" y="3180"/>
                      <a:pt x="24397" y="2764"/>
                    </a:cubicBezTo>
                    <a:cubicBezTo>
                      <a:pt x="23932" y="1765"/>
                      <a:pt x="22271" y="372"/>
                      <a:pt x="20668" y="76"/>
                    </a:cubicBezTo>
                    <a:cubicBezTo>
                      <a:pt x="20374" y="22"/>
                      <a:pt x="20012" y="0"/>
                      <a:pt x="19617" y="0"/>
                    </a:cubicBezTo>
                    <a:close/>
                  </a:path>
                </a:pathLst>
              </a:custGeom>
              <a:solidFill>
                <a:srgbClr val="FFC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24"/>
              <p:cNvSpPr/>
              <p:nvPr/>
            </p:nvSpPr>
            <p:spPr>
              <a:xfrm>
                <a:off x="2841934" y="3307982"/>
                <a:ext cx="417106" cy="1098344"/>
              </a:xfrm>
              <a:custGeom>
                <a:avLst/>
                <a:gdLst/>
                <a:ahLst/>
                <a:cxnLst/>
                <a:rect l="l" t="t" r="r" b="b"/>
                <a:pathLst>
                  <a:path w="6177" h="16265" extrusionOk="0">
                    <a:moveTo>
                      <a:pt x="5624" y="0"/>
                    </a:moveTo>
                    <a:cubicBezTo>
                      <a:pt x="5624" y="0"/>
                      <a:pt x="1678" y="10680"/>
                      <a:pt x="1137" y="12740"/>
                    </a:cubicBezTo>
                    <a:cubicBezTo>
                      <a:pt x="0" y="13935"/>
                      <a:pt x="900" y="16264"/>
                      <a:pt x="900" y="16264"/>
                    </a:cubicBezTo>
                    <a:lnTo>
                      <a:pt x="6177" y="13339"/>
                    </a:lnTo>
                    <a:lnTo>
                      <a:pt x="6078" y="11307"/>
                    </a:lnTo>
                    <a:lnTo>
                      <a:pt x="5383" y="11307"/>
                    </a:lnTo>
                    <a:lnTo>
                      <a:pt x="6078" y="8134"/>
                    </a:lnTo>
                    <a:lnTo>
                      <a:pt x="5624" y="0"/>
                    </a:ln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24"/>
              <p:cNvSpPr/>
              <p:nvPr/>
            </p:nvSpPr>
            <p:spPr>
              <a:xfrm>
                <a:off x="3197130" y="3857185"/>
                <a:ext cx="62934" cy="351619"/>
              </a:xfrm>
              <a:custGeom>
                <a:avLst/>
                <a:gdLst/>
                <a:ahLst/>
                <a:cxnLst/>
                <a:rect l="l" t="t" r="r" b="b"/>
                <a:pathLst>
                  <a:path w="932" h="5207" extrusionOk="0">
                    <a:moveTo>
                      <a:pt x="818" y="1"/>
                    </a:moveTo>
                    <a:lnTo>
                      <a:pt x="818" y="1"/>
                    </a:lnTo>
                    <a:cubicBezTo>
                      <a:pt x="660" y="518"/>
                      <a:pt x="526" y="1043"/>
                      <a:pt x="392" y="1567"/>
                    </a:cubicBezTo>
                    <a:cubicBezTo>
                      <a:pt x="261" y="2097"/>
                      <a:pt x="139" y="2621"/>
                      <a:pt x="24" y="3154"/>
                    </a:cubicBezTo>
                    <a:lnTo>
                      <a:pt x="1" y="3272"/>
                    </a:lnTo>
                    <a:lnTo>
                      <a:pt x="123" y="3272"/>
                    </a:lnTo>
                    <a:cubicBezTo>
                      <a:pt x="328" y="3269"/>
                      <a:pt x="531" y="3268"/>
                      <a:pt x="736" y="3266"/>
                    </a:cubicBezTo>
                    <a:lnTo>
                      <a:pt x="736" y="3266"/>
                    </a:lnTo>
                    <a:cubicBezTo>
                      <a:pt x="753" y="3576"/>
                      <a:pt x="785" y="3882"/>
                      <a:pt x="810" y="4192"/>
                    </a:cubicBezTo>
                    <a:cubicBezTo>
                      <a:pt x="833" y="4532"/>
                      <a:pt x="873" y="4867"/>
                      <a:pt x="917" y="5206"/>
                    </a:cubicBezTo>
                    <a:cubicBezTo>
                      <a:pt x="924" y="4867"/>
                      <a:pt x="932" y="4527"/>
                      <a:pt x="924" y="4188"/>
                    </a:cubicBezTo>
                    <a:cubicBezTo>
                      <a:pt x="920" y="3849"/>
                      <a:pt x="920" y="3509"/>
                      <a:pt x="908" y="3170"/>
                    </a:cubicBezTo>
                    <a:lnTo>
                      <a:pt x="904" y="3088"/>
                    </a:lnTo>
                    <a:lnTo>
                      <a:pt x="818" y="3083"/>
                    </a:lnTo>
                    <a:cubicBezTo>
                      <a:pt x="626" y="3080"/>
                      <a:pt x="436" y="3077"/>
                      <a:pt x="244" y="3076"/>
                    </a:cubicBezTo>
                    <a:lnTo>
                      <a:pt x="244" y="3076"/>
                    </a:lnTo>
                    <a:cubicBezTo>
                      <a:pt x="353" y="2586"/>
                      <a:pt x="455" y="2096"/>
                      <a:pt x="549" y="1603"/>
                    </a:cubicBezTo>
                    <a:cubicBezTo>
                      <a:pt x="648" y="1070"/>
                      <a:pt x="747" y="538"/>
                      <a:pt x="81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24"/>
              <p:cNvSpPr/>
              <p:nvPr/>
            </p:nvSpPr>
            <p:spPr>
              <a:xfrm>
                <a:off x="2902709" y="4208734"/>
                <a:ext cx="1693812" cy="588642"/>
              </a:xfrm>
              <a:custGeom>
                <a:avLst/>
                <a:gdLst/>
                <a:ahLst/>
                <a:cxnLst/>
                <a:rect l="l" t="t" r="r" b="b"/>
                <a:pathLst>
                  <a:path w="25084" h="8717" extrusionOk="0">
                    <a:moveTo>
                      <a:pt x="5277" y="0"/>
                    </a:moveTo>
                    <a:lnTo>
                      <a:pt x="0" y="2925"/>
                    </a:lnTo>
                    <a:lnTo>
                      <a:pt x="16646" y="4492"/>
                    </a:lnTo>
                    <a:cubicBezTo>
                      <a:pt x="16646" y="4492"/>
                      <a:pt x="19768" y="8572"/>
                      <a:pt x="19874" y="8639"/>
                    </a:cubicBezTo>
                    <a:cubicBezTo>
                      <a:pt x="19936" y="8678"/>
                      <a:pt x="20490" y="8717"/>
                      <a:pt x="21100" y="8717"/>
                    </a:cubicBezTo>
                    <a:cubicBezTo>
                      <a:pt x="21547" y="8717"/>
                      <a:pt x="22024" y="8696"/>
                      <a:pt x="22361" y="8639"/>
                    </a:cubicBezTo>
                    <a:cubicBezTo>
                      <a:pt x="23158" y="8505"/>
                      <a:pt x="23632" y="7909"/>
                      <a:pt x="23632" y="7909"/>
                    </a:cubicBezTo>
                    <a:cubicBezTo>
                      <a:pt x="23632" y="7909"/>
                      <a:pt x="24277" y="8086"/>
                      <a:pt x="24707" y="8086"/>
                    </a:cubicBezTo>
                    <a:cubicBezTo>
                      <a:pt x="24922" y="8086"/>
                      <a:pt x="25084" y="8042"/>
                      <a:pt x="25084" y="7909"/>
                    </a:cubicBezTo>
                    <a:cubicBezTo>
                      <a:pt x="25084" y="7510"/>
                      <a:pt x="24022" y="6646"/>
                      <a:pt x="23024" y="5714"/>
                    </a:cubicBezTo>
                    <a:cubicBezTo>
                      <a:pt x="22029" y="4783"/>
                      <a:pt x="18331" y="2925"/>
                      <a:pt x="18331" y="2925"/>
                    </a:cubicBezTo>
                    <a:lnTo>
                      <a:pt x="5277" y="0"/>
                    </a:lnTo>
                    <a:close/>
                  </a:path>
                </a:pathLst>
              </a:custGeom>
              <a:solidFill>
                <a:srgbClr val="FFC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24"/>
              <p:cNvSpPr/>
              <p:nvPr/>
            </p:nvSpPr>
            <p:spPr>
              <a:xfrm>
                <a:off x="3521736" y="3898039"/>
                <a:ext cx="51725" cy="91163"/>
              </a:xfrm>
              <a:custGeom>
                <a:avLst/>
                <a:gdLst/>
                <a:ahLst/>
                <a:cxnLst/>
                <a:rect l="l" t="t" r="r" b="b"/>
                <a:pathLst>
                  <a:path w="766" h="1350" extrusionOk="0">
                    <a:moveTo>
                      <a:pt x="383" y="0"/>
                    </a:moveTo>
                    <a:cubicBezTo>
                      <a:pt x="170" y="0"/>
                      <a:pt x="1" y="304"/>
                      <a:pt x="1" y="674"/>
                    </a:cubicBezTo>
                    <a:cubicBezTo>
                      <a:pt x="1" y="1046"/>
                      <a:pt x="170" y="1350"/>
                      <a:pt x="383" y="1350"/>
                    </a:cubicBezTo>
                    <a:cubicBezTo>
                      <a:pt x="596" y="1350"/>
                      <a:pt x="766" y="1046"/>
                      <a:pt x="766" y="674"/>
                    </a:cubicBezTo>
                    <a:cubicBezTo>
                      <a:pt x="766" y="304"/>
                      <a:pt x="596" y="0"/>
                      <a:pt x="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24"/>
              <p:cNvSpPr/>
              <p:nvPr/>
            </p:nvSpPr>
            <p:spPr>
              <a:xfrm>
                <a:off x="4163453" y="4018171"/>
                <a:ext cx="51792" cy="90960"/>
              </a:xfrm>
              <a:custGeom>
                <a:avLst/>
                <a:gdLst/>
                <a:ahLst/>
                <a:cxnLst/>
                <a:rect l="l" t="t" r="r" b="b"/>
                <a:pathLst>
                  <a:path w="767" h="1347" extrusionOk="0">
                    <a:moveTo>
                      <a:pt x="384" y="1"/>
                    </a:moveTo>
                    <a:cubicBezTo>
                      <a:pt x="175" y="1"/>
                      <a:pt x="0" y="301"/>
                      <a:pt x="0" y="675"/>
                    </a:cubicBezTo>
                    <a:cubicBezTo>
                      <a:pt x="0" y="1046"/>
                      <a:pt x="175" y="1347"/>
                      <a:pt x="384" y="1347"/>
                    </a:cubicBezTo>
                    <a:cubicBezTo>
                      <a:pt x="597" y="1347"/>
                      <a:pt x="767" y="1046"/>
                      <a:pt x="767" y="675"/>
                    </a:cubicBezTo>
                    <a:cubicBezTo>
                      <a:pt x="767" y="301"/>
                      <a:pt x="597" y="1"/>
                      <a:pt x="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24"/>
              <p:cNvSpPr/>
              <p:nvPr/>
            </p:nvSpPr>
            <p:spPr>
              <a:xfrm>
                <a:off x="2976517" y="4065035"/>
                <a:ext cx="230803" cy="77117"/>
              </a:xfrm>
              <a:custGeom>
                <a:avLst/>
                <a:gdLst/>
                <a:ahLst/>
                <a:cxnLst/>
                <a:rect l="l" t="t" r="r" b="b"/>
                <a:pathLst>
                  <a:path w="3418" h="1142" extrusionOk="0">
                    <a:moveTo>
                      <a:pt x="3359" y="1"/>
                    </a:moveTo>
                    <a:lnTo>
                      <a:pt x="0" y="1141"/>
                    </a:lnTo>
                    <a:lnTo>
                      <a:pt x="3417" y="190"/>
                    </a:lnTo>
                    <a:lnTo>
                      <a:pt x="335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24"/>
              <p:cNvSpPr/>
              <p:nvPr/>
            </p:nvSpPr>
            <p:spPr>
              <a:xfrm>
                <a:off x="4812124" y="4186045"/>
                <a:ext cx="175161" cy="179692"/>
              </a:xfrm>
              <a:custGeom>
                <a:avLst/>
                <a:gdLst/>
                <a:ahLst/>
                <a:cxnLst/>
                <a:rect l="l" t="t" r="r" b="b"/>
                <a:pathLst>
                  <a:path w="2594" h="2661" extrusionOk="0">
                    <a:moveTo>
                      <a:pt x="2594" y="1"/>
                    </a:moveTo>
                    <a:lnTo>
                      <a:pt x="2594" y="1"/>
                    </a:lnTo>
                    <a:cubicBezTo>
                      <a:pt x="2104" y="391"/>
                      <a:pt x="1658" y="822"/>
                      <a:pt x="1224" y="1264"/>
                    </a:cubicBezTo>
                    <a:cubicBezTo>
                      <a:pt x="794" y="1706"/>
                      <a:pt x="376" y="2163"/>
                      <a:pt x="1" y="2661"/>
                    </a:cubicBezTo>
                    <a:cubicBezTo>
                      <a:pt x="490" y="2274"/>
                      <a:pt x="932" y="1844"/>
                      <a:pt x="1366" y="1402"/>
                    </a:cubicBezTo>
                    <a:cubicBezTo>
                      <a:pt x="1796" y="956"/>
                      <a:pt x="2215" y="502"/>
                      <a:pt x="25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24"/>
              <p:cNvSpPr/>
              <p:nvPr/>
            </p:nvSpPr>
            <p:spPr>
              <a:xfrm>
                <a:off x="3787458" y="3373821"/>
                <a:ext cx="171988" cy="288615"/>
              </a:xfrm>
              <a:custGeom>
                <a:avLst/>
                <a:gdLst/>
                <a:ahLst/>
                <a:cxnLst/>
                <a:rect l="l" t="t" r="r" b="b"/>
                <a:pathLst>
                  <a:path w="2547" h="4274" extrusionOk="0">
                    <a:moveTo>
                      <a:pt x="486" y="0"/>
                    </a:moveTo>
                    <a:cubicBezTo>
                      <a:pt x="375" y="683"/>
                      <a:pt x="293" y="1370"/>
                      <a:pt x="209" y="2053"/>
                    </a:cubicBezTo>
                    <a:cubicBezTo>
                      <a:pt x="135" y="2739"/>
                      <a:pt x="71" y="3426"/>
                      <a:pt x="12" y="4113"/>
                    </a:cubicBezTo>
                    <a:lnTo>
                      <a:pt x="0" y="4274"/>
                    </a:lnTo>
                    <a:lnTo>
                      <a:pt x="0" y="4274"/>
                    </a:lnTo>
                    <a:lnTo>
                      <a:pt x="146" y="4211"/>
                    </a:lnTo>
                    <a:cubicBezTo>
                      <a:pt x="549" y="4029"/>
                      <a:pt x="951" y="3840"/>
                      <a:pt x="1354" y="3650"/>
                    </a:cubicBezTo>
                    <a:cubicBezTo>
                      <a:pt x="1752" y="3461"/>
                      <a:pt x="2151" y="3264"/>
                      <a:pt x="2546" y="3058"/>
                    </a:cubicBezTo>
                    <a:lnTo>
                      <a:pt x="2546" y="3058"/>
                    </a:lnTo>
                    <a:cubicBezTo>
                      <a:pt x="2127" y="3208"/>
                      <a:pt x="1714" y="3366"/>
                      <a:pt x="1302" y="3532"/>
                    </a:cubicBezTo>
                    <a:cubicBezTo>
                      <a:pt x="938" y="3674"/>
                      <a:pt x="577" y="3820"/>
                      <a:pt x="218" y="3971"/>
                    </a:cubicBezTo>
                    <a:lnTo>
                      <a:pt x="218" y="3971"/>
                    </a:lnTo>
                    <a:cubicBezTo>
                      <a:pt x="283" y="3338"/>
                      <a:pt x="339" y="2704"/>
                      <a:pt x="383" y="2068"/>
                    </a:cubicBezTo>
                    <a:cubicBezTo>
                      <a:pt x="426" y="1381"/>
                      <a:pt x="470" y="691"/>
                      <a:pt x="48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24"/>
              <p:cNvSpPr/>
              <p:nvPr/>
            </p:nvSpPr>
            <p:spPr>
              <a:xfrm>
                <a:off x="4026776" y="3463566"/>
                <a:ext cx="118913" cy="274637"/>
              </a:xfrm>
              <a:custGeom>
                <a:avLst/>
                <a:gdLst/>
                <a:ahLst/>
                <a:cxnLst/>
                <a:rect l="l" t="t" r="r" b="b"/>
                <a:pathLst>
                  <a:path w="1761" h="4067" extrusionOk="0">
                    <a:moveTo>
                      <a:pt x="1760" y="1"/>
                    </a:moveTo>
                    <a:lnTo>
                      <a:pt x="1760" y="1"/>
                    </a:lnTo>
                    <a:cubicBezTo>
                      <a:pt x="1646" y="309"/>
                      <a:pt x="1540" y="620"/>
                      <a:pt x="1441" y="932"/>
                    </a:cubicBezTo>
                    <a:cubicBezTo>
                      <a:pt x="1342" y="1245"/>
                      <a:pt x="1235" y="1556"/>
                      <a:pt x="1145" y="1872"/>
                    </a:cubicBezTo>
                    <a:cubicBezTo>
                      <a:pt x="983" y="2417"/>
                      <a:pt x="829" y="2964"/>
                      <a:pt x="685" y="3514"/>
                    </a:cubicBezTo>
                    <a:lnTo>
                      <a:pt x="685" y="3514"/>
                    </a:lnTo>
                    <a:cubicBezTo>
                      <a:pt x="594" y="3301"/>
                      <a:pt x="498" y="3089"/>
                      <a:pt x="407" y="2874"/>
                    </a:cubicBezTo>
                    <a:cubicBezTo>
                      <a:pt x="277" y="2582"/>
                      <a:pt x="139" y="2290"/>
                      <a:pt x="0" y="2002"/>
                    </a:cubicBezTo>
                    <a:lnTo>
                      <a:pt x="0" y="2002"/>
                    </a:lnTo>
                    <a:cubicBezTo>
                      <a:pt x="91" y="2310"/>
                      <a:pt x="190" y="2618"/>
                      <a:pt x="296" y="2917"/>
                    </a:cubicBezTo>
                    <a:cubicBezTo>
                      <a:pt x="407" y="3217"/>
                      <a:pt x="509" y="3525"/>
                      <a:pt x="624" y="3821"/>
                    </a:cubicBezTo>
                    <a:lnTo>
                      <a:pt x="715" y="4066"/>
                    </a:lnTo>
                    <a:lnTo>
                      <a:pt x="789" y="3813"/>
                    </a:lnTo>
                    <a:cubicBezTo>
                      <a:pt x="979" y="3186"/>
                      <a:pt x="1157" y="2554"/>
                      <a:pt x="1319" y="1919"/>
                    </a:cubicBezTo>
                    <a:cubicBezTo>
                      <a:pt x="1405" y="1604"/>
                      <a:pt x="1476" y="1283"/>
                      <a:pt x="1551" y="964"/>
                    </a:cubicBezTo>
                    <a:cubicBezTo>
                      <a:pt x="1630" y="644"/>
                      <a:pt x="1698" y="325"/>
                      <a:pt x="176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24"/>
              <p:cNvSpPr/>
              <p:nvPr/>
            </p:nvSpPr>
            <p:spPr>
              <a:xfrm>
                <a:off x="4291958" y="2884786"/>
                <a:ext cx="114321" cy="233242"/>
              </a:xfrm>
              <a:custGeom>
                <a:avLst/>
                <a:gdLst/>
                <a:ahLst/>
                <a:cxnLst/>
                <a:rect l="l" t="t" r="r" b="b"/>
                <a:pathLst>
                  <a:path w="1693" h="3454" extrusionOk="0">
                    <a:moveTo>
                      <a:pt x="48" y="0"/>
                    </a:moveTo>
                    <a:lnTo>
                      <a:pt x="48" y="0"/>
                    </a:lnTo>
                    <a:cubicBezTo>
                      <a:pt x="435" y="419"/>
                      <a:pt x="842" y="819"/>
                      <a:pt x="1245" y="1218"/>
                    </a:cubicBezTo>
                    <a:lnTo>
                      <a:pt x="1245" y="1218"/>
                    </a:lnTo>
                    <a:cubicBezTo>
                      <a:pt x="1309" y="1902"/>
                      <a:pt x="1391" y="2587"/>
                      <a:pt x="1479" y="3267"/>
                    </a:cubicBezTo>
                    <a:lnTo>
                      <a:pt x="1479" y="3267"/>
                    </a:lnTo>
                    <a:cubicBezTo>
                      <a:pt x="1381" y="3272"/>
                      <a:pt x="1281" y="3274"/>
                      <a:pt x="1181" y="3274"/>
                    </a:cubicBezTo>
                    <a:cubicBezTo>
                      <a:pt x="1114" y="3274"/>
                      <a:pt x="1046" y="3273"/>
                      <a:pt x="979" y="3272"/>
                    </a:cubicBezTo>
                    <a:cubicBezTo>
                      <a:pt x="778" y="3264"/>
                      <a:pt x="576" y="3252"/>
                      <a:pt x="387" y="3197"/>
                    </a:cubicBezTo>
                    <a:cubicBezTo>
                      <a:pt x="296" y="3173"/>
                      <a:pt x="205" y="3133"/>
                      <a:pt x="146" y="3075"/>
                    </a:cubicBezTo>
                    <a:cubicBezTo>
                      <a:pt x="115" y="3043"/>
                      <a:pt x="99" y="3007"/>
                      <a:pt x="95" y="2968"/>
                    </a:cubicBezTo>
                    <a:cubicBezTo>
                      <a:pt x="95" y="2925"/>
                      <a:pt x="95" y="2873"/>
                      <a:pt x="106" y="2830"/>
                    </a:cubicBezTo>
                    <a:cubicBezTo>
                      <a:pt x="122" y="2739"/>
                      <a:pt x="197" y="2672"/>
                      <a:pt x="292" y="2652"/>
                    </a:cubicBezTo>
                    <a:cubicBezTo>
                      <a:pt x="324" y="2645"/>
                      <a:pt x="358" y="2642"/>
                      <a:pt x="392" y="2642"/>
                    </a:cubicBezTo>
                    <a:cubicBezTo>
                      <a:pt x="458" y="2642"/>
                      <a:pt x="527" y="2654"/>
                      <a:pt x="592" y="2672"/>
                    </a:cubicBezTo>
                    <a:cubicBezTo>
                      <a:pt x="508" y="2633"/>
                      <a:pt x="417" y="2607"/>
                      <a:pt x="324" y="2607"/>
                    </a:cubicBezTo>
                    <a:cubicBezTo>
                      <a:pt x="312" y="2607"/>
                      <a:pt x="300" y="2608"/>
                      <a:pt x="288" y="2609"/>
                    </a:cubicBezTo>
                    <a:cubicBezTo>
                      <a:pt x="177" y="2617"/>
                      <a:pt x="68" y="2696"/>
                      <a:pt x="32" y="2807"/>
                    </a:cubicBezTo>
                    <a:cubicBezTo>
                      <a:pt x="12" y="2862"/>
                      <a:pt x="4" y="2913"/>
                      <a:pt x="4" y="2972"/>
                    </a:cubicBezTo>
                    <a:cubicBezTo>
                      <a:pt x="0" y="3035"/>
                      <a:pt x="24" y="3098"/>
                      <a:pt x="63" y="3146"/>
                    </a:cubicBezTo>
                    <a:cubicBezTo>
                      <a:pt x="146" y="3237"/>
                      <a:pt x="248" y="3284"/>
                      <a:pt x="352" y="3319"/>
                    </a:cubicBezTo>
                    <a:cubicBezTo>
                      <a:pt x="552" y="3390"/>
                      <a:pt x="762" y="3422"/>
                      <a:pt x="971" y="3437"/>
                    </a:cubicBezTo>
                    <a:cubicBezTo>
                      <a:pt x="1108" y="3448"/>
                      <a:pt x="1248" y="3453"/>
                      <a:pt x="1388" y="3453"/>
                    </a:cubicBezTo>
                    <a:cubicBezTo>
                      <a:pt x="1457" y="3453"/>
                      <a:pt x="1526" y="3452"/>
                      <a:pt x="1594" y="3450"/>
                    </a:cubicBezTo>
                    <a:lnTo>
                      <a:pt x="1693" y="3446"/>
                    </a:lnTo>
                    <a:lnTo>
                      <a:pt x="1681" y="3343"/>
                    </a:lnTo>
                    <a:cubicBezTo>
                      <a:pt x="1602" y="2617"/>
                      <a:pt x="1512" y="1894"/>
                      <a:pt x="1401" y="1173"/>
                    </a:cubicBezTo>
                    <a:lnTo>
                      <a:pt x="1397" y="1141"/>
                    </a:lnTo>
                    <a:lnTo>
                      <a:pt x="1377" y="1121"/>
                    </a:lnTo>
                    <a:cubicBezTo>
                      <a:pt x="939" y="742"/>
                      <a:pt x="505" y="359"/>
                      <a:pt x="48" y="0"/>
                    </a:cubicBezTo>
                    <a:close/>
                  </a:path>
                </a:pathLst>
              </a:custGeom>
              <a:solidFill>
                <a:srgbClr val="CE8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24"/>
              <p:cNvSpPr/>
              <p:nvPr/>
            </p:nvSpPr>
            <p:spPr>
              <a:xfrm>
                <a:off x="4145625" y="3075281"/>
                <a:ext cx="137009" cy="111219"/>
              </a:xfrm>
              <a:custGeom>
                <a:avLst/>
                <a:gdLst/>
                <a:ahLst/>
                <a:cxnLst/>
                <a:rect l="l" t="t" r="r" b="b"/>
                <a:pathLst>
                  <a:path w="2029" h="1647" extrusionOk="0">
                    <a:moveTo>
                      <a:pt x="0" y="1"/>
                    </a:moveTo>
                    <a:lnTo>
                      <a:pt x="0" y="1"/>
                    </a:lnTo>
                    <a:cubicBezTo>
                      <a:pt x="20" y="123"/>
                      <a:pt x="51" y="241"/>
                      <a:pt x="80" y="364"/>
                    </a:cubicBezTo>
                    <a:cubicBezTo>
                      <a:pt x="111" y="483"/>
                      <a:pt x="162" y="596"/>
                      <a:pt x="210" y="711"/>
                    </a:cubicBezTo>
                    <a:cubicBezTo>
                      <a:pt x="253" y="829"/>
                      <a:pt x="324" y="933"/>
                      <a:pt x="383" y="1043"/>
                    </a:cubicBezTo>
                    <a:cubicBezTo>
                      <a:pt x="419" y="1098"/>
                      <a:pt x="462" y="1146"/>
                      <a:pt x="501" y="1197"/>
                    </a:cubicBezTo>
                    <a:cubicBezTo>
                      <a:pt x="541" y="1244"/>
                      <a:pt x="581" y="1295"/>
                      <a:pt x="632" y="1339"/>
                    </a:cubicBezTo>
                    <a:cubicBezTo>
                      <a:pt x="811" y="1514"/>
                      <a:pt x="1063" y="1647"/>
                      <a:pt x="1327" y="1647"/>
                    </a:cubicBezTo>
                    <a:cubicBezTo>
                      <a:pt x="1331" y="1647"/>
                      <a:pt x="1335" y="1647"/>
                      <a:pt x="1339" y="1647"/>
                    </a:cubicBezTo>
                    <a:cubicBezTo>
                      <a:pt x="1343" y="1647"/>
                      <a:pt x="1347" y="1647"/>
                      <a:pt x="1352" y="1647"/>
                    </a:cubicBezTo>
                    <a:cubicBezTo>
                      <a:pt x="1611" y="1647"/>
                      <a:pt x="1854" y="1537"/>
                      <a:pt x="2029" y="1367"/>
                    </a:cubicBezTo>
                    <a:lnTo>
                      <a:pt x="2029" y="1367"/>
                    </a:lnTo>
                    <a:cubicBezTo>
                      <a:pt x="1850" y="1453"/>
                      <a:pt x="1657" y="1500"/>
                      <a:pt x="1472" y="1500"/>
                    </a:cubicBezTo>
                    <a:cubicBezTo>
                      <a:pt x="1430" y="1500"/>
                      <a:pt x="1387" y="1498"/>
                      <a:pt x="1346" y="1492"/>
                    </a:cubicBezTo>
                    <a:cubicBezTo>
                      <a:pt x="1125" y="1465"/>
                      <a:pt x="927" y="1350"/>
                      <a:pt x="766" y="1193"/>
                    </a:cubicBezTo>
                    <a:cubicBezTo>
                      <a:pt x="679" y="1122"/>
                      <a:pt x="616" y="1023"/>
                      <a:pt x="537" y="937"/>
                    </a:cubicBezTo>
                    <a:cubicBezTo>
                      <a:pt x="478" y="838"/>
                      <a:pt x="403" y="743"/>
                      <a:pt x="348" y="640"/>
                    </a:cubicBezTo>
                    <a:cubicBezTo>
                      <a:pt x="293" y="534"/>
                      <a:pt x="222" y="435"/>
                      <a:pt x="170" y="325"/>
                    </a:cubicBezTo>
                    <a:cubicBezTo>
                      <a:pt x="119" y="218"/>
                      <a:pt x="64" y="108"/>
                      <a:pt x="0" y="1"/>
                    </a:cubicBezTo>
                    <a:close/>
                  </a:path>
                </a:pathLst>
              </a:custGeom>
              <a:solidFill>
                <a:srgbClr val="CE8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24"/>
              <p:cNvSpPr/>
              <p:nvPr/>
            </p:nvSpPr>
            <p:spPr>
              <a:xfrm>
                <a:off x="4091806" y="2700097"/>
                <a:ext cx="122356" cy="77590"/>
              </a:xfrm>
              <a:custGeom>
                <a:avLst/>
                <a:gdLst/>
                <a:ahLst/>
                <a:cxnLst/>
                <a:rect l="l" t="t" r="r" b="b"/>
                <a:pathLst>
                  <a:path w="1812" h="1149" extrusionOk="0">
                    <a:moveTo>
                      <a:pt x="1808" y="1"/>
                    </a:moveTo>
                    <a:cubicBezTo>
                      <a:pt x="1768" y="1"/>
                      <a:pt x="848" y="20"/>
                      <a:pt x="1" y="865"/>
                    </a:cubicBezTo>
                    <a:lnTo>
                      <a:pt x="280" y="1149"/>
                    </a:lnTo>
                    <a:cubicBezTo>
                      <a:pt x="1010" y="422"/>
                      <a:pt x="1804" y="399"/>
                      <a:pt x="1812" y="399"/>
                    </a:cubicBezTo>
                    <a:lnTo>
                      <a:pt x="1808" y="1"/>
                    </a:ln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24"/>
              <p:cNvSpPr/>
              <p:nvPr/>
            </p:nvSpPr>
            <p:spPr>
              <a:xfrm>
                <a:off x="4312486" y="2699422"/>
                <a:ext cx="107703" cy="49498"/>
              </a:xfrm>
              <a:custGeom>
                <a:avLst/>
                <a:gdLst/>
                <a:ahLst/>
                <a:cxnLst/>
                <a:rect l="l" t="t" r="r" b="b"/>
                <a:pathLst>
                  <a:path w="1595" h="733" extrusionOk="0">
                    <a:moveTo>
                      <a:pt x="216" y="1"/>
                    </a:moveTo>
                    <a:cubicBezTo>
                      <a:pt x="91" y="1"/>
                      <a:pt x="10" y="9"/>
                      <a:pt x="0" y="11"/>
                    </a:cubicBezTo>
                    <a:lnTo>
                      <a:pt x="43" y="409"/>
                    </a:lnTo>
                    <a:cubicBezTo>
                      <a:pt x="45" y="407"/>
                      <a:pt x="109" y="401"/>
                      <a:pt x="211" y="401"/>
                    </a:cubicBezTo>
                    <a:cubicBezTo>
                      <a:pt x="469" y="401"/>
                      <a:pt x="972" y="444"/>
                      <a:pt x="1354" y="732"/>
                    </a:cubicBezTo>
                    <a:lnTo>
                      <a:pt x="1594" y="413"/>
                    </a:lnTo>
                    <a:cubicBezTo>
                      <a:pt x="1121" y="55"/>
                      <a:pt x="529" y="1"/>
                      <a:pt x="216" y="1"/>
                    </a:cubicBez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24"/>
              <p:cNvSpPr/>
              <p:nvPr/>
            </p:nvSpPr>
            <p:spPr>
              <a:xfrm>
                <a:off x="4214098" y="2830899"/>
                <a:ext cx="30454" cy="53955"/>
              </a:xfrm>
              <a:custGeom>
                <a:avLst/>
                <a:gdLst/>
                <a:ahLst/>
                <a:cxnLst/>
                <a:rect l="l" t="t" r="r" b="b"/>
                <a:pathLst>
                  <a:path w="451" h="799" extrusionOk="0">
                    <a:moveTo>
                      <a:pt x="226" y="1"/>
                    </a:moveTo>
                    <a:cubicBezTo>
                      <a:pt x="99" y="1"/>
                      <a:pt x="1" y="179"/>
                      <a:pt x="1" y="399"/>
                    </a:cubicBezTo>
                    <a:cubicBezTo>
                      <a:pt x="1" y="616"/>
                      <a:pt x="99" y="798"/>
                      <a:pt x="226" y="798"/>
                    </a:cubicBezTo>
                    <a:cubicBezTo>
                      <a:pt x="348" y="798"/>
                      <a:pt x="450" y="616"/>
                      <a:pt x="450" y="399"/>
                    </a:cubicBezTo>
                    <a:cubicBezTo>
                      <a:pt x="450" y="179"/>
                      <a:pt x="348" y="1"/>
                      <a:pt x="226" y="1"/>
                    </a:cubicBez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24"/>
              <p:cNvSpPr/>
              <p:nvPr/>
            </p:nvSpPr>
            <p:spPr>
              <a:xfrm>
                <a:off x="4347668" y="2821917"/>
                <a:ext cx="30657" cy="53820"/>
              </a:xfrm>
              <a:custGeom>
                <a:avLst/>
                <a:gdLst/>
                <a:ahLst/>
                <a:cxnLst/>
                <a:rect l="l" t="t" r="r" b="b"/>
                <a:pathLst>
                  <a:path w="454" h="797" extrusionOk="0">
                    <a:moveTo>
                      <a:pt x="225" y="0"/>
                    </a:moveTo>
                    <a:cubicBezTo>
                      <a:pt x="103" y="0"/>
                      <a:pt x="0" y="177"/>
                      <a:pt x="0" y="399"/>
                    </a:cubicBezTo>
                    <a:cubicBezTo>
                      <a:pt x="0" y="620"/>
                      <a:pt x="103" y="797"/>
                      <a:pt x="225" y="797"/>
                    </a:cubicBezTo>
                    <a:cubicBezTo>
                      <a:pt x="351" y="797"/>
                      <a:pt x="454" y="620"/>
                      <a:pt x="454" y="399"/>
                    </a:cubicBezTo>
                    <a:cubicBezTo>
                      <a:pt x="454" y="177"/>
                      <a:pt x="351" y="0"/>
                      <a:pt x="225" y="0"/>
                    </a:cubicBez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24"/>
              <p:cNvSpPr/>
              <p:nvPr/>
            </p:nvSpPr>
            <p:spPr>
              <a:xfrm>
                <a:off x="3831419" y="2909973"/>
                <a:ext cx="137009" cy="69081"/>
              </a:xfrm>
              <a:custGeom>
                <a:avLst/>
                <a:gdLst/>
                <a:ahLst/>
                <a:cxnLst/>
                <a:rect l="l" t="t" r="r" b="b"/>
                <a:pathLst>
                  <a:path w="2029" h="1023" extrusionOk="0">
                    <a:moveTo>
                      <a:pt x="1053" y="0"/>
                    </a:moveTo>
                    <a:cubicBezTo>
                      <a:pt x="942" y="0"/>
                      <a:pt x="830" y="21"/>
                      <a:pt x="726" y="61"/>
                    </a:cubicBezTo>
                    <a:cubicBezTo>
                      <a:pt x="553" y="124"/>
                      <a:pt x="407" y="239"/>
                      <a:pt x="285" y="365"/>
                    </a:cubicBezTo>
                    <a:cubicBezTo>
                      <a:pt x="163" y="496"/>
                      <a:pt x="68" y="645"/>
                      <a:pt x="1" y="807"/>
                    </a:cubicBezTo>
                    <a:cubicBezTo>
                      <a:pt x="95" y="661"/>
                      <a:pt x="210" y="531"/>
                      <a:pt x="332" y="416"/>
                    </a:cubicBezTo>
                    <a:cubicBezTo>
                      <a:pt x="458" y="302"/>
                      <a:pt x="604" y="215"/>
                      <a:pt x="762" y="164"/>
                    </a:cubicBezTo>
                    <a:cubicBezTo>
                      <a:pt x="852" y="134"/>
                      <a:pt x="946" y="118"/>
                      <a:pt x="1040" y="118"/>
                    </a:cubicBezTo>
                    <a:cubicBezTo>
                      <a:pt x="1108" y="118"/>
                      <a:pt x="1176" y="126"/>
                      <a:pt x="1243" y="144"/>
                    </a:cubicBezTo>
                    <a:cubicBezTo>
                      <a:pt x="1323" y="152"/>
                      <a:pt x="1398" y="192"/>
                      <a:pt x="1476" y="219"/>
                    </a:cubicBezTo>
                    <a:cubicBezTo>
                      <a:pt x="1533" y="243"/>
                      <a:pt x="1587" y="276"/>
                      <a:pt x="1643" y="306"/>
                    </a:cubicBezTo>
                    <a:lnTo>
                      <a:pt x="1643" y="306"/>
                    </a:lnTo>
                    <a:cubicBezTo>
                      <a:pt x="1598" y="360"/>
                      <a:pt x="1560" y="422"/>
                      <a:pt x="1540" y="492"/>
                    </a:cubicBezTo>
                    <a:cubicBezTo>
                      <a:pt x="1516" y="587"/>
                      <a:pt x="1528" y="689"/>
                      <a:pt x="1575" y="771"/>
                    </a:cubicBezTo>
                    <a:cubicBezTo>
                      <a:pt x="1659" y="929"/>
                      <a:pt x="1828" y="1022"/>
                      <a:pt x="1990" y="1022"/>
                    </a:cubicBezTo>
                    <a:cubicBezTo>
                      <a:pt x="2003" y="1022"/>
                      <a:pt x="2016" y="1022"/>
                      <a:pt x="2029" y="1020"/>
                    </a:cubicBezTo>
                    <a:cubicBezTo>
                      <a:pt x="1851" y="1004"/>
                      <a:pt x="1702" y="890"/>
                      <a:pt x="1638" y="744"/>
                    </a:cubicBezTo>
                    <a:cubicBezTo>
                      <a:pt x="1607" y="669"/>
                      <a:pt x="1602" y="590"/>
                      <a:pt x="1631" y="519"/>
                    </a:cubicBezTo>
                    <a:cubicBezTo>
                      <a:pt x="1654" y="448"/>
                      <a:pt x="1706" y="385"/>
                      <a:pt x="1764" y="330"/>
                    </a:cubicBezTo>
                    <a:lnTo>
                      <a:pt x="1816" y="283"/>
                    </a:lnTo>
                    <a:lnTo>
                      <a:pt x="1757" y="247"/>
                    </a:lnTo>
                    <a:cubicBezTo>
                      <a:pt x="1607" y="148"/>
                      <a:pt x="1449" y="61"/>
                      <a:pt x="1267" y="26"/>
                    </a:cubicBezTo>
                    <a:cubicBezTo>
                      <a:pt x="1198" y="9"/>
                      <a:pt x="1126" y="0"/>
                      <a:pt x="1053" y="0"/>
                    </a:cubicBezTo>
                    <a:close/>
                  </a:path>
                </a:pathLst>
              </a:custGeom>
              <a:solidFill>
                <a:srgbClr val="CE8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24"/>
              <p:cNvSpPr/>
              <p:nvPr/>
            </p:nvSpPr>
            <p:spPr>
              <a:xfrm>
                <a:off x="3988421" y="3055361"/>
                <a:ext cx="88256" cy="126345"/>
              </a:xfrm>
              <a:custGeom>
                <a:avLst/>
                <a:gdLst/>
                <a:ahLst/>
                <a:cxnLst/>
                <a:rect l="l" t="t" r="r" b="b"/>
                <a:pathLst>
                  <a:path w="1307" h="1871" extrusionOk="0">
                    <a:moveTo>
                      <a:pt x="0" y="0"/>
                    </a:moveTo>
                    <a:lnTo>
                      <a:pt x="0" y="0"/>
                    </a:lnTo>
                    <a:cubicBezTo>
                      <a:pt x="182" y="336"/>
                      <a:pt x="390" y="655"/>
                      <a:pt x="603" y="967"/>
                    </a:cubicBezTo>
                    <a:cubicBezTo>
                      <a:pt x="714" y="1124"/>
                      <a:pt x="825" y="1279"/>
                      <a:pt x="943" y="1429"/>
                    </a:cubicBezTo>
                    <a:cubicBezTo>
                      <a:pt x="1058" y="1578"/>
                      <a:pt x="1176" y="1729"/>
                      <a:pt x="1306" y="1871"/>
                    </a:cubicBezTo>
                    <a:cubicBezTo>
                      <a:pt x="1215" y="1697"/>
                      <a:pt x="1117" y="1536"/>
                      <a:pt x="1018" y="1374"/>
                    </a:cubicBezTo>
                    <a:cubicBezTo>
                      <a:pt x="916" y="1212"/>
                      <a:pt x="809" y="1057"/>
                      <a:pt x="703" y="900"/>
                    </a:cubicBezTo>
                    <a:cubicBezTo>
                      <a:pt x="481" y="588"/>
                      <a:pt x="257" y="284"/>
                      <a:pt x="0" y="0"/>
                    </a:cubicBezTo>
                    <a:close/>
                  </a:path>
                </a:pathLst>
              </a:custGeom>
              <a:solidFill>
                <a:srgbClr val="CE8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24"/>
              <p:cNvSpPr/>
              <p:nvPr/>
            </p:nvSpPr>
            <p:spPr>
              <a:xfrm>
                <a:off x="6133710" y="4109063"/>
                <a:ext cx="289482" cy="149170"/>
              </a:xfrm>
              <a:custGeom>
                <a:avLst/>
                <a:gdLst/>
                <a:ahLst/>
                <a:cxnLst/>
                <a:rect l="l" t="t" r="r" b="b"/>
                <a:pathLst>
                  <a:path w="4287" h="2209" extrusionOk="0">
                    <a:moveTo>
                      <a:pt x="1863" y="1"/>
                    </a:moveTo>
                    <a:lnTo>
                      <a:pt x="1863" y="1"/>
                    </a:lnTo>
                    <a:cubicBezTo>
                      <a:pt x="2281" y="87"/>
                      <a:pt x="2691" y="201"/>
                      <a:pt x="3094" y="336"/>
                    </a:cubicBezTo>
                    <a:cubicBezTo>
                      <a:pt x="3296" y="403"/>
                      <a:pt x="3493" y="478"/>
                      <a:pt x="3686" y="565"/>
                    </a:cubicBezTo>
                    <a:cubicBezTo>
                      <a:pt x="3781" y="608"/>
                      <a:pt x="3872" y="655"/>
                      <a:pt x="3955" y="711"/>
                    </a:cubicBezTo>
                    <a:cubicBezTo>
                      <a:pt x="4037" y="766"/>
                      <a:pt x="4121" y="837"/>
                      <a:pt x="4140" y="912"/>
                    </a:cubicBezTo>
                    <a:cubicBezTo>
                      <a:pt x="4163" y="983"/>
                      <a:pt x="4112" y="1050"/>
                      <a:pt x="4030" y="1101"/>
                    </a:cubicBezTo>
                    <a:cubicBezTo>
                      <a:pt x="3950" y="1149"/>
                      <a:pt x="3852" y="1176"/>
                      <a:pt x="3753" y="1196"/>
                    </a:cubicBezTo>
                    <a:cubicBezTo>
                      <a:pt x="3552" y="1228"/>
                      <a:pt x="3335" y="1228"/>
                      <a:pt x="3126" y="1236"/>
                    </a:cubicBezTo>
                    <a:cubicBezTo>
                      <a:pt x="3018" y="1238"/>
                      <a:pt x="2910" y="1239"/>
                      <a:pt x="2801" y="1239"/>
                    </a:cubicBezTo>
                    <a:cubicBezTo>
                      <a:pt x="2486" y="1239"/>
                      <a:pt x="2169" y="1231"/>
                      <a:pt x="1855" y="1216"/>
                    </a:cubicBezTo>
                    <a:lnTo>
                      <a:pt x="1808" y="1216"/>
                    </a:lnTo>
                    <a:lnTo>
                      <a:pt x="1792" y="1259"/>
                    </a:lnTo>
                    <a:cubicBezTo>
                      <a:pt x="1737" y="1418"/>
                      <a:pt x="1642" y="1579"/>
                      <a:pt x="1520" y="1709"/>
                    </a:cubicBezTo>
                    <a:cubicBezTo>
                      <a:pt x="1398" y="1839"/>
                      <a:pt x="1247" y="1942"/>
                      <a:pt x="1081" y="2017"/>
                    </a:cubicBezTo>
                    <a:cubicBezTo>
                      <a:pt x="916" y="2092"/>
                      <a:pt x="738" y="2136"/>
                      <a:pt x="557" y="2163"/>
                    </a:cubicBezTo>
                    <a:cubicBezTo>
                      <a:pt x="466" y="2175"/>
                      <a:pt x="371" y="2175"/>
                      <a:pt x="280" y="2183"/>
                    </a:cubicBezTo>
                    <a:lnTo>
                      <a:pt x="1" y="2175"/>
                    </a:lnTo>
                    <a:lnTo>
                      <a:pt x="280" y="2207"/>
                    </a:lnTo>
                    <a:cubicBezTo>
                      <a:pt x="341" y="2207"/>
                      <a:pt x="403" y="2208"/>
                      <a:pt x="466" y="2208"/>
                    </a:cubicBezTo>
                    <a:cubicBezTo>
                      <a:pt x="497" y="2208"/>
                      <a:pt x="529" y="2208"/>
                      <a:pt x="560" y="2207"/>
                    </a:cubicBezTo>
                    <a:cubicBezTo>
                      <a:pt x="746" y="2190"/>
                      <a:pt x="935" y="2159"/>
                      <a:pt x="1114" y="2088"/>
                    </a:cubicBezTo>
                    <a:cubicBezTo>
                      <a:pt x="1287" y="2017"/>
                      <a:pt x="1453" y="1915"/>
                      <a:pt x="1591" y="1777"/>
                    </a:cubicBezTo>
                    <a:cubicBezTo>
                      <a:pt x="1718" y="1653"/>
                      <a:pt x="1824" y="1509"/>
                      <a:pt x="1890" y="1337"/>
                    </a:cubicBezTo>
                    <a:lnTo>
                      <a:pt x="1890" y="1337"/>
                    </a:lnTo>
                    <a:cubicBezTo>
                      <a:pt x="2302" y="1359"/>
                      <a:pt x="2714" y="1374"/>
                      <a:pt x="3130" y="1374"/>
                    </a:cubicBezTo>
                    <a:cubicBezTo>
                      <a:pt x="3343" y="1370"/>
                      <a:pt x="3556" y="1362"/>
                      <a:pt x="3777" y="1327"/>
                    </a:cubicBezTo>
                    <a:cubicBezTo>
                      <a:pt x="3888" y="1303"/>
                      <a:pt x="3994" y="1271"/>
                      <a:pt x="4097" y="1208"/>
                    </a:cubicBezTo>
                    <a:cubicBezTo>
                      <a:pt x="4148" y="1181"/>
                      <a:pt x="4199" y="1137"/>
                      <a:pt x="4234" y="1081"/>
                    </a:cubicBezTo>
                    <a:cubicBezTo>
                      <a:pt x="4267" y="1023"/>
                      <a:pt x="4287" y="939"/>
                      <a:pt x="4258" y="877"/>
                    </a:cubicBezTo>
                    <a:cubicBezTo>
                      <a:pt x="4215" y="746"/>
                      <a:pt x="4112" y="675"/>
                      <a:pt x="4021" y="612"/>
                    </a:cubicBezTo>
                    <a:cubicBezTo>
                      <a:pt x="3931" y="549"/>
                      <a:pt x="3828" y="505"/>
                      <a:pt x="3730" y="462"/>
                    </a:cubicBezTo>
                    <a:cubicBezTo>
                      <a:pt x="3529" y="383"/>
                      <a:pt x="3323" y="316"/>
                      <a:pt x="3118" y="257"/>
                    </a:cubicBezTo>
                    <a:cubicBezTo>
                      <a:pt x="2708" y="134"/>
                      <a:pt x="2289" y="52"/>
                      <a:pt x="1863" y="1"/>
                    </a:cubicBezTo>
                    <a:close/>
                  </a:path>
                </a:pathLst>
              </a:custGeom>
              <a:solidFill>
                <a:srgbClr val="CE8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24"/>
              <p:cNvSpPr/>
              <p:nvPr/>
            </p:nvSpPr>
            <p:spPr>
              <a:xfrm>
                <a:off x="6305095" y="4222037"/>
                <a:ext cx="107906" cy="137622"/>
              </a:xfrm>
              <a:custGeom>
                <a:avLst/>
                <a:gdLst/>
                <a:ahLst/>
                <a:cxnLst/>
                <a:rect l="l" t="t" r="r" b="b"/>
                <a:pathLst>
                  <a:path w="1598" h="2038" extrusionOk="0">
                    <a:moveTo>
                      <a:pt x="762" y="0"/>
                    </a:moveTo>
                    <a:lnTo>
                      <a:pt x="762" y="0"/>
                    </a:lnTo>
                    <a:cubicBezTo>
                      <a:pt x="937" y="243"/>
                      <a:pt x="1123" y="479"/>
                      <a:pt x="1311" y="713"/>
                    </a:cubicBezTo>
                    <a:lnTo>
                      <a:pt x="1311" y="713"/>
                    </a:lnTo>
                    <a:cubicBezTo>
                      <a:pt x="1247" y="702"/>
                      <a:pt x="1183" y="697"/>
                      <a:pt x="1119" y="697"/>
                    </a:cubicBezTo>
                    <a:cubicBezTo>
                      <a:pt x="942" y="697"/>
                      <a:pt x="766" y="737"/>
                      <a:pt x="603" y="814"/>
                    </a:cubicBezTo>
                    <a:cubicBezTo>
                      <a:pt x="332" y="944"/>
                      <a:pt x="142" y="1180"/>
                      <a:pt x="31" y="1461"/>
                    </a:cubicBezTo>
                    <a:cubicBezTo>
                      <a:pt x="8" y="1536"/>
                      <a:pt x="0" y="1627"/>
                      <a:pt x="31" y="1705"/>
                    </a:cubicBezTo>
                    <a:cubicBezTo>
                      <a:pt x="63" y="1789"/>
                      <a:pt x="126" y="1847"/>
                      <a:pt x="189" y="1891"/>
                    </a:cubicBezTo>
                    <a:cubicBezTo>
                      <a:pt x="323" y="1970"/>
                      <a:pt x="470" y="1998"/>
                      <a:pt x="607" y="2018"/>
                    </a:cubicBezTo>
                    <a:cubicBezTo>
                      <a:pt x="716" y="2031"/>
                      <a:pt x="825" y="2037"/>
                      <a:pt x="932" y="2037"/>
                    </a:cubicBezTo>
                    <a:cubicBezTo>
                      <a:pt x="1106" y="2037"/>
                      <a:pt x="1278" y="2022"/>
                      <a:pt x="1448" y="1998"/>
                    </a:cubicBezTo>
                    <a:cubicBezTo>
                      <a:pt x="1168" y="1998"/>
                      <a:pt x="891" y="1982"/>
                      <a:pt x="623" y="1931"/>
                    </a:cubicBezTo>
                    <a:cubicBezTo>
                      <a:pt x="489" y="1903"/>
                      <a:pt x="355" y="1863"/>
                      <a:pt x="257" y="1792"/>
                    </a:cubicBezTo>
                    <a:cubicBezTo>
                      <a:pt x="146" y="1725"/>
                      <a:pt x="110" y="1615"/>
                      <a:pt x="150" y="1501"/>
                    </a:cubicBezTo>
                    <a:cubicBezTo>
                      <a:pt x="248" y="1271"/>
                      <a:pt x="438" y="1051"/>
                      <a:pt x="663" y="932"/>
                    </a:cubicBezTo>
                    <a:cubicBezTo>
                      <a:pt x="813" y="854"/>
                      <a:pt x="985" y="819"/>
                      <a:pt x="1155" y="819"/>
                    </a:cubicBezTo>
                    <a:cubicBezTo>
                      <a:pt x="1249" y="819"/>
                      <a:pt x="1343" y="829"/>
                      <a:pt x="1432" y="849"/>
                    </a:cubicBezTo>
                    <a:lnTo>
                      <a:pt x="1598" y="885"/>
                    </a:lnTo>
                    <a:lnTo>
                      <a:pt x="1598" y="885"/>
                    </a:lnTo>
                    <a:lnTo>
                      <a:pt x="1488" y="767"/>
                    </a:lnTo>
                    <a:cubicBezTo>
                      <a:pt x="1251" y="506"/>
                      <a:pt x="1010" y="249"/>
                      <a:pt x="762" y="0"/>
                    </a:cubicBezTo>
                    <a:close/>
                  </a:path>
                </a:pathLst>
              </a:custGeom>
              <a:solidFill>
                <a:srgbClr val="CE8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24"/>
              <p:cNvSpPr/>
              <p:nvPr/>
            </p:nvSpPr>
            <p:spPr>
              <a:xfrm>
                <a:off x="6402876" y="4189759"/>
                <a:ext cx="60841" cy="32346"/>
              </a:xfrm>
              <a:custGeom>
                <a:avLst/>
                <a:gdLst/>
                <a:ahLst/>
                <a:cxnLst/>
                <a:rect l="l" t="t" r="r" b="b"/>
                <a:pathLst>
                  <a:path w="901" h="479" extrusionOk="0">
                    <a:moveTo>
                      <a:pt x="0" y="1"/>
                    </a:moveTo>
                    <a:cubicBezTo>
                      <a:pt x="59" y="64"/>
                      <a:pt x="130" y="116"/>
                      <a:pt x="201" y="167"/>
                    </a:cubicBezTo>
                    <a:cubicBezTo>
                      <a:pt x="268" y="218"/>
                      <a:pt x="343" y="261"/>
                      <a:pt x="419" y="301"/>
                    </a:cubicBezTo>
                    <a:cubicBezTo>
                      <a:pt x="494" y="341"/>
                      <a:pt x="569" y="376"/>
                      <a:pt x="651" y="407"/>
                    </a:cubicBezTo>
                    <a:cubicBezTo>
                      <a:pt x="731" y="436"/>
                      <a:pt x="813" y="467"/>
                      <a:pt x="900" y="478"/>
                    </a:cubicBezTo>
                    <a:cubicBezTo>
                      <a:pt x="840" y="416"/>
                      <a:pt x="769" y="360"/>
                      <a:pt x="703" y="313"/>
                    </a:cubicBezTo>
                    <a:cubicBezTo>
                      <a:pt x="632" y="261"/>
                      <a:pt x="556" y="218"/>
                      <a:pt x="481" y="179"/>
                    </a:cubicBezTo>
                    <a:cubicBezTo>
                      <a:pt x="407" y="139"/>
                      <a:pt x="332" y="99"/>
                      <a:pt x="248" y="72"/>
                    </a:cubicBezTo>
                    <a:cubicBezTo>
                      <a:pt x="170" y="41"/>
                      <a:pt x="87" y="13"/>
                      <a:pt x="0" y="1"/>
                    </a:cubicBezTo>
                    <a:close/>
                  </a:path>
                </a:pathLst>
              </a:custGeom>
              <a:solidFill>
                <a:srgbClr val="CE8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24"/>
              <p:cNvSpPr/>
              <p:nvPr/>
            </p:nvSpPr>
            <p:spPr>
              <a:xfrm>
                <a:off x="6284297" y="4318534"/>
                <a:ext cx="17354" cy="9386"/>
              </a:xfrm>
              <a:custGeom>
                <a:avLst/>
                <a:gdLst/>
                <a:ahLst/>
                <a:cxnLst/>
                <a:rect l="l" t="t" r="r" b="b"/>
                <a:pathLst>
                  <a:path w="257" h="139" extrusionOk="0">
                    <a:moveTo>
                      <a:pt x="126" y="1"/>
                    </a:moveTo>
                    <a:cubicBezTo>
                      <a:pt x="106" y="1"/>
                      <a:pt x="83" y="4"/>
                      <a:pt x="63" y="16"/>
                    </a:cubicBezTo>
                    <a:cubicBezTo>
                      <a:pt x="39" y="28"/>
                      <a:pt x="20" y="39"/>
                      <a:pt x="0" y="72"/>
                    </a:cubicBezTo>
                    <a:cubicBezTo>
                      <a:pt x="20" y="99"/>
                      <a:pt x="39" y="110"/>
                      <a:pt x="63" y="123"/>
                    </a:cubicBezTo>
                    <a:cubicBezTo>
                      <a:pt x="83" y="134"/>
                      <a:pt x="106" y="139"/>
                      <a:pt x="126" y="139"/>
                    </a:cubicBezTo>
                    <a:cubicBezTo>
                      <a:pt x="150" y="139"/>
                      <a:pt x="170" y="134"/>
                      <a:pt x="193" y="123"/>
                    </a:cubicBezTo>
                    <a:cubicBezTo>
                      <a:pt x="213" y="110"/>
                      <a:pt x="237" y="99"/>
                      <a:pt x="257" y="72"/>
                    </a:cubicBezTo>
                    <a:cubicBezTo>
                      <a:pt x="237" y="39"/>
                      <a:pt x="213" y="28"/>
                      <a:pt x="193" y="16"/>
                    </a:cubicBezTo>
                    <a:cubicBezTo>
                      <a:pt x="170" y="4"/>
                      <a:pt x="150" y="1"/>
                      <a:pt x="126" y="1"/>
                    </a:cubicBezTo>
                    <a:close/>
                  </a:path>
                </a:pathLst>
              </a:custGeom>
              <a:solidFill>
                <a:srgbClr val="CE8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24"/>
              <p:cNvSpPr/>
              <p:nvPr/>
            </p:nvSpPr>
            <p:spPr>
              <a:xfrm>
                <a:off x="6301584" y="4257219"/>
                <a:ext cx="28293" cy="32886"/>
              </a:xfrm>
              <a:custGeom>
                <a:avLst/>
                <a:gdLst/>
                <a:ahLst/>
                <a:cxnLst/>
                <a:rect l="l" t="t" r="r" b="b"/>
                <a:pathLst>
                  <a:path w="419" h="487" extrusionOk="0">
                    <a:moveTo>
                      <a:pt x="1" y="0"/>
                    </a:moveTo>
                    <a:cubicBezTo>
                      <a:pt x="12" y="60"/>
                      <a:pt x="40" y="107"/>
                      <a:pt x="63" y="158"/>
                    </a:cubicBezTo>
                    <a:cubicBezTo>
                      <a:pt x="91" y="206"/>
                      <a:pt x="123" y="246"/>
                      <a:pt x="158" y="289"/>
                    </a:cubicBezTo>
                    <a:cubicBezTo>
                      <a:pt x="194" y="328"/>
                      <a:pt x="229" y="368"/>
                      <a:pt x="277" y="399"/>
                    </a:cubicBezTo>
                    <a:cubicBezTo>
                      <a:pt x="320" y="431"/>
                      <a:pt x="364" y="462"/>
                      <a:pt x="419" y="486"/>
                    </a:cubicBezTo>
                    <a:cubicBezTo>
                      <a:pt x="407" y="426"/>
                      <a:pt x="384" y="375"/>
                      <a:pt x="356" y="328"/>
                    </a:cubicBezTo>
                    <a:cubicBezTo>
                      <a:pt x="332" y="281"/>
                      <a:pt x="296" y="237"/>
                      <a:pt x="265" y="198"/>
                    </a:cubicBezTo>
                    <a:cubicBezTo>
                      <a:pt x="225" y="158"/>
                      <a:pt x="190" y="119"/>
                      <a:pt x="147" y="87"/>
                    </a:cubicBezTo>
                    <a:cubicBezTo>
                      <a:pt x="103" y="52"/>
                      <a:pt x="56" y="20"/>
                      <a:pt x="1" y="0"/>
                    </a:cubicBezTo>
                    <a:close/>
                  </a:path>
                </a:pathLst>
              </a:custGeom>
              <a:solidFill>
                <a:srgbClr val="CE8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7" name="Google Shape;277;p24"/>
            <p:cNvGrpSpPr/>
            <p:nvPr/>
          </p:nvGrpSpPr>
          <p:grpSpPr>
            <a:xfrm>
              <a:off x="1266377" y="3590563"/>
              <a:ext cx="1613419" cy="1436252"/>
              <a:chOff x="1266377" y="3450263"/>
              <a:chExt cx="1613419" cy="1436252"/>
            </a:xfrm>
          </p:grpSpPr>
          <p:sp>
            <p:nvSpPr>
              <p:cNvPr id="278" name="Google Shape;278;p24"/>
              <p:cNvSpPr/>
              <p:nvPr/>
            </p:nvSpPr>
            <p:spPr>
              <a:xfrm>
                <a:off x="1306893" y="4142017"/>
                <a:ext cx="1044419" cy="744497"/>
              </a:xfrm>
              <a:custGeom>
                <a:avLst/>
                <a:gdLst/>
                <a:ahLst/>
                <a:cxnLst/>
                <a:rect l="l" t="t" r="r" b="b"/>
                <a:pathLst>
                  <a:path w="15467" h="11025" extrusionOk="0">
                    <a:moveTo>
                      <a:pt x="15288" y="0"/>
                    </a:moveTo>
                    <a:cubicBezTo>
                      <a:pt x="15287" y="0"/>
                      <a:pt x="15286" y="1"/>
                      <a:pt x="15285" y="1"/>
                    </a:cubicBezTo>
                    <a:cubicBezTo>
                      <a:pt x="15088" y="124"/>
                      <a:pt x="1" y="988"/>
                      <a:pt x="1" y="988"/>
                    </a:cubicBezTo>
                    <a:lnTo>
                      <a:pt x="467" y="11024"/>
                    </a:lnTo>
                    <a:lnTo>
                      <a:pt x="13561" y="11024"/>
                    </a:lnTo>
                    <a:cubicBezTo>
                      <a:pt x="13561" y="11024"/>
                      <a:pt x="15466" y="0"/>
                      <a:pt x="15288"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24"/>
              <p:cNvSpPr/>
              <p:nvPr/>
            </p:nvSpPr>
            <p:spPr>
              <a:xfrm>
                <a:off x="2189549" y="3857185"/>
                <a:ext cx="690247" cy="1029330"/>
              </a:xfrm>
              <a:custGeom>
                <a:avLst/>
                <a:gdLst/>
                <a:ahLst/>
                <a:cxnLst/>
                <a:rect l="l" t="t" r="r" b="b"/>
                <a:pathLst>
                  <a:path w="10222" h="15243" extrusionOk="0">
                    <a:moveTo>
                      <a:pt x="1583" y="1"/>
                    </a:moveTo>
                    <a:lnTo>
                      <a:pt x="0" y="15242"/>
                    </a:lnTo>
                    <a:lnTo>
                      <a:pt x="9725" y="15242"/>
                    </a:lnTo>
                    <a:lnTo>
                      <a:pt x="10222" y="11651"/>
                    </a:lnTo>
                    <a:lnTo>
                      <a:pt x="1583"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24"/>
              <p:cNvSpPr/>
              <p:nvPr/>
            </p:nvSpPr>
            <p:spPr>
              <a:xfrm>
                <a:off x="1266377" y="3857185"/>
                <a:ext cx="1030036" cy="351619"/>
              </a:xfrm>
              <a:custGeom>
                <a:avLst/>
                <a:gdLst/>
                <a:ahLst/>
                <a:cxnLst/>
                <a:rect l="l" t="t" r="r" b="b"/>
                <a:pathLst>
                  <a:path w="15254" h="5207" extrusionOk="0">
                    <a:moveTo>
                      <a:pt x="15254" y="1"/>
                    </a:moveTo>
                    <a:lnTo>
                      <a:pt x="1" y="605"/>
                    </a:lnTo>
                    <a:lnTo>
                      <a:pt x="1" y="5206"/>
                    </a:lnTo>
                    <a:lnTo>
                      <a:pt x="14713" y="5206"/>
                    </a:lnTo>
                    <a:lnTo>
                      <a:pt x="15254" y="1"/>
                    </a:ln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24"/>
              <p:cNvSpPr/>
              <p:nvPr/>
            </p:nvSpPr>
            <p:spPr>
              <a:xfrm>
                <a:off x="1428173" y="3450263"/>
                <a:ext cx="829079" cy="234593"/>
              </a:xfrm>
              <a:custGeom>
                <a:avLst/>
                <a:gdLst/>
                <a:ahLst/>
                <a:cxnLst/>
                <a:rect l="l" t="t" r="r" b="b"/>
                <a:pathLst>
                  <a:path w="12278" h="3474" extrusionOk="0">
                    <a:moveTo>
                      <a:pt x="12277" y="1"/>
                    </a:moveTo>
                    <a:lnTo>
                      <a:pt x="0" y="198"/>
                    </a:lnTo>
                    <a:lnTo>
                      <a:pt x="0" y="3473"/>
                    </a:lnTo>
                    <a:lnTo>
                      <a:pt x="11989" y="3473"/>
                    </a:lnTo>
                    <a:lnTo>
                      <a:pt x="12277"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24"/>
              <p:cNvSpPr/>
              <p:nvPr/>
            </p:nvSpPr>
            <p:spPr>
              <a:xfrm>
                <a:off x="1742042" y="3684787"/>
                <a:ext cx="81638" cy="194346"/>
              </a:xfrm>
              <a:custGeom>
                <a:avLst/>
                <a:gdLst/>
                <a:ahLst/>
                <a:cxnLst/>
                <a:rect l="l" t="t" r="r" b="b"/>
                <a:pathLst>
                  <a:path w="1209" h="2878" extrusionOk="0">
                    <a:moveTo>
                      <a:pt x="1" y="0"/>
                    </a:moveTo>
                    <a:lnTo>
                      <a:pt x="1" y="2878"/>
                    </a:lnTo>
                    <a:lnTo>
                      <a:pt x="1031" y="2878"/>
                    </a:lnTo>
                    <a:lnTo>
                      <a:pt x="120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3" name="Google Shape;283;p24"/>
            <p:cNvSpPr/>
            <p:nvPr/>
          </p:nvSpPr>
          <p:spPr>
            <a:xfrm>
              <a:off x="1226130" y="5026743"/>
              <a:ext cx="6404331" cy="116756"/>
            </a:xfrm>
            <a:custGeom>
              <a:avLst/>
              <a:gdLst/>
              <a:ahLst/>
              <a:cxnLst/>
              <a:rect l="l" t="t" r="r" b="b"/>
              <a:pathLst>
                <a:path w="94843" h="1729" extrusionOk="0">
                  <a:moveTo>
                    <a:pt x="0" y="0"/>
                  </a:moveTo>
                  <a:lnTo>
                    <a:pt x="0" y="1729"/>
                  </a:lnTo>
                  <a:lnTo>
                    <a:pt x="94843" y="1729"/>
                  </a:lnTo>
                  <a:lnTo>
                    <a:pt x="94843" y="0"/>
                  </a:ln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31"/>
        <p:cNvGrpSpPr/>
        <p:nvPr/>
      </p:nvGrpSpPr>
      <p:grpSpPr>
        <a:xfrm>
          <a:off x="0" y="0"/>
          <a:ext cx="0" cy="0"/>
          <a:chOff x="0" y="0"/>
          <a:chExt cx="0" cy="0"/>
        </a:xfrm>
      </p:grpSpPr>
      <p:sp>
        <p:nvSpPr>
          <p:cNvPr id="1637" name="Google Shape;1637;p45"/>
          <p:cNvSpPr txBox="1">
            <a:spLocks noGrp="1"/>
          </p:cNvSpPr>
          <p:nvPr>
            <p:ph type="ctrTitle"/>
          </p:nvPr>
        </p:nvSpPr>
        <p:spPr>
          <a:xfrm>
            <a:off x="1323994" y="435389"/>
            <a:ext cx="6390300" cy="5778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s-AR" sz="2000" dirty="0"/>
              <a:t>Proceso de Reestructuración de datos y problemáticas</a:t>
            </a:r>
          </a:p>
        </p:txBody>
      </p:sp>
      <p:sp>
        <p:nvSpPr>
          <p:cNvPr id="1639" name="Google Shape;1639;p45"/>
          <p:cNvSpPr txBox="1"/>
          <p:nvPr/>
        </p:nvSpPr>
        <p:spPr>
          <a:xfrm flipH="1">
            <a:off x="5770154" y="2364059"/>
            <a:ext cx="2548300" cy="717660"/>
          </a:xfrm>
          <a:prstGeom prst="rect">
            <a:avLst/>
          </a:prstGeom>
          <a:solidFill>
            <a:schemeClr val="accent6"/>
          </a:solidFill>
          <a:ln>
            <a:noFill/>
          </a:ln>
        </p:spPr>
        <p:txBody>
          <a:bodyPr spcFirstLastPara="1" wrap="square" lIns="91425" tIns="182875" rIns="91425" bIns="0" anchor="ctr" anchorCtr="0">
            <a:noAutofit/>
          </a:bodyPr>
          <a:lstStyle/>
          <a:p>
            <a:pPr>
              <a:spcAft>
                <a:spcPts val="1600"/>
              </a:spcAft>
            </a:pPr>
            <a:r>
              <a:rPr lang="es-ES" dirty="0">
                <a:solidFill>
                  <a:schemeClr val="lt1"/>
                </a:solidFill>
                <a:latin typeface="Barlow"/>
                <a:sym typeface="Barlow"/>
              </a:rPr>
              <a:t>A</a:t>
            </a:r>
            <a:r>
              <a:rPr lang="es-AR" dirty="0" err="1">
                <a:solidFill>
                  <a:schemeClr val="lt1"/>
                </a:solidFill>
                <a:latin typeface="Barlow"/>
                <a:sym typeface="Barlow"/>
              </a:rPr>
              <a:t>rmado</a:t>
            </a:r>
            <a:r>
              <a:rPr lang="es-AR" dirty="0">
                <a:solidFill>
                  <a:schemeClr val="lt1"/>
                </a:solidFill>
                <a:latin typeface="Barlow"/>
                <a:sym typeface="Barlow"/>
              </a:rPr>
              <a:t> de BBDD</a:t>
            </a:r>
            <a:endParaRPr lang="es-AR" sz="1600" dirty="0">
              <a:solidFill>
                <a:schemeClr val="lt1"/>
              </a:solidFill>
            </a:endParaRPr>
          </a:p>
        </p:txBody>
      </p:sp>
      <p:sp>
        <p:nvSpPr>
          <p:cNvPr id="1665" name="Google Shape;1665;p45"/>
          <p:cNvSpPr txBox="1"/>
          <p:nvPr/>
        </p:nvSpPr>
        <p:spPr>
          <a:xfrm flipH="1">
            <a:off x="5770154" y="3323984"/>
            <a:ext cx="2548300" cy="717660"/>
          </a:xfrm>
          <a:prstGeom prst="rect">
            <a:avLst/>
          </a:prstGeom>
          <a:solidFill>
            <a:schemeClr val="accent6"/>
          </a:solidFill>
          <a:ln>
            <a:noFill/>
          </a:ln>
        </p:spPr>
        <p:txBody>
          <a:bodyPr spcFirstLastPara="1" wrap="square" lIns="91425" tIns="182875" rIns="91425" bIns="0" anchor="ctr" anchorCtr="0">
            <a:noAutofit/>
          </a:bodyPr>
          <a:lstStyle/>
          <a:p>
            <a:pPr>
              <a:spcAft>
                <a:spcPts val="1600"/>
              </a:spcAft>
            </a:pPr>
            <a:r>
              <a:rPr lang="es-AR" dirty="0">
                <a:solidFill>
                  <a:schemeClr val="lt1"/>
                </a:solidFill>
                <a:latin typeface="Barlow"/>
                <a:sym typeface="Barlow"/>
              </a:rPr>
              <a:t>Carga de información reestructurada</a:t>
            </a:r>
            <a:endParaRPr lang="es-AR" dirty="0">
              <a:solidFill>
                <a:schemeClr val="lt1"/>
              </a:solidFill>
              <a:latin typeface="Barlow"/>
            </a:endParaRPr>
          </a:p>
        </p:txBody>
      </p:sp>
      <p:sp>
        <p:nvSpPr>
          <p:cNvPr id="1666" name="Google Shape;1666;p45"/>
          <p:cNvSpPr txBox="1"/>
          <p:nvPr/>
        </p:nvSpPr>
        <p:spPr>
          <a:xfrm flipH="1">
            <a:off x="818304" y="2364071"/>
            <a:ext cx="2548300" cy="717660"/>
          </a:xfrm>
          <a:prstGeom prst="rect">
            <a:avLst/>
          </a:prstGeom>
          <a:solidFill>
            <a:schemeClr val="accent6"/>
          </a:solidFill>
          <a:ln>
            <a:noFill/>
          </a:ln>
        </p:spPr>
        <p:txBody>
          <a:bodyPr spcFirstLastPara="1" wrap="square" lIns="91425" tIns="182875" rIns="91425" bIns="0" anchor="ctr" anchorCtr="0">
            <a:noAutofit/>
          </a:bodyPr>
          <a:lstStyle/>
          <a:p>
            <a:pPr>
              <a:spcAft>
                <a:spcPts val="1600"/>
              </a:spcAft>
            </a:pPr>
            <a:r>
              <a:rPr lang="es-AR" dirty="0">
                <a:solidFill>
                  <a:schemeClr val="lt1"/>
                </a:solidFill>
                <a:latin typeface="Barlow"/>
              </a:rPr>
              <a:t>Separar la información actualmente unificada según el modelado</a:t>
            </a:r>
          </a:p>
        </p:txBody>
      </p:sp>
      <p:sp>
        <p:nvSpPr>
          <p:cNvPr id="1667" name="Google Shape;1667;p45"/>
          <p:cNvSpPr txBox="1"/>
          <p:nvPr/>
        </p:nvSpPr>
        <p:spPr>
          <a:xfrm flipH="1">
            <a:off x="818404" y="3323984"/>
            <a:ext cx="2548300" cy="717660"/>
          </a:xfrm>
          <a:prstGeom prst="rect">
            <a:avLst/>
          </a:prstGeom>
          <a:solidFill>
            <a:schemeClr val="accent6"/>
          </a:solidFill>
          <a:ln>
            <a:noFill/>
          </a:ln>
        </p:spPr>
        <p:txBody>
          <a:bodyPr spcFirstLastPara="1" wrap="square" lIns="91425" tIns="182875" rIns="91425" bIns="0" anchor="ctr" anchorCtr="0">
            <a:noAutofit/>
          </a:bodyPr>
          <a:lstStyle/>
          <a:p>
            <a:pPr>
              <a:spcAft>
                <a:spcPts val="1600"/>
              </a:spcAft>
            </a:pPr>
            <a:r>
              <a:rPr lang="es-AR" dirty="0">
                <a:solidFill>
                  <a:schemeClr val="lt1"/>
                </a:solidFill>
                <a:latin typeface="Barlow"/>
                <a:sym typeface="Barlow"/>
              </a:rPr>
              <a:t>Completar o rastrear datos faltantes para el negocio</a:t>
            </a:r>
            <a:endParaRPr lang="es-AR" sz="1600" dirty="0">
              <a:solidFill>
                <a:schemeClr val="lt1"/>
              </a:solidFill>
            </a:endParaRPr>
          </a:p>
        </p:txBody>
      </p:sp>
      <p:sp>
        <p:nvSpPr>
          <p:cNvPr id="1669" name="Google Shape;1669;p45"/>
          <p:cNvSpPr txBox="1"/>
          <p:nvPr/>
        </p:nvSpPr>
        <p:spPr>
          <a:xfrm flipH="1">
            <a:off x="3492871" y="2366050"/>
            <a:ext cx="641689" cy="717660"/>
          </a:xfrm>
          <a:prstGeom prst="rect">
            <a:avLst/>
          </a:prstGeom>
          <a:solidFill>
            <a:schemeClr val="accent6"/>
          </a:solidFill>
          <a:ln>
            <a:noFill/>
          </a:ln>
        </p:spPr>
        <p:txBody>
          <a:bodyPr spcFirstLastPara="1" wrap="square" lIns="91425" tIns="182875" rIns="91425" bIns="0" anchor="ctr" anchorCtr="0">
            <a:noAutofit/>
          </a:bodyPr>
          <a:lstStyle/>
          <a:p>
            <a:pPr marL="0" lvl="0" indent="0" algn="ctr" rtl="0">
              <a:spcBef>
                <a:spcPts val="0"/>
              </a:spcBef>
              <a:spcAft>
                <a:spcPts val="1600"/>
              </a:spcAft>
              <a:buNone/>
            </a:pPr>
            <a:r>
              <a:rPr lang="es-AR" sz="2000" b="1" dirty="0">
                <a:solidFill>
                  <a:schemeClr val="lt1"/>
                </a:solidFill>
                <a:latin typeface="Fjalla One"/>
                <a:ea typeface="Fjalla One"/>
                <a:cs typeface="Fjalla One"/>
                <a:sym typeface="Fjalla One"/>
              </a:rPr>
              <a:t>01</a:t>
            </a:r>
          </a:p>
        </p:txBody>
      </p:sp>
      <p:sp>
        <p:nvSpPr>
          <p:cNvPr id="1670" name="Google Shape;1670;p45"/>
          <p:cNvSpPr txBox="1"/>
          <p:nvPr/>
        </p:nvSpPr>
        <p:spPr>
          <a:xfrm flipH="1">
            <a:off x="3492872" y="3323984"/>
            <a:ext cx="641689" cy="717660"/>
          </a:xfrm>
          <a:prstGeom prst="rect">
            <a:avLst/>
          </a:prstGeom>
          <a:solidFill>
            <a:schemeClr val="accent6"/>
          </a:solidFill>
          <a:ln>
            <a:noFill/>
          </a:ln>
        </p:spPr>
        <p:txBody>
          <a:bodyPr spcFirstLastPara="1" wrap="square" lIns="91425" tIns="182875" rIns="91425" bIns="0" anchor="ctr" anchorCtr="0">
            <a:noAutofit/>
          </a:bodyPr>
          <a:lstStyle/>
          <a:p>
            <a:pPr marL="0" lvl="0" indent="0" algn="ctr" rtl="0">
              <a:spcBef>
                <a:spcPts val="0"/>
              </a:spcBef>
              <a:spcAft>
                <a:spcPts val="1600"/>
              </a:spcAft>
              <a:buNone/>
            </a:pPr>
            <a:r>
              <a:rPr lang="es-AR" sz="2000" b="1">
                <a:solidFill>
                  <a:schemeClr val="lt1"/>
                </a:solidFill>
                <a:latin typeface="Fjalla One"/>
                <a:ea typeface="Fjalla One"/>
                <a:cs typeface="Fjalla One"/>
                <a:sym typeface="Fjalla One"/>
              </a:rPr>
              <a:t>02</a:t>
            </a:r>
          </a:p>
        </p:txBody>
      </p:sp>
      <p:sp>
        <p:nvSpPr>
          <p:cNvPr id="1671" name="Google Shape;1671;p45"/>
          <p:cNvSpPr txBox="1"/>
          <p:nvPr/>
        </p:nvSpPr>
        <p:spPr>
          <a:xfrm flipH="1">
            <a:off x="5002198" y="2364059"/>
            <a:ext cx="641689" cy="717660"/>
          </a:xfrm>
          <a:prstGeom prst="rect">
            <a:avLst/>
          </a:prstGeom>
          <a:solidFill>
            <a:schemeClr val="accent6"/>
          </a:solidFill>
          <a:ln>
            <a:noFill/>
          </a:ln>
        </p:spPr>
        <p:txBody>
          <a:bodyPr spcFirstLastPara="1" wrap="square" lIns="91425" tIns="182875" rIns="91425" bIns="0" anchor="ctr" anchorCtr="0">
            <a:noAutofit/>
          </a:bodyPr>
          <a:lstStyle/>
          <a:p>
            <a:pPr marL="0" lvl="0" indent="0" algn="ctr" rtl="0">
              <a:spcBef>
                <a:spcPts val="0"/>
              </a:spcBef>
              <a:spcAft>
                <a:spcPts val="1600"/>
              </a:spcAft>
              <a:buNone/>
            </a:pPr>
            <a:r>
              <a:rPr lang="es-AR" sz="2000" b="1" dirty="0">
                <a:solidFill>
                  <a:schemeClr val="lt1"/>
                </a:solidFill>
                <a:latin typeface="Fjalla One"/>
                <a:ea typeface="Fjalla One"/>
                <a:cs typeface="Fjalla One"/>
                <a:sym typeface="Fjalla One"/>
              </a:rPr>
              <a:t>03</a:t>
            </a:r>
          </a:p>
        </p:txBody>
      </p:sp>
      <p:sp>
        <p:nvSpPr>
          <p:cNvPr id="1672" name="Google Shape;1672;p45"/>
          <p:cNvSpPr txBox="1"/>
          <p:nvPr/>
        </p:nvSpPr>
        <p:spPr>
          <a:xfrm flipH="1">
            <a:off x="5002197" y="3323984"/>
            <a:ext cx="641689" cy="717660"/>
          </a:xfrm>
          <a:prstGeom prst="rect">
            <a:avLst/>
          </a:prstGeom>
          <a:solidFill>
            <a:schemeClr val="accent6"/>
          </a:solidFill>
          <a:ln>
            <a:noFill/>
          </a:ln>
        </p:spPr>
        <p:txBody>
          <a:bodyPr spcFirstLastPara="1" wrap="square" lIns="91425" tIns="182875" rIns="91425" bIns="0" anchor="ctr" anchorCtr="0">
            <a:noAutofit/>
          </a:bodyPr>
          <a:lstStyle/>
          <a:p>
            <a:pPr marL="0" lvl="0" indent="0" algn="ctr" rtl="0">
              <a:spcBef>
                <a:spcPts val="0"/>
              </a:spcBef>
              <a:spcAft>
                <a:spcPts val="1600"/>
              </a:spcAft>
              <a:buNone/>
            </a:pPr>
            <a:r>
              <a:rPr lang="es-AR" sz="2000" b="1">
                <a:solidFill>
                  <a:schemeClr val="lt1"/>
                </a:solidFill>
                <a:latin typeface="Fjalla One"/>
                <a:ea typeface="Fjalla One"/>
                <a:cs typeface="Fjalla One"/>
                <a:sym typeface="Fjalla One"/>
              </a:rPr>
              <a:t>04</a:t>
            </a:r>
          </a:p>
        </p:txBody>
      </p:sp>
      <p:cxnSp>
        <p:nvCxnSpPr>
          <p:cNvPr id="1675" name="Google Shape;1675;p45"/>
          <p:cNvCxnSpPr>
            <a:stCxn id="1669" idx="2"/>
            <a:endCxn id="1670" idx="0"/>
          </p:cNvCxnSpPr>
          <p:nvPr/>
        </p:nvCxnSpPr>
        <p:spPr>
          <a:xfrm>
            <a:off x="3813715" y="3083710"/>
            <a:ext cx="1" cy="240274"/>
          </a:xfrm>
          <a:prstGeom prst="straightConnector1">
            <a:avLst/>
          </a:prstGeom>
          <a:ln>
            <a:solidFill>
              <a:schemeClr val="bg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7" name="Conector: angular 6">
            <a:extLst>
              <a:ext uri="{FF2B5EF4-FFF2-40B4-BE49-F238E27FC236}">
                <a16:creationId xmlns:a16="http://schemas.microsoft.com/office/drawing/2014/main" id="{40174275-38E6-45A6-817B-BC97CD2CBA3F}"/>
              </a:ext>
            </a:extLst>
          </p:cNvPr>
          <p:cNvCxnSpPr>
            <a:stCxn id="1670" idx="1"/>
            <a:endCxn id="1671" idx="3"/>
          </p:cNvCxnSpPr>
          <p:nvPr/>
        </p:nvCxnSpPr>
        <p:spPr>
          <a:xfrm flipV="1">
            <a:off x="4134561" y="2722889"/>
            <a:ext cx="867637" cy="959925"/>
          </a:xfrm>
          <a:prstGeom prst="bentConnector3">
            <a:avLst/>
          </a:prstGeom>
          <a:ln>
            <a:solidFill>
              <a:schemeClr val="bg1"/>
            </a:solidFill>
            <a:tailEnd type="triangle"/>
          </a:ln>
        </p:spPr>
        <p:style>
          <a:lnRef idx="2">
            <a:schemeClr val="accent2"/>
          </a:lnRef>
          <a:fillRef idx="0">
            <a:schemeClr val="accent2"/>
          </a:fillRef>
          <a:effectRef idx="1">
            <a:schemeClr val="accent2"/>
          </a:effectRef>
          <a:fontRef idx="minor">
            <a:schemeClr val="tx1"/>
          </a:fontRef>
        </p:style>
      </p:cxnSp>
      <p:cxnSp>
        <p:nvCxnSpPr>
          <p:cNvPr id="56" name="Google Shape;1675;p45">
            <a:extLst>
              <a:ext uri="{FF2B5EF4-FFF2-40B4-BE49-F238E27FC236}">
                <a16:creationId xmlns:a16="http://schemas.microsoft.com/office/drawing/2014/main" id="{0253FA7C-37E4-4480-AFB7-D82E1344D444}"/>
              </a:ext>
            </a:extLst>
          </p:cNvPr>
          <p:cNvCxnSpPr/>
          <p:nvPr/>
        </p:nvCxnSpPr>
        <p:spPr>
          <a:xfrm>
            <a:off x="5323040" y="3083710"/>
            <a:ext cx="1" cy="240274"/>
          </a:xfrm>
          <a:prstGeom prst="straightConnector1">
            <a:avLst/>
          </a:prstGeom>
          <a:ln>
            <a:solidFill>
              <a:schemeClr val="bg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grpSp>
        <p:nvGrpSpPr>
          <p:cNvPr id="288" name="Google Shape;288;p25"/>
          <p:cNvGrpSpPr/>
          <p:nvPr/>
        </p:nvGrpSpPr>
        <p:grpSpPr>
          <a:xfrm>
            <a:off x="319500" y="0"/>
            <a:ext cx="8505000" cy="981750"/>
            <a:chOff x="319500" y="0"/>
            <a:chExt cx="8505000" cy="981750"/>
          </a:xfrm>
        </p:grpSpPr>
        <p:sp>
          <p:nvSpPr>
            <p:cNvPr id="289" name="Google Shape;289;p25"/>
            <p:cNvSpPr/>
            <p:nvPr/>
          </p:nvSpPr>
          <p:spPr>
            <a:xfrm>
              <a:off x="319500" y="363150"/>
              <a:ext cx="8505000" cy="618600"/>
            </a:xfrm>
            <a:prstGeom prst="rect">
              <a:avLst/>
            </a:prstGeom>
            <a:solidFill>
              <a:srgbClr val="FCD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5"/>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5"/>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5"/>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25"/>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Modelo Analítico </a:t>
            </a:r>
            <a:endParaRPr dirty="0"/>
          </a:p>
        </p:txBody>
      </p:sp>
      <p:sp>
        <p:nvSpPr>
          <p:cNvPr id="295" name="Google Shape;295;p25"/>
          <p:cNvSpPr txBox="1">
            <a:spLocks noGrp="1"/>
          </p:cNvSpPr>
          <p:nvPr>
            <p:ph type="body" idx="1"/>
          </p:nvPr>
        </p:nvSpPr>
        <p:spPr>
          <a:xfrm>
            <a:off x="718500" y="1638100"/>
            <a:ext cx="7706400" cy="308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000" dirty="0"/>
              <a:t>▪ Objetivo del modelo analítico </a:t>
            </a:r>
          </a:p>
          <a:p>
            <a:pPr marL="0" lvl="0" indent="0" algn="l" rtl="0">
              <a:spcBef>
                <a:spcPts val="0"/>
              </a:spcBef>
              <a:spcAft>
                <a:spcPts val="0"/>
              </a:spcAft>
              <a:buNone/>
            </a:pPr>
            <a:endParaRPr lang="es-ES" sz="2000" dirty="0"/>
          </a:p>
          <a:p>
            <a:pPr marL="0" lvl="0" indent="0" algn="l" rtl="0">
              <a:spcBef>
                <a:spcPts val="0"/>
              </a:spcBef>
              <a:spcAft>
                <a:spcPts val="0"/>
              </a:spcAft>
              <a:buNone/>
            </a:pPr>
            <a:r>
              <a:rPr lang="es-ES" sz="2000" dirty="0"/>
              <a:t>▪Tipo de modelo seleccionado: Predictivo / Descriptivo </a:t>
            </a:r>
          </a:p>
          <a:p>
            <a:pPr marL="0" lvl="0" indent="0" algn="l" rtl="0">
              <a:spcBef>
                <a:spcPts val="0"/>
              </a:spcBef>
              <a:spcAft>
                <a:spcPts val="0"/>
              </a:spcAft>
              <a:buNone/>
            </a:pPr>
            <a:endParaRPr lang="es-ES" sz="2000" dirty="0"/>
          </a:p>
          <a:p>
            <a:pPr marL="0" lvl="0" indent="0" algn="l" rtl="0">
              <a:spcBef>
                <a:spcPts val="0"/>
              </a:spcBef>
              <a:spcAft>
                <a:spcPts val="0"/>
              </a:spcAft>
              <a:buNone/>
            </a:pPr>
            <a:r>
              <a:rPr lang="es-ES" sz="2000" dirty="0"/>
              <a:t>▪ Resumen de variables utilizadas. </a:t>
            </a:r>
          </a:p>
          <a:p>
            <a:pPr marL="0" lvl="0" indent="0" algn="l" rtl="0">
              <a:spcBef>
                <a:spcPts val="0"/>
              </a:spcBef>
              <a:spcAft>
                <a:spcPts val="0"/>
              </a:spcAft>
              <a:buNone/>
            </a:pPr>
            <a:endParaRPr lang="es-ES" sz="2000" dirty="0"/>
          </a:p>
          <a:p>
            <a:pPr marL="0" lvl="0" indent="0" algn="l" rtl="0">
              <a:spcBef>
                <a:spcPts val="0"/>
              </a:spcBef>
              <a:spcAft>
                <a:spcPts val="0"/>
              </a:spcAft>
              <a:buNone/>
            </a:pPr>
            <a:r>
              <a:rPr lang="es-ES" sz="2000" dirty="0"/>
              <a:t>▪ Algoritmos por aplicar.</a:t>
            </a:r>
          </a:p>
          <a:p>
            <a:pPr marL="0" lvl="0" indent="0" algn="l" rtl="0">
              <a:spcBef>
                <a:spcPts val="0"/>
              </a:spcBef>
              <a:spcAft>
                <a:spcPts val="0"/>
              </a:spcAft>
              <a:buNone/>
            </a:pPr>
            <a:endParaRPr lang="es-ES" sz="2000" dirty="0"/>
          </a:p>
          <a:p>
            <a:pPr marL="0" lvl="0" indent="0" algn="l" rtl="0">
              <a:spcBef>
                <a:spcPts val="0"/>
              </a:spcBef>
              <a:spcAft>
                <a:spcPts val="0"/>
              </a:spcAft>
              <a:buNone/>
            </a:pPr>
            <a:r>
              <a:rPr lang="es-ES" sz="2000" dirty="0"/>
              <a:t>▪ ¿Cómo se pondrá en producción el modelo?</a:t>
            </a:r>
            <a:r>
              <a:rPr lang="en" sz="2000" dirty="0">
                <a:solidFill>
                  <a:schemeClr val="lt1"/>
                </a:solidFill>
              </a:rPr>
              <a:t>.</a:t>
            </a:r>
            <a:endParaRPr sz="2000" dirty="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grpSp>
        <p:nvGrpSpPr>
          <p:cNvPr id="360" name="Google Shape;360;p27"/>
          <p:cNvGrpSpPr/>
          <p:nvPr/>
        </p:nvGrpSpPr>
        <p:grpSpPr>
          <a:xfrm>
            <a:off x="4121900" y="0"/>
            <a:ext cx="4702500" cy="2301750"/>
            <a:chOff x="4121900" y="0"/>
            <a:chExt cx="4702500" cy="2301750"/>
          </a:xfrm>
        </p:grpSpPr>
        <p:sp>
          <p:nvSpPr>
            <p:cNvPr id="361" name="Google Shape;361;p27"/>
            <p:cNvSpPr/>
            <p:nvPr/>
          </p:nvSpPr>
          <p:spPr>
            <a:xfrm>
              <a:off x="4121900" y="363150"/>
              <a:ext cx="4702500" cy="1938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2" name="Google Shape;362;p27"/>
            <p:cNvGrpSpPr/>
            <p:nvPr/>
          </p:nvGrpSpPr>
          <p:grpSpPr>
            <a:xfrm>
              <a:off x="4444825" y="0"/>
              <a:ext cx="4133762" cy="641924"/>
              <a:chOff x="4444825" y="0"/>
              <a:chExt cx="4133762" cy="641924"/>
            </a:xfrm>
          </p:grpSpPr>
          <p:grpSp>
            <p:nvGrpSpPr>
              <p:cNvPr id="363" name="Google Shape;363;p27"/>
              <p:cNvGrpSpPr/>
              <p:nvPr/>
            </p:nvGrpSpPr>
            <p:grpSpPr>
              <a:xfrm>
                <a:off x="4444825" y="0"/>
                <a:ext cx="46887" cy="641924"/>
                <a:chOff x="4444825" y="0"/>
                <a:chExt cx="46887" cy="641924"/>
              </a:xfrm>
            </p:grpSpPr>
            <p:sp>
              <p:nvSpPr>
                <p:cNvPr id="364" name="Google Shape;364;p27"/>
                <p:cNvSpPr/>
                <p:nvPr/>
              </p:nvSpPr>
              <p:spPr>
                <a:xfrm>
                  <a:off x="44448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a:off x="44645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27"/>
              <p:cNvGrpSpPr/>
              <p:nvPr/>
            </p:nvGrpSpPr>
            <p:grpSpPr>
              <a:xfrm>
                <a:off x="8531700" y="0"/>
                <a:ext cx="46887" cy="641924"/>
                <a:chOff x="2783050" y="0"/>
                <a:chExt cx="46887" cy="641924"/>
              </a:xfrm>
            </p:grpSpPr>
            <p:sp>
              <p:nvSpPr>
                <p:cNvPr id="367" name="Google Shape;367;p27"/>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7"/>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69" name="Google Shape;369;p27"/>
          <p:cNvSpPr txBox="1">
            <a:spLocks noGrp="1"/>
          </p:cNvSpPr>
          <p:nvPr>
            <p:ph type="subTitle" idx="1"/>
          </p:nvPr>
        </p:nvSpPr>
        <p:spPr>
          <a:xfrm>
            <a:off x="3211936" y="2583214"/>
            <a:ext cx="5240507" cy="2088086"/>
          </a:xfrm>
          <a:prstGeom prst="rect">
            <a:avLst/>
          </a:prstGeom>
        </p:spPr>
        <p:txBody>
          <a:bodyPr spcFirstLastPara="1" wrap="square" lIns="91425" tIns="91425" rIns="91425" bIns="91425" anchor="ctr" anchorCtr="0">
            <a:noAutofit/>
          </a:bodyPr>
          <a:lstStyle/>
          <a:p>
            <a:pPr algn="l" rtl="0">
              <a:spcBef>
                <a:spcPts val="0"/>
              </a:spcBef>
              <a:spcAft>
                <a:spcPts val="0"/>
              </a:spcAft>
            </a:pPr>
            <a:r>
              <a:rPr lang="es-ES" sz="1800" b="0" i="0" u="none" strike="noStrike" dirty="0">
                <a:solidFill>
                  <a:srgbClr val="000000"/>
                </a:solidFill>
                <a:effectLst/>
                <a:latin typeface="Arial" panose="020B0604020202020204" pitchFamily="34" charset="0"/>
              </a:rPr>
              <a:t>Poder realizar un análisis de la cadena para </a:t>
            </a:r>
            <a:r>
              <a:rPr lang="es-ES" sz="1800" dirty="0">
                <a:solidFill>
                  <a:srgbClr val="000000"/>
                </a:solidFill>
                <a:latin typeface="Arial" panose="020B0604020202020204" pitchFamily="34" charset="0"/>
              </a:rPr>
              <a:t>c</a:t>
            </a:r>
            <a:r>
              <a:rPr lang="es-ES" sz="1800" b="0" i="0" u="none" strike="noStrike" dirty="0">
                <a:solidFill>
                  <a:srgbClr val="000000"/>
                </a:solidFill>
                <a:effectLst/>
                <a:latin typeface="Arial" panose="020B0604020202020204" pitchFamily="34" charset="0"/>
              </a:rPr>
              <a:t>onocer los resultados a cierre de cada mes para poder entender que es lo que </a:t>
            </a:r>
            <a:r>
              <a:rPr lang="es-ES" sz="1800" dirty="0">
                <a:solidFill>
                  <a:srgbClr val="000000"/>
                </a:solidFill>
                <a:latin typeface="Arial" panose="020B0604020202020204" pitchFamily="34" charset="0"/>
              </a:rPr>
              <a:t>sucedió</a:t>
            </a:r>
            <a:r>
              <a:rPr lang="es-ES" sz="1800" b="0" i="0" u="none" strike="noStrike" dirty="0">
                <a:solidFill>
                  <a:srgbClr val="000000"/>
                </a:solidFill>
                <a:effectLst/>
                <a:latin typeface="Arial" panose="020B0604020202020204" pitchFamily="34" charset="0"/>
              </a:rPr>
              <a:t>, como estamos hoy y como poder mejorar</a:t>
            </a:r>
          </a:p>
          <a:p>
            <a:pPr algn="l" rtl="0">
              <a:spcBef>
                <a:spcPts val="0"/>
              </a:spcBef>
              <a:spcAft>
                <a:spcPts val="0"/>
              </a:spcAft>
            </a:pPr>
            <a:r>
              <a:rPr lang="es-ES" sz="1800" dirty="0">
                <a:solidFill>
                  <a:srgbClr val="000000"/>
                </a:solidFill>
                <a:latin typeface="Arial" panose="020B0604020202020204" pitchFamily="34" charset="0"/>
              </a:rPr>
              <a:t> También se dividirá el análisis en 3 partes: Un análisis global de resultados, luego una comparación entre las 3 sucursales y por último un análisis de la manera de consumir de nuestros clientes.</a:t>
            </a:r>
            <a:endParaRPr lang="es-ES" dirty="0">
              <a:effectLst/>
            </a:endParaRPr>
          </a:p>
        </p:txBody>
      </p:sp>
      <p:sp>
        <p:nvSpPr>
          <p:cNvPr id="370" name="Google Shape;370;p27"/>
          <p:cNvSpPr txBox="1">
            <a:spLocks noGrp="1"/>
          </p:cNvSpPr>
          <p:nvPr>
            <p:ph type="ctrTitle"/>
          </p:nvPr>
        </p:nvSpPr>
        <p:spPr>
          <a:xfrm>
            <a:off x="5175350" y="472200"/>
            <a:ext cx="3249600" cy="1705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600" dirty="0"/>
              <a:t>Objetivo del modelo analítico</a:t>
            </a:r>
            <a:endParaRPr sz="3600" dirty="0"/>
          </a:p>
        </p:txBody>
      </p:sp>
      <p:grpSp>
        <p:nvGrpSpPr>
          <p:cNvPr id="371" name="Google Shape;371;p27"/>
          <p:cNvGrpSpPr/>
          <p:nvPr/>
        </p:nvGrpSpPr>
        <p:grpSpPr>
          <a:xfrm>
            <a:off x="1128542" y="932451"/>
            <a:ext cx="1757756" cy="3787553"/>
            <a:chOff x="1128542" y="932451"/>
            <a:chExt cx="1757756" cy="3787553"/>
          </a:xfrm>
        </p:grpSpPr>
        <p:sp>
          <p:nvSpPr>
            <p:cNvPr id="372" name="Google Shape;372;p27"/>
            <p:cNvSpPr/>
            <p:nvPr/>
          </p:nvSpPr>
          <p:spPr>
            <a:xfrm flipH="1">
              <a:off x="1189778" y="4453604"/>
              <a:ext cx="1696520" cy="266400"/>
            </a:xfrm>
            <a:custGeom>
              <a:avLst/>
              <a:gdLst/>
              <a:ahLst/>
              <a:cxnLst/>
              <a:rect l="l" t="t" r="r" b="b"/>
              <a:pathLst>
                <a:path w="32160" h="5050" extrusionOk="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7"/>
            <p:cNvSpPr/>
            <p:nvPr/>
          </p:nvSpPr>
          <p:spPr>
            <a:xfrm flipH="1">
              <a:off x="1741895" y="4269024"/>
              <a:ext cx="69792" cy="169652"/>
            </a:xfrm>
            <a:custGeom>
              <a:avLst/>
              <a:gdLst/>
              <a:ahLst/>
              <a:cxnLst/>
              <a:rect l="l" t="t" r="r" b="b"/>
              <a:pathLst>
                <a:path w="1323" h="3216" extrusionOk="0">
                  <a:moveTo>
                    <a:pt x="1323" y="0"/>
                  </a:moveTo>
                  <a:lnTo>
                    <a:pt x="1" y="173"/>
                  </a:lnTo>
                  <a:lnTo>
                    <a:pt x="1" y="3216"/>
                  </a:lnTo>
                  <a:lnTo>
                    <a:pt x="1279" y="3216"/>
                  </a:lnTo>
                  <a:lnTo>
                    <a:pt x="1323" y="0"/>
                  </a:lnTo>
                  <a:close/>
                </a:path>
              </a:pathLst>
            </a:custGeom>
            <a:solidFill>
              <a:srgbClr val="E18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flipH="1">
              <a:off x="2257282" y="4242332"/>
              <a:ext cx="76702" cy="196345"/>
            </a:xfrm>
            <a:custGeom>
              <a:avLst/>
              <a:gdLst/>
              <a:ahLst/>
              <a:cxnLst/>
              <a:rect l="l" t="t" r="r" b="b"/>
              <a:pathLst>
                <a:path w="1454" h="3722" extrusionOk="0">
                  <a:moveTo>
                    <a:pt x="0" y="0"/>
                  </a:moveTo>
                  <a:lnTo>
                    <a:pt x="0" y="3315"/>
                  </a:lnTo>
                  <a:lnTo>
                    <a:pt x="1240" y="3722"/>
                  </a:lnTo>
                  <a:lnTo>
                    <a:pt x="1453" y="0"/>
                  </a:lnTo>
                  <a:close/>
                </a:path>
              </a:pathLst>
            </a:custGeom>
            <a:solidFill>
              <a:srgbClr val="E18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flipH="1">
              <a:off x="1369195" y="932451"/>
              <a:ext cx="862609" cy="833384"/>
            </a:xfrm>
            <a:custGeom>
              <a:avLst/>
              <a:gdLst/>
              <a:ahLst/>
              <a:cxnLst/>
              <a:rect l="l" t="t" r="r" b="b"/>
              <a:pathLst>
                <a:path w="16352" h="15798" extrusionOk="0">
                  <a:moveTo>
                    <a:pt x="8470" y="0"/>
                  </a:moveTo>
                  <a:cubicBezTo>
                    <a:pt x="8113" y="0"/>
                    <a:pt x="7756" y="45"/>
                    <a:pt x="7409" y="133"/>
                  </a:cubicBezTo>
                  <a:cubicBezTo>
                    <a:pt x="6966" y="244"/>
                    <a:pt x="6536" y="434"/>
                    <a:pt x="6212" y="749"/>
                  </a:cubicBezTo>
                  <a:cubicBezTo>
                    <a:pt x="5711" y="1235"/>
                    <a:pt x="5518" y="1949"/>
                    <a:pt x="5345" y="2623"/>
                  </a:cubicBezTo>
                  <a:cubicBezTo>
                    <a:pt x="4963" y="2166"/>
                    <a:pt x="4369" y="1883"/>
                    <a:pt x="3780" y="1883"/>
                  </a:cubicBezTo>
                  <a:cubicBezTo>
                    <a:pt x="3597" y="1883"/>
                    <a:pt x="3414" y="1911"/>
                    <a:pt x="3237" y="1969"/>
                  </a:cubicBezTo>
                  <a:cubicBezTo>
                    <a:pt x="2495" y="2213"/>
                    <a:pt x="1963" y="3035"/>
                    <a:pt x="2121" y="3800"/>
                  </a:cubicBezTo>
                  <a:cubicBezTo>
                    <a:pt x="1990" y="3804"/>
                    <a:pt x="1856" y="3811"/>
                    <a:pt x="1722" y="3816"/>
                  </a:cubicBezTo>
                  <a:cubicBezTo>
                    <a:pt x="1707" y="3967"/>
                    <a:pt x="1813" y="4115"/>
                    <a:pt x="1953" y="4172"/>
                  </a:cubicBezTo>
                  <a:lnTo>
                    <a:pt x="1953" y="4172"/>
                  </a:lnTo>
                  <a:cubicBezTo>
                    <a:pt x="1906" y="4168"/>
                    <a:pt x="1860" y="4166"/>
                    <a:pt x="1814" y="4166"/>
                  </a:cubicBezTo>
                  <a:cubicBezTo>
                    <a:pt x="1203" y="4166"/>
                    <a:pt x="599" y="4531"/>
                    <a:pt x="321" y="5079"/>
                  </a:cubicBezTo>
                  <a:cubicBezTo>
                    <a:pt x="1" y="5718"/>
                    <a:pt x="127" y="6543"/>
                    <a:pt x="605" y="7075"/>
                  </a:cubicBezTo>
                  <a:cubicBezTo>
                    <a:pt x="973" y="7489"/>
                    <a:pt x="1529" y="7717"/>
                    <a:pt x="2084" y="7717"/>
                  </a:cubicBezTo>
                  <a:cubicBezTo>
                    <a:pt x="2244" y="7717"/>
                    <a:pt x="2403" y="7698"/>
                    <a:pt x="2558" y="7660"/>
                  </a:cubicBezTo>
                  <a:lnTo>
                    <a:pt x="4626" y="11156"/>
                  </a:lnTo>
                  <a:cubicBezTo>
                    <a:pt x="4910" y="11969"/>
                    <a:pt x="5254" y="12762"/>
                    <a:pt x="5653" y="13524"/>
                  </a:cubicBezTo>
                  <a:cubicBezTo>
                    <a:pt x="5862" y="13918"/>
                    <a:pt x="6150" y="14353"/>
                    <a:pt x="6596" y="14392"/>
                  </a:cubicBezTo>
                  <a:cubicBezTo>
                    <a:pt x="6620" y="14394"/>
                    <a:pt x="6644" y="14395"/>
                    <a:pt x="6668" y="14395"/>
                  </a:cubicBezTo>
                  <a:cubicBezTo>
                    <a:pt x="6819" y="14395"/>
                    <a:pt x="6969" y="14358"/>
                    <a:pt x="7120" y="14358"/>
                  </a:cubicBezTo>
                  <a:cubicBezTo>
                    <a:pt x="7162" y="14358"/>
                    <a:pt x="7204" y="14361"/>
                    <a:pt x="7247" y="14368"/>
                  </a:cubicBezTo>
                  <a:cubicBezTo>
                    <a:pt x="7452" y="14408"/>
                    <a:pt x="7622" y="14554"/>
                    <a:pt x="7788" y="14688"/>
                  </a:cubicBezTo>
                  <a:cubicBezTo>
                    <a:pt x="8567" y="15323"/>
                    <a:pt x="9563" y="15798"/>
                    <a:pt x="10545" y="15798"/>
                  </a:cubicBezTo>
                  <a:cubicBezTo>
                    <a:pt x="10850" y="15798"/>
                    <a:pt x="11154" y="15752"/>
                    <a:pt x="11450" y="15651"/>
                  </a:cubicBezTo>
                  <a:cubicBezTo>
                    <a:pt x="11773" y="15541"/>
                    <a:pt x="12097" y="15348"/>
                    <a:pt x="12232" y="15031"/>
                  </a:cubicBezTo>
                  <a:cubicBezTo>
                    <a:pt x="12362" y="14736"/>
                    <a:pt x="12245" y="14322"/>
                    <a:pt x="11946" y="14210"/>
                  </a:cubicBezTo>
                  <a:lnTo>
                    <a:pt x="11946" y="14210"/>
                  </a:lnTo>
                  <a:cubicBezTo>
                    <a:pt x="12218" y="14294"/>
                    <a:pt x="12507" y="14371"/>
                    <a:pt x="12786" y="14371"/>
                  </a:cubicBezTo>
                  <a:cubicBezTo>
                    <a:pt x="12950" y="14371"/>
                    <a:pt x="13110" y="14345"/>
                    <a:pt x="13261" y="14277"/>
                  </a:cubicBezTo>
                  <a:cubicBezTo>
                    <a:pt x="13684" y="14088"/>
                    <a:pt x="13889" y="13417"/>
                    <a:pt x="13498" y="13161"/>
                  </a:cubicBezTo>
                  <a:lnTo>
                    <a:pt x="13498" y="13161"/>
                  </a:lnTo>
                  <a:cubicBezTo>
                    <a:pt x="13521" y="13162"/>
                    <a:pt x="13544" y="13162"/>
                    <a:pt x="13567" y="13162"/>
                  </a:cubicBezTo>
                  <a:cubicBezTo>
                    <a:pt x="14116" y="13162"/>
                    <a:pt x="14659" y="12853"/>
                    <a:pt x="14935" y="12379"/>
                  </a:cubicBezTo>
                  <a:cubicBezTo>
                    <a:pt x="15208" y="11912"/>
                    <a:pt x="15215" y="11299"/>
                    <a:pt x="14956" y="10823"/>
                  </a:cubicBezTo>
                  <a:lnTo>
                    <a:pt x="14956" y="10823"/>
                  </a:lnTo>
                  <a:cubicBezTo>
                    <a:pt x="15012" y="10887"/>
                    <a:pt x="15100" y="10923"/>
                    <a:pt x="15185" y="10923"/>
                  </a:cubicBezTo>
                  <a:cubicBezTo>
                    <a:pt x="15246" y="10923"/>
                    <a:pt x="15306" y="10905"/>
                    <a:pt x="15353" y="10864"/>
                  </a:cubicBezTo>
                  <a:cubicBezTo>
                    <a:pt x="15254" y="10635"/>
                    <a:pt x="15057" y="10450"/>
                    <a:pt x="14820" y="10375"/>
                  </a:cubicBezTo>
                  <a:lnTo>
                    <a:pt x="14820" y="10375"/>
                  </a:lnTo>
                  <a:cubicBezTo>
                    <a:pt x="14835" y="10376"/>
                    <a:pt x="14849" y="10376"/>
                    <a:pt x="14863" y="10376"/>
                  </a:cubicBezTo>
                  <a:cubicBezTo>
                    <a:pt x="15337" y="10376"/>
                    <a:pt x="15782" y="10074"/>
                    <a:pt x="16032" y="9665"/>
                  </a:cubicBezTo>
                  <a:cubicBezTo>
                    <a:pt x="16285" y="9246"/>
                    <a:pt x="16352" y="8733"/>
                    <a:pt x="16308" y="8244"/>
                  </a:cubicBezTo>
                  <a:cubicBezTo>
                    <a:pt x="16268" y="7758"/>
                    <a:pt x="16126" y="7273"/>
                    <a:pt x="15831" y="6886"/>
                  </a:cubicBezTo>
                  <a:cubicBezTo>
                    <a:pt x="15547" y="6516"/>
                    <a:pt x="15112" y="6250"/>
                    <a:pt x="14649" y="6228"/>
                  </a:cubicBezTo>
                  <a:lnTo>
                    <a:pt x="14649" y="6228"/>
                  </a:lnTo>
                  <a:cubicBezTo>
                    <a:pt x="14819" y="6228"/>
                    <a:pt x="15007" y="6192"/>
                    <a:pt x="15049" y="6037"/>
                  </a:cubicBezTo>
                  <a:cubicBezTo>
                    <a:pt x="15088" y="5904"/>
                    <a:pt x="14966" y="5761"/>
                    <a:pt x="14828" y="5725"/>
                  </a:cubicBezTo>
                  <a:cubicBezTo>
                    <a:pt x="14793" y="5718"/>
                    <a:pt x="14758" y="5714"/>
                    <a:pt x="14723" y="5714"/>
                  </a:cubicBezTo>
                  <a:cubicBezTo>
                    <a:pt x="14618" y="5714"/>
                    <a:pt x="14513" y="5744"/>
                    <a:pt x="14410" y="5773"/>
                  </a:cubicBezTo>
                  <a:cubicBezTo>
                    <a:pt x="15361" y="5315"/>
                    <a:pt x="15704" y="3993"/>
                    <a:pt x="15223" y="3054"/>
                  </a:cubicBezTo>
                  <a:cubicBezTo>
                    <a:pt x="14783" y="2195"/>
                    <a:pt x="13798" y="1703"/>
                    <a:pt x="12830" y="1703"/>
                  </a:cubicBezTo>
                  <a:cubicBezTo>
                    <a:pt x="12739" y="1703"/>
                    <a:pt x="12648" y="1707"/>
                    <a:pt x="12558" y="1716"/>
                  </a:cubicBezTo>
                  <a:cubicBezTo>
                    <a:pt x="12047" y="1766"/>
                    <a:pt x="11513" y="1981"/>
                    <a:pt x="11205" y="2382"/>
                  </a:cubicBezTo>
                  <a:lnTo>
                    <a:pt x="11205" y="2382"/>
                  </a:lnTo>
                  <a:cubicBezTo>
                    <a:pt x="11233" y="2261"/>
                    <a:pt x="11214" y="2129"/>
                    <a:pt x="11142" y="2028"/>
                  </a:cubicBezTo>
                  <a:lnTo>
                    <a:pt x="11142" y="2028"/>
                  </a:lnTo>
                  <a:cubicBezTo>
                    <a:pt x="10968" y="2135"/>
                    <a:pt x="10815" y="2272"/>
                    <a:pt x="10692" y="2434"/>
                  </a:cubicBezTo>
                  <a:cubicBezTo>
                    <a:pt x="11019" y="1925"/>
                    <a:pt x="10977" y="1207"/>
                    <a:pt x="10585" y="745"/>
                  </a:cubicBezTo>
                  <a:cubicBezTo>
                    <a:pt x="10281" y="383"/>
                    <a:pt x="9816" y="193"/>
                    <a:pt x="9354" y="94"/>
                  </a:cubicBezTo>
                  <a:cubicBezTo>
                    <a:pt x="9064" y="31"/>
                    <a:pt x="8767" y="0"/>
                    <a:pt x="84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p:nvPr/>
          </p:nvSpPr>
          <p:spPr>
            <a:xfrm flipH="1">
              <a:off x="1799919" y="1412126"/>
              <a:ext cx="433098" cy="836866"/>
            </a:xfrm>
            <a:custGeom>
              <a:avLst/>
              <a:gdLst/>
              <a:ahLst/>
              <a:cxnLst/>
              <a:rect l="l" t="t" r="r" b="b"/>
              <a:pathLst>
                <a:path w="8210" h="15864" extrusionOk="0">
                  <a:moveTo>
                    <a:pt x="2274" y="0"/>
                  </a:moveTo>
                  <a:cubicBezTo>
                    <a:pt x="2114" y="0"/>
                    <a:pt x="1966" y="16"/>
                    <a:pt x="1836" y="51"/>
                  </a:cubicBezTo>
                  <a:cubicBezTo>
                    <a:pt x="1836" y="51"/>
                    <a:pt x="0" y="6290"/>
                    <a:pt x="3639" y="8590"/>
                  </a:cubicBezTo>
                  <a:cubicBezTo>
                    <a:pt x="5340" y="7588"/>
                    <a:pt x="6306" y="6922"/>
                    <a:pt x="6306" y="6921"/>
                  </a:cubicBezTo>
                  <a:lnTo>
                    <a:pt x="6306" y="6921"/>
                  </a:lnTo>
                  <a:lnTo>
                    <a:pt x="5774" y="10493"/>
                  </a:lnTo>
                  <a:lnTo>
                    <a:pt x="4306" y="11258"/>
                  </a:lnTo>
                  <a:lnTo>
                    <a:pt x="4906" y="15864"/>
                  </a:lnTo>
                  <a:lnTo>
                    <a:pt x="8209" y="11559"/>
                  </a:lnTo>
                  <a:lnTo>
                    <a:pt x="6974" y="10493"/>
                  </a:lnTo>
                  <a:cubicBezTo>
                    <a:pt x="6974" y="10493"/>
                    <a:pt x="7676" y="2450"/>
                    <a:pt x="7708" y="2284"/>
                  </a:cubicBezTo>
                  <a:cubicBezTo>
                    <a:pt x="7741" y="2132"/>
                    <a:pt x="4127" y="0"/>
                    <a:pt x="2274" y="0"/>
                  </a:cubicBezTo>
                  <a:close/>
                </a:path>
              </a:pathLst>
            </a:custGeom>
            <a:solidFill>
              <a:srgbClr val="E18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p:cNvSpPr/>
            <p:nvPr/>
          </p:nvSpPr>
          <p:spPr>
            <a:xfrm flipH="1">
              <a:off x="1704385" y="1326562"/>
              <a:ext cx="456204" cy="384882"/>
            </a:xfrm>
            <a:custGeom>
              <a:avLst/>
              <a:gdLst/>
              <a:ahLst/>
              <a:cxnLst/>
              <a:rect l="l" t="t" r="r" b="b"/>
              <a:pathLst>
                <a:path w="8648" h="7296" extrusionOk="0">
                  <a:moveTo>
                    <a:pt x="2092" y="0"/>
                  </a:moveTo>
                  <a:cubicBezTo>
                    <a:pt x="1701" y="0"/>
                    <a:pt x="1317" y="50"/>
                    <a:pt x="952" y="153"/>
                  </a:cubicBezTo>
                  <a:cubicBezTo>
                    <a:pt x="237" y="800"/>
                    <a:pt x="1" y="3129"/>
                    <a:pt x="1" y="3129"/>
                  </a:cubicBezTo>
                  <a:cubicBezTo>
                    <a:pt x="1" y="3129"/>
                    <a:pt x="778" y="2691"/>
                    <a:pt x="1923" y="2691"/>
                  </a:cubicBezTo>
                  <a:cubicBezTo>
                    <a:pt x="3396" y="2691"/>
                    <a:pt x="5477" y="3416"/>
                    <a:pt x="7294" y="6731"/>
                  </a:cubicBezTo>
                  <a:lnTo>
                    <a:pt x="7523" y="7296"/>
                  </a:lnTo>
                  <a:cubicBezTo>
                    <a:pt x="7523" y="7296"/>
                    <a:pt x="8647" y="6254"/>
                    <a:pt x="7443" y="3602"/>
                  </a:cubicBezTo>
                  <a:cubicBezTo>
                    <a:pt x="6436" y="1373"/>
                    <a:pt x="4154" y="0"/>
                    <a:pt x="20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flipH="1">
              <a:off x="1739099" y="1629729"/>
              <a:ext cx="113787" cy="128505"/>
            </a:xfrm>
            <a:custGeom>
              <a:avLst/>
              <a:gdLst/>
              <a:ahLst/>
              <a:cxnLst/>
              <a:rect l="l" t="t" r="r" b="b"/>
              <a:pathLst>
                <a:path w="2157" h="2436" extrusionOk="0">
                  <a:moveTo>
                    <a:pt x="934" y="1"/>
                  </a:moveTo>
                  <a:cubicBezTo>
                    <a:pt x="460" y="1"/>
                    <a:pt x="0" y="263"/>
                    <a:pt x="0" y="263"/>
                  </a:cubicBezTo>
                  <a:lnTo>
                    <a:pt x="0" y="2062"/>
                  </a:lnTo>
                  <a:cubicBezTo>
                    <a:pt x="306" y="2324"/>
                    <a:pt x="607" y="2435"/>
                    <a:pt x="877" y="2435"/>
                  </a:cubicBezTo>
                  <a:cubicBezTo>
                    <a:pt x="1640" y="2435"/>
                    <a:pt x="2156" y="1547"/>
                    <a:pt x="1836" y="662"/>
                  </a:cubicBezTo>
                  <a:cubicBezTo>
                    <a:pt x="1652" y="148"/>
                    <a:pt x="1289" y="1"/>
                    <a:pt x="934" y="1"/>
                  </a:cubicBezTo>
                  <a:close/>
                </a:path>
              </a:pathLst>
            </a:custGeom>
            <a:solidFill>
              <a:srgbClr val="E18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flipH="1">
              <a:off x="2241717" y="2051007"/>
              <a:ext cx="496981" cy="794083"/>
            </a:xfrm>
            <a:custGeom>
              <a:avLst/>
              <a:gdLst/>
              <a:ahLst/>
              <a:cxnLst/>
              <a:rect l="l" t="t" r="r" b="b"/>
              <a:pathLst>
                <a:path w="9421" h="15053" extrusionOk="0">
                  <a:moveTo>
                    <a:pt x="2755" y="0"/>
                  </a:moveTo>
                  <a:cubicBezTo>
                    <a:pt x="2591" y="0"/>
                    <a:pt x="2369" y="266"/>
                    <a:pt x="2163" y="868"/>
                  </a:cubicBezTo>
                  <a:cubicBezTo>
                    <a:pt x="1137" y="2403"/>
                    <a:pt x="1575" y="2991"/>
                    <a:pt x="1575" y="2991"/>
                  </a:cubicBezTo>
                  <a:lnTo>
                    <a:pt x="0" y="5280"/>
                  </a:lnTo>
                  <a:lnTo>
                    <a:pt x="1871" y="6018"/>
                  </a:lnTo>
                  <a:cubicBezTo>
                    <a:pt x="1871" y="6018"/>
                    <a:pt x="6362" y="13244"/>
                    <a:pt x="8169" y="15052"/>
                  </a:cubicBezTo>
                  <a:cubicBezTo>
                    <a:pt x="9049" y="13931"/>
                    <a:pt x="9421" y="13327"/>
                    <a:pt x="9421" y="13327"/>
                  </a:cubicBezTo>
                  <a:lnTo>
                    <a:pt x="7779" y="10805"/>
                  </a:lnTo>
                  <a:lnTo>
                    <a:pt x="2897" y="5280"/>
                  </a:lnTo>
                  <a:cubicBezTo>
                    <a:pt x="2897" y="5280"/>
                    <a:pt x="2554" y="2743"/>
                    <a:pt x="2897" y="1326"/>
                  </a:cubicBezTo>
                  <a:cubicBezTo>
                    <a:pt x="3094" y="505"/>
                    <a:pt x="2980" y="0"/>
                    <a:pt x="2755" y="0"/>
                  </a:cubicBezTo>
                  <a:close/>
                </a:path>
              </a:pathLst>
            </a:custGeom>
            <a:solidFill>
              <a:srgbClr val="E18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7"/>
            <p:cNvSpPr/>
            <p:nvPr/>
          </p:nvSpPr>
          <p:spPr>
            <a:xfrm flipH="1">
              <a:off x="2632295" y="1984962"/>
              <a:ext cx="218184" cy="344632"/>
            </a:xfrm>
            <a:custGeom>
              <a:avLst/>
              <a:gdLst/>
              <a:ahLst/>
              <a:cxnLst/>
              <a:rect l="l" t="t" r="r" b="b"/>
              <a:pathLst>
                <a:path w="4136" h="6533" extrusionOk="0">
                  <a:moveTo>
                    <a:pt x="4136" y="1"/>
                  </a:moveTo>
                  <a:lnTo>
                    <a:pt x="0" y="380"/>
                  </a:lnTo>
                  <a:lnTo>
                    <a:pt x="1634" y="6532"/>
                  </a:lnTo>
                  <a:lnTo>
                    <a:pt x="4136" y="6126"/>
                  </a:lnTo>
                  <a:lnTo>
                    <a:pt x="41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flipH="1">
              <a:off x="2621850" y="1957900"/>
              <a:ext cx="237175" cy="66257"/>
            </a:xfrm>
            <a:custGeom>
              <a:avLst/>
              <a:gdLst/>
              <a:ahLst/>
              <a:cxnLst/>
              <a:rect l="l" t="t" r="r" b="b"/>
              <a:pathLst>
                <a:path w="4496" h="1256" extrusionOk="0">
                  <a:moveTo>
                    <a:pt x="3753" y="0"/>
                  </a:moveTo>
                  <a:lnTo>
                    <a:pt x="569" y="344"/>
                  </a:lnTo>
                  <a:lnTo>
                    <a:pt x="509" y="628"/>
                  </a:lnTo>
                  <a:lnTo>
                    <a:pt x="0" y="893"/>
                  </a:lnTo>
                  <a:lnTo>
                    <a:pt x="0" y="1255"/>
                  </a:lnTo>
                  <a:lnTo>
                    <a:pt x="4496" y="893"/>
                  </a:lnTo>
                  <a:lnTo>
                    <a:pt x="4496" y="399"/>
                  </a:lnTo>
                  <a:lnTo>
                    <a:pt x="3840" y="399"/>
                  </a:lnTo>
                  <a:lnTo>
                    <a:pt x="37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7"/>
            <p:cNvSpPr/>
            <p:nvPr/>
          </p:nvSpPr>
          <p:spPr>
            <a:xfrm flipH="1">
              <a:off x="2681092" y="2106766"/>
              <a:ext cx="162952" cy="229632"/>
            </a:xfrm>
            <a:custGeom>
              <a:avLst/>
              <a:gdLst/>
              <a:ahLst/>
              <a:cxnLst/>
              <a:rect l="l" t="t" r="r" b="b"/>
              <a:pathLst>
                <a:path w="3089" h="4353" extrusionOk="0">
                  <a:moveTo>
                    <a:pt x="391" y="1"/>
                  </a:moveTo>
                  <a:cubicBezTo>
                    <a:pt x="391" y="1"/>
                    <a:pt x="1" y="48"/>
                    <a:pt x="391" y="956"/>
                  </a:cubicBezTo>
                  <a:cubicBezTo>
                    <a:pt x="346" y="940"/>
                    <a:pt x="307" y="932"/>
                    <a:pt x="274" y="932"/>
                  </a:cubicBezTo>
                  <a:cubicBezTo>
                    <a:pt x="73" y="932"/>
                    <a:pt x="106" y="1230"/>
                    <a:pt x="600" y="2056"/>
                  </a:cubicBezTo>
                  <a:cubicBezTo>
                    <a:pt x="573" y="2054"/>
                    <a:pt x="547" y="2052"/>
                    <a:pt x="522" y="2052"/>
                  </a:cubicBezTo>
                  <a:cubicBezTo>
                    <a:pt x="81" y="2052"/>
                    <a:pt x="149" y="2488"/>
                    <a:pt x="991" y="3216"/>
                  </a:cubicBezTo>
                  <a:cubicBezTo>
                    <a:pt x="414" y="3493"/>
                    <a:pt x="1252" y="4116"/>
                    <a:pt x="2219" y="4310"/>
                  </a:cubicBezTo>
                  <a:cubicBezTo>
                    <a:pt x="2362" y="4339"/>
                    <a:pt x="2477" y="4352"/>
                    <a:pt x="2568" y="4352"/>
                  </a:cubicBezTo>
                  <a:cubicBezTo>
                    <a:pt x="3088" y="4352"/>
                    <a:pt x="2771" y="3912"/>
                    <a:pt x="1997" y="3414"/>
                  </a:cubicBezTo>
                  <a:lnTo>
                    <a:pt x="1997" y="3414"/>
                  </a:lnTo>
                  <a:cubicBezTo>
                    <a:pt x="2057" y="3429"/>
                    <a:pt x="2114" y="3437"/>
                    <a:pt x="2166" y="3437"/>
                  </a:cubicBezTo>
                  <a:cubicBezTo>
                    <a:pt x="2471" y="3437"/>
                    <a:pt x="2599" y="3172"/>
                    <a:pt x="1946" y="2518"/>
                  </a:cubicBezTo>
                  <a:lnTo>
                    <a:pt x="1946" y="2518"/>
                  </a:lnTo>
                  <a:cubicBezTo>
                    <a:pt x="2093" y="2554"/>
                    <a:pt x="2207" y="2573"/>
                    <a:pt x="2288" y="2573"/>
                  </a:cubicBezTo>
                  <a:cubicBezTo>
                    <a:pt x="2604" y="2573"/>
                    <a:pt x="2397" y="2278"/>
                    <a:pt x="1563" y="1508"/>
                  </a:cubicBezTo>
                  <a:lnTo>
                    <a:pt x="1563" y="1508"/>
                  </a:lnTo>
                  <a:cubicBezTo>
                    <a:pt x="1688" y="1571"/>
                    <a:pt x="1869" y="1609"/>
                    <a:pt x="2035" y="1609"/>
                  </a:cubicBezTo>
                  <a:cubicBezTo>
                    <a:pt x="2361" y="1609"/>
                    <a:pt x="2632" y="1463"/>
                    <a:pt x="2321" y="1066"/>
                  </a:cubicBezTo>
                  <a:cubicBezTo>
                    <a:pt x="1851" y="466"/>
                    <a:pt x="391" y="1"/>
                    <a:pt x="391" y="1"/>
                  </a:cubicBezTo>
                  <a:close/>
                </a:path>
              </a:pathLst>
            </a:custGeom>
            <a:solidFill>
              <a:srgbClr val="E18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7"/>
            <p:cNvSpPr/>
            <p:nvPr/>
          </p:nvSpPr>
          <p:spPr>
            <a:xfrm flipH="1">
              <a:off x="1128542" y="2652224"/>
              <a:ext cx="590459" cy="575266"/>
            </a:xfrm>
            <a:custGeom>
              <a:avLst/>
              <a:gdLst/>
              <a:ahLst/>
              <a:cxnLst/>
              <a:rect l="l" t="t" r="r" b="b"/>
              <a:pathLst>
                <a:path w="11193" h="10905" extrusionOk="0">
                  <a:moveTo>
                    <a:pt x="7248" y="0"/>
                  </a:moveTo>
                  <a:cubicBezTo>
                    <a:pt x="5774" y="0"/>
                    <a:pt x="4297" y="599"/>
                    <a:pt x="3280" y="1674"/>
                  </a:cubicBezTo>
                  <a:lnTo>
                    <a:pt x="2127" y="1820"/>
                  </a:lnTo>
                  <a:cubicBezTo>
                    <a:pt x="1508" y="2001"/>
                    <a:pt x="979" y="2475"/>
                    <a:pt x="730" y="3074"/>
                  </a:cubicBezTo>
                  <a:cubicBezTo>
                    <a:pt x="533" y="2550"/>
                    <a:pt x="340" y="2025"/>
                    <a:pt x="143" y="1500"/>
                  </a:cubicBezTo>
                  <a:cubicBezTo>
                    <a:pt x="12" y="2605"/>
                    <a:pt x="1" y="3721"/>
                    <a:pt x="114" y="4827"/>
                  </a:cubicBezTo>
                  <a:cubicBezTo>
                    <a:pt x="143" y="5131"/>
                    <a:pt x="190" y="5450"/>
                    <a:pt x="371" y="5699"/>
                  </a:cubicBezTo>
                  <a:cubicBezTo>
                    <a:pt x="547" y="5943"/>
                    <a:pt x="846" y="6084"/>
                    <a:pt x="1143" y="6084"/>
                  </a:cubicBezTo>
                  <a:cubicBezTo>
                    <a:pt x="1240" y="6084"/>
                    <a:pt x="1337" y="6069"/>
                    <a:pt x="1429" y="6038"/>
                  </a:cubicBezTo>
                  <a:cubicBezTo>
                    <a:pt x="1808" y="5908"/>
                    <a:pt x="2076" y="5517"/>
                    <a:pt x="2061" y="5123"/>
                  </a:cubicBezTo>
                  <a:lnTo>
                    <a:pt x="2061" y="5123"/>
                  </a:lnTo>
                  <a:cubicBezTo>
                    <a:pt x="2613" y="6027"/>
                    <a:pt x="3165" y="6934"/>
                    <a:pt x="3714" y="7838"/>
                  </a:cubicBezTo>
                  <a:cubicBezTo>
                    <a:pt x="4389" y="8947"/>
                    <a:pt x="5115" y="10103"/>
                    <a:pt x="6256" y="10723"/>
                  </a:cubicBezTo>
                  <a:cubicBezTo>
                    <a:pt x="6434" y="10822"/>
                    <a:pt x="6644" y="10905"/>
                    <a:pt x="6844" y="10905"/>
                  </a:cubicBezTo>
                  <a:cubicBezTo>
                    <a:pt x="6945" y="10905"/>
                    <a:pt x="7044" y="10884"/>
                    <a:pt x="7136" y="10834"/>
                  </a:cubicBezTo>
                  <a:cubicBezTo>
                    <a:pt x="7436" y="10664"/>
                    <a:pt x="7495" y="10262"/>
                    <a:pt x="7495" y="9914"/>
                  </a:cubicBezTo>
                  <a:cubicBezTo>
                    <a:pt x="7487" y="8503"/>
                    <a:pt x="7000" y="7099"/>
                    <a:pt x="6132" y="5986"/>
                  </a:cubicBezTo>
                  <a:lnTo>
                    <a:pt x="6132" y="5986"/>
                  </a:lnTo>
                  <a:cubicBezTo>
                    <a:pt x="7017" y="7115"/>
                    <a:pt x="7899" y="8244"/>
                    <a:pt x="8786" y="9373"/>
                  </a:cubicBezTo>
                  <a:cubicBezTo>
                    <a:pt x="9050" y="9712"/>
                    <a:pt x="9338" y="10064"/>
                    <a:pt x="9744" y="10202"/>
                  </a:cubicBezTo>
                  <a:cubicBezTo>
                    <a:pt x="9865" y="8114"/>
                    <a:pt x="9115" y="5999"/>
                    <a:pt x="7741" y="4426"/>
                  </a:cubicBezTo>
                  <a:lnTo>
                    <a:pt x="7741" y="4426"/>
                  </a:lnTo>
                  <a:cubicBezTo>
                    <a:pt x="8800" y="5392"/>
                    <a:pt x="9956" y="6249"/>
                    <a:pt x="11192" y="6978"/>
                  </a:cubicBezTo>
                  <a:cubicBezTo>
                    <a:pt x="10761" y="5032"/>
                    <a:pt x="9372" y="3334"/>
                    <a:pt x="7573" y="2491"/>
                  </a:cubicBezTo>
                  <a:lnTo>
                    <a:pt x="7573" y="2491"/>
                  </a:lnTo>
                  <a:cubicBezTo>
                    <a:pt x="8397" y="2810"/>
                    <a:pt x="9253" y="3078"/>
                    <a:pt x="10108" y="3078"/>
                  </a:cubicBezTo>
                  <a:cubicBezTo>
                    <a:pt x="10383" y="3078"/>
                    <a:pt x="10658" y="3050"/>
                    <a:pt x="10932" y="2987"/>
                  </a:cubicBezTo>
                  <a:cubicBezTo>
                    <a:pt x="9700" y="1741"/>
                    <a:pt x="8055" y="904"/>
                    <a:pt x="6318" y="643"/>
                  </a:cubicBezTo>
                  <a:lnTo>
                    <a:pt x="6318" y="643"/>
                  </a:lnTo>
                  <a:cubicBezTo>
                    <a:pt x="6358" y="644"/>
                    <a:pt x="6397" y="644"/>
                    <a:pt x="6437" y="644"/>
                  </a:cubicBezTo>
                  <a:cubicBezTo>
                    <a:pt x="7211" y="644"/>
                    <a:pt x="7985" y="495"/>
                    <a:pt x="8706" y="206"/>
                  </a:cubicBezTo>
                  <a:cubicBezTo>
                    <a:pt x="8232" y="67"/>
                    <a:pt x="7740" y="0"/>
                    <a:pt x="7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7"/>
            <p:cNvSpPr/>
            <p:nvPr/>
          </p:nvSpPr>
          <p:spPr>
            <a:xfrm flipH="1">
              <a:off x="1348989" y="1957900"/>
              <a:ext cx="1037747" cy="1044552"/>
            </a:xfrm>
            <a:custGeom>
              <a:avLst/>
              <a:gdLst/>
              <a:ahLst/>
              <a:cxnLst/>
              <a:rect l="l" t="t" r="r" b="b"/>
              <a:pathLst>
                <a:path w="19672" h="19801" extrusionOk="0">
                  <a:moveTo>
                    <a:pt x="7947" y="0"/>
                  </a:moveTo>
                  <a:lnTo>
                    <a:pt x="6825" y="794"/>
                  </a:lnTo>
                  <a:lnTo>
                    <a:pt x="4040" y="1236"/>
                  </a:lnTo>
                  <a:cubicBezTo>
                    <a:pt x="4040" y="1236"/>
                    <a:pt x="2524" y="5778"/>
                    <a:pt x="1889" y="7195"/>
                  </a:cubicBezTo>
                  <a:cubicBezTo>
                    <a:pt x="1257" y="8612"/>
                    <a:pt x="326" y="10076"/>
                    <a:pt x="961" y="11213"/>
                  </a:cubicBezTo>
                  <a:cubicBezTo>
                    <a:pt x="400" y="10935"/>
                    <a:pt x="159" y="10816"/>
                    <a:pt x="102" y="10816"/>
                  </a:cubicBezTo>
                  <a:cubicBezTo>
                    <a:pt x="0" y="10816"/>
                    <a:pt x="488" y="11194"/>
                    <a:pt x="799" y="11718"/>
                  </a:cubicBezTo>
                  <a:cubicBezTo>
                    <a:pt x="635" y="11646"/>
                    <a:pt x="528" y="11615"/>
                    <a:pt x="464" y="11615"/>
                  </a:cubicBezTo>
                  <a:cubicBezTo>
                    <a:pt x="107" y="11615"/>
                    <a:pt x="1107" y="12570"/>
                    <a:pt x="1107" y="12570"/>
                  </a:cubicBezTo>
                  <a:lnTo>
                    <a:pt x="3747" y="16623"/>
                  </a:lnTo>
                  <a:lnTo>
                    <a:pt x="12054" y="19801"/>
                  </a:lnTo>
                  <a:cubicBezTo>
                    <a:pt x="12054" y="19801"/>
                    <a:pt x="13076" y="19701"/>
                    <a:pt x="13076" y="18012"/>
                  </a:cubicBezTo>
                  <a:cubicBezTo>
                    <a:pt x="13076" y="16324"/>
                    <a:pt x="13459" y="11970"/>
                    <a:pt x="13459" y="11970"/>
                  </a:cubicBezTo>
                  <a:cubicBezTo>
                    <a:pt x="13459" y="11970"/>
                    <a:pt x="16936" y="16233"/>
                    <a:pt x="17229" y="16402"/>
                  </a:cubicBezTo>
                  <a:cubicBezTo>
                    <a:pt x="17240" y="16409"/>
                    <a:pt x="17253" y="16412"/>
                    <a:pt x="17266" y="16412"/>
                  </a:cubicBezTo>
                  <a:cubicBezTo>
                    <a:pt x="17612" y="16412"/>
                    <a:pt x="18710" y="14488"/>
                    <a:pt x="17863" y="13597"/>
                  </a:cubicBezTo>
                  <a:lnTo>
                    <a:pt x="17863" y="13597"/>
                  </a:lnTo>
                  <a:cubicBezTo>
                    <a:pt x="18118" y="13701"/>
                    <a:pt x="18313" y="13750"/>
                    <a:pt x="18438" y="13750"/>
                  </a:cubicBezTo>
                  <a:cubicBezTo>
                    <a:pt x="18719" y="13750"/>
                    <a:pt x="18636" y="13497"/>
                    <a:pt x="18061" y="13056"/>
                  </a:cubicBezTo>
                  <a:lnTo>
                    <a:pt x="18061" y="13056"/>
                  </a:lnTo>
                  <a:cubicBezTo>
                    <a:pt x="18334" y="13134"/>
                    <a:pt x="18532" y="13169"/>
                    <a:pt x="18665" y="13169"/>
                  </a:cubicBezTo>
                  <a:cubicBezTo>
                    <a:pt x="19196" y="13169"/>
                    <a:pt x="18665" y="12605"/>
                    <a:pt x="17572" y="11970"/>
                  </a:cubicBezTo>
                  <a:cubicBezTo>
                    <a:pt x="18207" y="11812"/>
                    <a:pt x="18546" y="11935"/>
                    <a:pt x="18254" y="11347"/>
                  </a:cubicBezTo>
                  <a:cubicBezTo>
                    <a:pt x="17963" y="10763"/>
                    <a:pt x="15863" y="9590"/>
                    <a:pt x="17765" y="9492"/>
                  </a:cubicBezTo>
                  <a:cubicBezTo>
                    <a:pt x="19671" y="9393"/>
                    <a:pt x="17181" y="7096"/>
                    <a:pt x="16202" y="6595"/>
                  </a:cubicBezTo>
                  <a:cubicBezTo>
                    <a:pt x="15227" y="6094"/>
                    <a:pt x="14150" y="2617"/>
                    <a:pt x="14150" y="2617"/>
                  </a:cubicBezTo>
                  <a:lnTo>
                    <a:pt x="11123" y="1213"/>
                  </a:lnTo>
                  <a:lnTo>
                    <a:pt x="10440" y="0"/>
                  </a:lnTo>
                  <a:lnTo>
                    <a:pt x="8045" y="4239"/>
                  </a:lnTo>
                  <a:lnTo>
                    <a:pt x="79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flipH="1">
              <a:off x="1989197" y="1999785"/>
              <a:ext cx="72060" cy="190489"/>
            </a:xfrm>
            <a:custGeom>
              <a:avLst/>
              <a:gdLst/>
              <a:ahLst/>
              <a:cxnLst/>
              <a:rect l="l" t="t" r="r" b="b"/>
              <a:pathLst>
                <a:path w="1366" h="3611" extrusionOk="0">
                  <a:moveTo>
                    <a:pt x="655" y="0"/>
                  </a:moveTo>
                  <a:cubicBezTo>
                    <a:pt x="584" y="284"/>
                    <a:pt x="522" y="568"/>
                    <a:pt x="466" y="852"/>
                  </a:cubicBezTo>
                  <a:cubicBezTo>
                    <a:pt x="407" y="1140"/>
                    <a:pt x="347" y="1425"/>
                    <a:pt x="300" y="1709"/>
                  </a:cubicBezTo>
                  <a:cubicBezTo>
                    <a:pt x="198" y="2281"/>
                    <a:pt x="103" y="2858"/>
                    <a:pt x="24" y="3433"/>
                  </a:cubicBezTo>
                  <a:lnTo>
                    <a:pt x="1" y="3611"/>
                  </a:lnTo>
                  <a:lnTo>
                    <a:pt x="143" y="3505"/>
                  </a:lnTo>
                  <a:cubicBezTo>
                    <a:pt x="347" y="3350"/>
                    <a:pt x="553" y="3189"/>
                    <a:pt x="758" y="3031"/>
                  </a:cubicBezTo>
                  <a:cubicBezTo>
                    <a:pt x="963" y="2873"/>
                    <a:pt x="1168" y="2707"/>
                    <a:pt x="1365" y="2541"/>
                  </a:cubicBezTo>
                  <a:lnTo>
                    <a:pt x="1365" y="2541"/>
                  </a:lnTo>
                  <a:cubicBezTo>
                    <a:pt x="1141" y="2672"/>
                    <a:pt x="919" y="2810"/>
                    <a:pt x="702" y="2952"/>
                  </a:cubicBezTo>
                  <a:cubicBezTo>
                    <a:pt x="535" y="3065"/>
                    <a:pt x="368" y="3173"/>
                    <a:pt x="202" y="3283"/>
                  </a:cubicBezTo>
                  <a:lnTo>
                    <a:pt x="202" y="3283"/>
                  </a:lnTo>
                  <a:cubicBezTo>
                    <a:pt x="295" y="2769"/>
                    <a:pt x="379" y="2255"/>
                    <a:pt x="454" y="1736"/>
                  </a:cubicBezTo>
                  <a:cubicBezTo>
                    <a:pt x="498" y="1448"/>
                    <a:pt x="529" y="1160"/>
                    <a:pt x="564" y="872"/>
                  </a:cubicBezTo>
                  <a:cubicBezTo>
                    <a:pt x="604" y="584"/>
                    <a:pt x="628" y="292"/>
                    <a:pt x="655" y="0"/>
                  </a:cubicBezTo>
                  <a:close/>
                </a:path>
              </a:pathLst>
            </a:custGeom>
            <a:solidFill>
              <a:srgbClr val="D0C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flipH="1">
              <a:off x="1806358" y="2024104"/>
              <a:ext cx="100019" cy="206579"/>
            </a:xfrm>
            <a:custGeom>
              <a:avLst/>
              <a:gdLst/>
              <a:ahLst/>
              <a:cxnLst/>
              <a:rect l="l" t="t" r="r" b="b"/>
              <a:pathLst>
                <a:path w="1896" h="3916" extrusionOk="0">
                  <a:moveTo>
                    <a:pt x="1895" y="0"/>
                  </a:moveTo>
                  <a:lnTo>
                    <a:pt x="1895" y="0"/>
                  </a:lnTo>
                  <a:cubicBezTo>
                    <a:pt x="1852" y="308"/>
                    <a:pt x="1816" y="621"/>
                    <a:pt x="1784" y="932"/>
                  </a:cubicBezTo>
                  <a:cubicBezTo>
                    <a:pt x="1757" y="1244"/>
                    <a:pt x="1725" y="1556"/>
                    <a:pt x="1701" y="1867"/>
                  </a:cubicBezTo>
                  <a:cubicBezTo>
                    <a:pt x="1651" y="2436"/>
                    <a:pt x="1617" y="3003"/>
                    <a:pt x="1585" y="3571"/>
                  </a:cubicBezTo>
                  <a:lnTo>
                    <a:pt x="1585" y="3571"/>
                  </a:lnTo>
                  <a:cubicBezTo>
                    <a:pt x="1348" y="3361"/>
                    <a:pt x="1106" y="3153"/>
                    <a:pt x="865" y="2949"/>
                  </a:cubicBezTo>
                  <a:cubicBezTo>
                    <a:pt x="584" y="2708"/>
                    <a:pt x="293" y="2471"/>
                    <a:pt x="1" y="2238"/>
                  </a:cubicBezTo>
                  <a:lnTo>
                    <a:pt x="1" y="2238"/>
                  </a:lnTo>
                  <a:cubicBezTo>
                    <a:pt x="261" y="2506"/>
                    <a:pt x="522" y="2771"/>
                    <a:pt x="794" y="3031"/>
                  </a:cubicBezTo>
                  <a:cubicBezTo>
                    <a:pt x="1058" y="3292"/>
                    <a:pt x="1327" y="3548"/>
                    <a:pt x="1602" y="3801"/>
                  </a:cubicBezTo>
                  <a:lnTo>
                    <a:pt x="1725" y="3916"/>
                  </a:lnTo>
                  <a:lnTo>
                    <a:pt x="1737" y="3746"/>
                  </a:lnTo>
                  <a:cubicBezTo>
                    <a:pt x="1781" y="3122"/>
                    <a:pt x="1824" y="2499"/>
                    <a:pt x="1852" y="1876"/>
                  </a:cubicBezTo>
                  <a:cubicBezTo>
                    <a:pt x="1863" y="1563"/>
                    <a:pt x="1871" y="1252"/>
                    <a:pt x="1883" y="940"/>
                  </a:cubicBezTo>
                  <a:cubicBezTo>
                    <a:pt x="1890" y="624"/>
                    <a:pt x="1895" y="313"/>
                    <a:pt x="1895" y="0"/>
                  </a:cubicBezTo>
                  <a:close/>
                </a:path>
              </a:pathLst>
            </a:custGeom>
            <a:solidFill>
              <a:srgbClr val="D0C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7"/>
            <p:cNvSpPr/>
            <p:nvPr/>
          </p:nvSpPr>
          <p:spPr>
            <a:xfrm flipH="1">
              <a:off x="1674848" y="2289131"/>
              <a:ext cx="21681" cy="325852"/>
            </a:xfrm>
            <a:custGeom>
              <a:avLst/>
              <a:gdLst/>
              <a:ahLst/>
              <a:cxnLst/>
              <a:rect l="l" t="t" r="r" b="b"/>
              <a:pathLst>
                <a:path w="411" h="6177" extrusionOk="0">
                  <a:moveTo>
                    <a:pt x="411" y="1"/>
                  </a:moveTo>
                  <a:lnTo>
                    <a:pt x="411" y="1"/>
                  </a:lnTo>
                  <a:cubicBezTo>
                    <a:pt x="300" y="506"/>
                    <a:pt x="225" y="1019"/>
                    <a:pt x="162" y="1535"/>
                  </a:cubicBezTo>
                  <a:cubicBezTo>
                    <a:pt x="91" y="2049"/>
                    <a:pt x="52" y="2566"/>
                    <a:pt x="28" y="3087"/>
                  </a:cubicBezTo>
                  <a:cubicBezTo>
                    <a:pt x="5" y="3604"/>
                    <a:pt x="1" y="4129"/>
                    <a:pt x="36" y="4646"/>
                  </a:cubicBezTo>
                  <a:cubicBezTo>
                    <a:pt x="76" y="5163"/>
                    <a:pt x="134" y="5691"/>
                    <a:pt x="324" y="6176"/>
                  </a:cubicBezTo>
                  <a:lnTo>
                    <a:pt x="253" y="5798"/>
                  </a:lnTo>
                  <a:lnTo>
                    <a:pt x="209" y="5411"/>
                  </a:lnTo>
                  <a:cubicBezTo>
                    <a:pt x="190" y="5154"/>
                    <a:pt x="170" y="4898"/>
                    <a:pt x="170" y="4642"/>
                  </a:cubicBezTo>
                  <a:cubicBezTo>
                    <a:pt x="162" y="4125"/>
                    <a:pt x="170" y="3612"/>
                    <a:pt x="198" y="3094"/>
                  </a:cubicBezTo>
                  <a:cubicBezTo>
                    <a:pt x="222" y="2577"/>
                    <a:pt x="257" y="2065"/>
                    <a:pt x="293" y="1548"/>
                  </a:cubicBezTo>
                  <a:lnTo>
                    <a:pt x="411" y="1"/>
                  </a:lnTo>
                  <a:close/>
                </a:path>
              </a:pathLst>
            </a:custGeom>
            <a:solidFill>
              <a:srgbClr val="D0C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7"/>
            <p:cNvSpPr/>
            <p:nvPr/>
          </p:nvSpPr>
          <p:spPr>
            <a:xfrm flipH="1">
              <a:off x="2144868" y="2235218"/>
              <a:ext cx="98172" cy="518874"/>
            </a:xfrm>
            <a:custGeom>
              <a:avLst/>
              <a:gdLst/>
              <a:ahLst/>
              <a:cxnLst/>
              <a:rect l="l" t="t" r="r" b="b"/>
              <a:pathLst>
                <a:path w="1861" h="9836" extrusionOk="0">
                  <a:moveTo>
                    <a:pt x="1860" y="0"/>
                  </a:moveTo>
                  <a:cubicBezTo>
                    <a:pt x="1595" y="794"/>
                    <a:pt x="1414" y="1610"/>
                    <a:pt x="1216" y="2424"/>
                  </a:cubicBezTo>
                  <a:cubicBezTo>
                    <a:pt x="1027" y="3236"/>
                    <a:pt x="857" y="4054"/>
                    <a:pt x="684" y="4870"/>
                  </a:cubicBezTo>
                  <a:cubicBezTo>
                    <a:pt x="529" y="5692"/>
                    <a:pt x="372" y="6512"/>
                    <a:pt x="250" y="7337"/>
                  </a:cubicBezTo>
                  <a:cubicBezTo>
                    <a:pt x="132" y="8165"/>
                    <a:pt x="1" y="8994"/>
                    <a:pt x="25" y="9835"/>
                  </a:cubicBezTo>
                  <a:cubicBezTo>
                    <a:pt x="44" y="9417"/>
                    <a:pt x="99" y="9003"/>
                    <a:pt x="167" y="8592"/>
                  </a:cubicBezTo>
                  <a:cubicBezTo>
                    <a:pt x="230" y="8182"/>
                    <a:pt x="305" y="7771"/>
                    <a:pt x="380" y="7360"/>
                  </a:cubicBezTo>
                  <a:cubicBezTo>
                    <a:pt x="529" y="6540"/>
                    <a:pt x="684" y="5719"/>
                    <a:pt x="853" y="4906"/>
                  </a:cubicBezTo>
                  <a:cubicBezTo>
                    <a:pt x="1011" y="4085"/>
                    <a:pt x="1181" y="3268"/>
                    <a:pt x="1347" y="2451"/>
                  </a:cubicBezTo>
                  <a:lnTo>
                    <a:pt x="1595" y="1224"/>
                  </a:lnTo>
                  <a:cubicBezTo>
                    <a:pt x="1678" y="817"/>
                    <a:pt x="1753" y="403"/>
                    <a:pt x="1860" y="0"/>
                  </a:cubicBezTo>
                  <a:close/>
                </a:path>
              </a:pathLst>
            </a:custGeom>
            <a:solidFill>
              <a:srgbClr val="D0C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7"/>
            <p:cNvSpPr/>
            <p:nvPr/>
          </p:nvSpPr>
          <p:spPr>
            <a:xfrm flipH="1">
              <a:off x="1439994" y="2579742"/>
              <a:ext cx="194287" cy="100652"/>
            </a:xfrm>
            <a:custGeom>
              <a:avLst/>
              <a:gdLst/>
              <a:ahLst/>
              <a:cxnLst/>
              <a:rect l="l" t="t" r="r" b="b"/>
              <a:pathLst>
                <a:path w="3683" h="1908" extrusionOk="0">
                  <a:moveTo>
                    <a:pt x="0" y="1"/>
                  </a:moveTo>
                  <a:lnTo>
                    <a:pt x="0" y="1"/>
                  </a:lnTo>
                  <a:cubicBezTo>
                    <a:pt x="340" y="92"/>
                    <a:pt x="659" y="218"/>
                    <a:pt x="976" y="356"/>
                  </a:cubicBezTo>
                  <a:cubicBezTo>
                    <a:pt x="1291" y="498"/>
                    <a:pt x="1599" y="660"/>
                    <a:pt x="1899" y="826"/>
                  </a:cubicBezTo>
                  <a:cubicBezTo>
                    <a:pt x="2202" y="991"/>
                    <a:pt x="2499" y="1173"/>
                    <a:pt x="2799" y="1354"/>
                  </a:cubicBezTo>
                  <a:cubicBezTo>
                    <a:pt x="3091" y="1536"/>
                    <a:pt x="3391" y="1718"/>
                    <a:pt x="3683" y="1907"/>
                  </a:cubicBezTo>
                  <a:cubicBezTo>
                    <a:pt x="3173" y="1425"/>
                    <a:pt x="2593" y="1023"/>
                    <a:pt x="1982" y="676"/>
                  </a:cubicBezTo>
                  <a:cubicBezTo>
                    <a:pt x="1674" y="510"/>
                    <a:pt x="1358" y="352"/>
                    <a:pt x="1027" y="234"/>
                  </a:cubicBezTo>
                  <a:cubicBezTo>
                    <a:pt x="695" y="111"/>
                    <a:pt x="351" y="24"/>
                    <a:pt x="0" y="1"/>
                  </a:cubicBezTo>
                  <a:close/>
                </a:path>
              </a:pathLst>
            </a:custGeom>
            <a:solidFill>
              <a:srgbClr val="D0C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7"/>
            <p:cNvSpPr/>
            <p:nvPr/>
          </p:nvSpPr>
          <p:spPr>
            <a:xfrm flipH="1">
              <a:off x="1422902" y="2540811"/>
              <a:ext cx="218237" cy="108723"/>
            </a:xfrm>
            <a:custGeom>
              <a:avLst/>
              <a:gdLst/>
              <a:ahLst/>
              <a:cxnLst/>
              <a:rect l="l" t="t" r="r" b="b"/>
              <a:pathLst>
                <a:path w="4137" h="2061" extrusionOk="0">
                  <a:moveTo>
                    <a:pt x="0" y="1"/>
                  </a:moveTo>
                  <a:lnTo>
                    <a:pt x="0" y="1"/>
                  </a:lnTo>
                  <a:cubicBezTo>
                    <a:pt x="186" y="56"/>
                    <a:pt x="375" y="112"/>
                    <a:pt x="556" y="179"/>
                  </a:cubicBezTo>
                  <a:cubicBezTo>
                    <a:pt x="742" y="238"/>
                    <a:pt x="928" y="301"/>
                    <a:pt x="1109" y="368"/>
                  </a:cubicBezTo>
                  <a:cubicBezTo>
                    <a:pt x="1476" y="506"/>
                    <a:pt x="1840" y="644"/>
                    <a:pt x="2190" y="810"/>
                  </a:cubicBezTo>
                  <a:cubicBezTo>
                    <a:pt x="2542" y="972"/>
                    <a:pt x="2885" y="1150"/>
                    <a:pt x="3213" y="1351"/>
                  </a:cubicBezTo>
                  <a:cubicBezTo>
                    <a:pt x="3374" y="1461"/>
                    <a:pt x="3540" y="1560"/>
                    <a:pt x="3690" y="1686"/>
                  </a:cubicBezTo>
                  <a:cubicBezTo>
                    <a:pt x="3852" y="1797"/>
                    <a:pt x="3986" y="1935"/>
                    <a:pt x="4137" y="2061"/>
                  </a:cubicBezTo>
                  <a:cubicBezTo>
                    <a:pt x="3904" y="1745"/>
                    <a:pt x="3607" y="1476"/>
                    <a:pt x="3288" y="1240"/>
                  </a:cubicBezTo>
                  <a:cubicBezTo>
                    <a:pt x="2968" y="1011"/>
                    <a:pt x="2616" y="822"/>
                    <a:pt x="2261" y="652"/>
                  </a:cubicBezTo>
                  <a:cubicBezTo>
                    <a:pt x="1898" y="490"/>
                    <a:pt x="1532" y="352"/>
                    <a:pt x="1153" y="241"/>
                  </a:cubicBezTo>
                  <a:cubicBezTo>
                    <a:pt x="774" y="135"/>
                    <a:pt x="391" y="44"/>
                    <a:pt x="0" y="1"/>
                  </a:cubicBezTo>
                  <a:close/>
                </a:path>
              </a:pathLst>
            </a:custGeom>
            <a:solidFill>
              <a:srgbClr val="D0C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7"/>
            <p:cNvSpPr/>
            <p:nvPr/>
          </p:nvSpPr>
          <p:spPr>
            <a:xfrm flipH="1">
              <a:off x="2241720" y="2549357"/>
              <a:ext cx="94321" cy="65624"/>
            </a:xfrm>
            <a:custGeom>
              <a:avLst/>
              <a:gdLst/>
              <a:ahLst/>
              <a:cxnLst/>
              <a:rect l="l" t="t" r="r" b="b"/>
              <a:pathLst>
                <a:path w="1788" h="1244" extrusionOk="0">
                  <a:moveTo>
                    <a:pt x="0" y="1"/>
                  </a:moveTo>
                  <a:lnTo>
                    <a:pt x="0" y="1"/>
                  </a:lnTo>
                  <a:cubicBezTo>
                    <a:pt x="300" y="221"/>
                    <a:pt x="607" y="407"/>
                    <a:pt x="911" y="609"/>
                  </a:cubicBezTo>
                  <a:cubicBezTo>
                    <a:pt x="1061" y="704"/>
                    <a:pt x="1212" y="806"/>
                    <a:pt x="1361" y="908"/>
                  </a:cubicBezTo>
                  <a:cubicBezTo>
                    <a:pt x="1507" y="1011"/>
                    <a:pt x="1649" y="1117"/>
                    <a:pt x="1788" y="1243"/>
                  </a:cubicBezTo>
                  <a:cubicBezTo>
                    <a:pt x="1709" y="1074"/>
                    <a:pt x="1578" y="932"/>
                    <a:pt x="1445" y="802"/>
                  </a:cubicBezTo>
                  <a:cubicBezTo>
                    <a:pt x="1310" y="675"/>
                    <a:pt x="1161" y="565"/>
                    <a:pt x="1006" y="462"/>
                  </a:cubicBezTo>
                  <a:cubicBezTo>
                    <a:pt x="848" y="364"/>
                    <a:pt x="687" y="273"/>
                    <a:pt x="521" y="194"/>
                  </a:cubicBezTo>
                  <a:cubicBezTo>
                    <a:pt x="351" y="115"/>
                    <a:pt x="181" y="48"/>
                    <a:pt x="0" y="1"/>
                  </a:cubicBezTo>
                  <a:close/>
                </a:path>
              </a:pathLst>
            </a:custGeom>
            <a:solidFill>
              <a:srgbClr val="D0C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7"/>
            <p:cNvSpPr/>
            <p:nvPr/>
          </p:nvSpPr>
          <p:spPr>
            <a:xfrm flipH="1">
              <a:off x="2231328" y="2582063"/>
              <a:ext cx="90998" cy="100599"/>
            </a:xfrm>
            <a:custGeom>
              <a:avLst/>
              <a:gdLst/>
              <a:ahLst/>
              <a:cxnLst/>
              <a:rect l="l" t="t" r="r" b="b"/>
              <a:pathLst>
                <a:path w="1725" h="1907" extrusionOk="0">
                  <a:moveTo>
                    <a:pt x="1" y="0"/>
                  </a:moveTo>
                  <a:lnTo>
                    <a:pt x="1" y="0"/>
                  </a:lnTo>
                  <a:cubicBezTo>
                    <a:pt x="185" y="103"/>
                    <a:pt x="344" y="237"/>
                    <a:pt x="493" y="383"/>
                  </a:cubicBezTo>
                  <a:cubicBezTo>
                    <a:pt x="644" y="529"/>
                    <a:pt x="777" y="691"/>
                    <a:pt x="904" y="856"/>
                  </a:cubicBezTo>
                  <a:cubicBezTo>
                    <a:pt x="1156" y="1184"/>
                    <a:pt x="1378" y="1543"/>
                    <a:pt x="1575" y="1907"/>
                  </a:cubicBezTo>
                  <a:lnTo>
                    <a:pt x="1725" y="1820"/>
                  </a:lnTo>
                  <a:cubicBezTo>
                    <a:pt x="1496" y="1461"/>
                    <a:pt x="1247" y="1121"/>
                    <a:pt x="972" y="802"/>
                  </a:cubicBezTo>
                  <a:cubicBezTo>
                    <a:pt x="829" y="643"/>
                    <a:pt x="683" y="490"/>
                    <a:pt x="525" y="352"/>
                  </a:cubicBezTo>
                  <a:cubicBezTo>
                    <a:pt x="363" y="213"/>
                    <a:pt x="190" y="87"/>
                    <a:pt x="1" y="0"/>
                  </a:cubicBezTo>
                  <a:close/>
                </a:path>
              </a:pathLst>
            </a:custGeom>
            <a:solidFill>
              <a:srgbClr val="D0C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7"/>
            <p:cNvSpPr/>
            <p:nvPr/>
          </p:nvSpPr>
          <p:spPr>
            <a:xfrm flipH="1">
              <a:off x="1962293" y="2181464"/>
              <a:ext cx="34236" cy="165801"/>
            </a:xfrm>
            <a:custGeom>
              <a:avLst/>
              <a:gdLst/>
              <a:ahLst/>
              <a:cxnLst/>
              <a:rect l="l" t="t" r="r" b="b"/>
              <a:pathLst>
                <a:path w="649" h="3143" extrusionOk="0">
                  <a:moveTo>
                    <a:pt x="648" y="1"/>
                  </a:moveTo>
                  <a:lnTo>
                    <a:pt x="648" y="1"/>
                  </a:lnTo>
                  <a:cubicBezTo>
                    <a:pt x="474" y="510"/>
                    <a:pt x="352" y="1031"/>
                    <a:pt x="242" y="1556"/>
                  </a:cubicBezTo>
                  <a:cubicBezTo>
                    <a:pt x="135" y="2081"/>
                    <a:pt x="44" y="2606"/>
                    <a:pt x="0" y="3143"/>
                  </a:cubicBezTo>
                  <a:cubicBezTo>
                    <a:pt x="174" y="2634"/>
                    <a:pt x="297" y="2113"/>
                    <a:pt x="407" y="1587"/>
                  </a:cubicBezTo>
                  <a:cubicBezTo>
                    <a:pt x="514" y="1066"/>
                    <a:pt x="608" y="538"/>
                    <a:pt x="648" y="1"/>
                  </a:cubicBezTo>
                  <a:close/>
                </a:path>
              </a:pathLst>
            </a:custGeom>
            <a:solidFill>
              <a:srgbClr val="D0C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p:nvPr/>
          </p:nvSpPr>
          <p:spPr>
            <a:xfrm flipH="1">
              <a:off x="1994208" y="2248934"/>
              <a:ext cx="28592" cy="28592"/>
            </a:xfrm>
            <a:custGeom>
              <a:avLst/>
              <a:gdLst/>
              <a:ahLst/>
              <a:cxnLst/>
              <a:rect l="l" t="t" r="r" b="b"/>
              <a:pathLst>
                <a:path w="542" h="542" extrusionOk="0">
                  <a:moveTo>
                    <a:pt x="274" y="1"/>
                  </a:moveTo>
                  <a:cubicBezTo>
                    <a:pt x="124" y="1"/>
                    <a:pt x="1" y="124"/>
                    <a:pt x="1" y="270"/>
                  </a:cubicBezTo>
                  <a:cubicBezTo>
                    <a:pt x="1" y="419"/>
                    <a:pt x="124" y="541"/>
                    <a:pt x="274" y="541"/>
                  </a:cubicBezTo>
                  <a:cubicBezTo>
                    <a:pt x="423" y="541"/>
                    <a:pt x="542" y="419"/>
                    <a:pt x="542" y="270"/>
                  </a:cubicBezTo>
                  <a:cubicBezTo>
                    <a:pt x="542" y="124"/>
                    <a:pt x="423" y="1"/>
                    <a:pt x="274" y="1"/>
                  </a:cubicBezTo>
                  <a:close/>
                </a:path>
              </a:pathLst>
            </a:custGeom>
            <a:solidFill>
              <a:srgbClr val="D0C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7"/>
            <p:cNvSpPr/>
            <p:nvPr/>
          </p:nvSpPr>
          <p:spPr>
            <a:xfrm flipH="1">
              <a:off x="1631109" y="2004955"/>
              <a:ext cx="810120" cy="2260392"/>
            </a:xfrm>
            <a:custGeom>
              <a:avLst/>
              <a:gdLst/>
              <a:ahLst/>
              <a:cxnLst/>
              <a:rect l="l" t="t" r="r" b="b"/>
              <a:pathLst>
                <a:path w="15357" h="42849" extrusionOk="0">
                  <a:moveTo>
                    <a:pt x="14018" y="1184"/>
                  </a:moveTo>
                  <a:lnTo>
                    <a:pt x="14018" y="1184"/>
                  </a:lnTo>
                  <a:cubicBezTo>
                    <a:pt x="14022" y="1186"/>
                    <a:pt x="14024" y="1187"/>
                    <a:pt x="14024" y="1187"/>
                  </a:cubicBezTo>
                  <a:cubicBezTo>
                    <a:pt x="14024" y="1187"/>
                    <a:pt x="14022" y="1186"/>
                    <a:pt x="14018" y="1184"/>
                  </a:cubicBezTo>
                  <a:cubicBezTo>
                    <a:pt x="14018" y="1184"/>
                    <a:pt x="14018" y="1184"/>
                    <a:pt x="14018" y="1184"/>
                  </a:cubicBezTo>
                  <a:close/>
                  <a:moveTo>
                    <a:pt x="7246" y="1"/>
                  </a:moveTo>
                  <a:lnTo>
                    <a:pt x="6667" y="91"/>
                  </a:lnTo>
                  <a:lnTo>
                    <a:pt x="5834" y="6066"/>
                  </a:lnTo>
                  <a:lnTo>
                    <a:pt x="5475" y="6007"/>
                  </a:lnTo>
                  <a:lnTo>
                    <a:pt x="4196" y="13683"/>
                  </a:lnTo>
                  <a:lnTo>
                    <a:pt x="3600" y="13865"/>
                  </a:lnTo>
                  <a:cubicBezTo>
                    <a:pt x="3600" y="13865"/>
                    <a:pt x="656" y="28266"/>
                    <a:pt x="328" y="30905"/>
                  </a:cubicBezTo>
                  <a:cubicBezTo>
                    <a:pt x="1" y="33546"/>
                    <a:pt x="119" y="36482"/>
                    <a:pt x="834" y="42105"/>
                  </a:cubicBezTo>
                  <a:cubicBezTo>
                    <a:pt x="1248" y="42256"/>
                    <a:pt x="4224" y="42583"/>
                    <a:pt x="4224" y="42583"/>
                  </a:cubicBezTo>
                  <a:cubicBezTo>
                    <a:pt x="4224" y="42583"/>
                    <a:pt x="4405" y="41064"/>
                    <a:pt x="4523" y="39872"/>
                  </a:cubicBezTo>
                  <a:cubicBezTo>
                    <a:pt x="4642" y="38684"/>
                    <a:pt x="6248" y="29189"/>
                    <a:pt x="6248" y="29189"/>
                  </a:cubicBezTo>
                  <a:cubicBezTo>
                    <a:pt x="6248" y="29189"/>
                    <a:pt x="7262" y="27732"/>
                    <a:pt x="8601" y="24126"/>
                  </a:cubicBezTo>
                  <a:cubicBezTo>
                    <a:pt x="8869" y="25400"/>
                    <a:pt x="10684" y="42583"/>
                    <a:pt x="10684" y="42583"/>
                  </a:cubicBezTo>
                  <a:lnTo>
                    <a:pt x="14524" y="42848"/>
                  </a:lnTo>
                  <a:cubicBezTo>
                    <a:pt x="14524" y="42848"/>
                    <a:pt x="14761" y="36956"/>
                    <a:pt x="15057" y="33297"/>
                  </a:cubicBezTo>
                  <a:cubicBezTo>
                    <a:pt x="15357" y="29635"/>
                    <a:pt x="14942" y="15925"/>
                    <a:pt x="14942" y="15925"/>
                  </a:cubicBezTo>
                  <a:lnTo>
                    <a:pt x="12598" y="15222"/>
                  </a:lnTo>
                  <a:lnTo>
                    <a:pt x="12977" y="6840"/>
                  </a:lnTo>
                  <a:lnTo>
                    <a:pt x="12468" y="6544"/>
                  </a:lnTo>
                  <a:cubicBezTo>
                    <a:pt x="12468" y="6544"/>
                    <a:pt x="13938" y="1184"/>
                    <a:pt x="14018" y="1184"/>
                  </a:cubicBezTo>
                  <a:lnTo>
                    <a:pt x="14018" y="1184"/>
                  </a:lnTo>
                  <a:cubicBezTo>
                    <a:pt x="13950" y="1153"/>
                    <a:pt x="13348" y="873"/>
                    <a:pt x="13348" y="873"/>
                  </a:cubicBezTo>
                  <a:lnTo>
                    <a:pt x="11576" y="6544"/>
                  </a:lnTo>
                  <a:lnTo>
                    <a:pt x="6694" y="6066"/>
                  </a:lnTo>
                  <a:lnTo>
                    <a:pt x="72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7"/>
            <p:cNvSpPr/>
            <p:nvPr/>
          </p:nvSpPr>
          <p:spPr>
            <a:xfrm flipH="1">
              <a:off x="1837429" y="3308830"/>
              <a:ext cx="110411" cy="919212"/>
            </a:xfrm>
            <a:custGeom>
              <a:avLst/>
              <a:gdLst/>
              <a:ahLst/>
              <a:cxnLst/>
              <a:rect l="l" t="t" r="r" b="b"/>
              <a:pathLst>
                <a:path w="2093" h="17425" extrusionOk="0">
                  <a:moveTo>
                    <a:pt x="104" y="1"/>
                  </a:moveTo>
                  <a:lnTo>
                    <a:pt x="1" y="12"/>
                  </a:lnTo>
                  <a:lnTo>
                    <a:pt x="40" y="352"/>
                  </a:lnTo>
                  <a:lnTo>
                    <a:pt x="143" y="340"/>
                  </a:lnTo>
                  <a:lnTo>
                    <a:pt x="104" y="1"/>
                  </a:lnTo>
                  <a:close/>
                  <a:moveTo>
                    <a:pt x="183" y="683"/>
                  </a:moveTo>
                  <a:lnTo>
                    <a:pt x="80" y="695"/>
                  </a:lnTo>
                  <a:lnTo>
                    <a:pt x="119" y="1035"/>
                  </a:lnTo>
                  <a:lnTo>
                    <a:pt x="222" y="1023"/>
                  </a:lnTo>
                  <a:lnTo>
                    <a:pt x="183" y="683"/>
                  </a:lnTo>
                  <a:close/>
                  <a:moveTo>
                    <a:pt x="257" y="1366"/>
                  </a:moveTo>
                  <a:lnTo>
                    <a:pt x="159" y="1378"/>
                  </a:lnTo>
                  <a:lnTo>
                    <a:pt x="195" y="1717"/>
                  </a:lnTo>
                  <a:lnTo>
                    <a:pt x="297" y="1705"/>
                  </a:lnTo>
                  <a:lnTo>
                    <a:pt x="257" y="1366"/>
                  </a:lnTo>
                  <a:close/>
                  <a:moveTo>
                    <a:pt x="337" y="2048"/>
                  </a:moveTo>
                  <a:lnTo>
                    <a:pt x="234" y="2061"/>
                  </a:lnTo>
                  <a:lnTo>
                    <a:pt x="273" y="2400"/>
                  </a:lnTo>
                  <a:lnTo>
                    <a:pt x="376" y="2388"/>
                  </a:lnTo>
                  <a:lnTo>
                    <a:pt x="337" y="2048"/>
                  </a:lnTo>
                  <a:close/>
                  <a:moveTo>
                    <a:pt x="416" y="2731"/>
                  </a:moveTo>
                  <a:lnTo>
                    <a:pt x="313" y="2744"/>
                  </a:lnTo>
                  <a:lnTo>
                    <a:pt x="352" y="3083"/>
                  </a:lnTo>
                  <a:lnTo>
                    <a:pt x="455" y="3071"/>
                  </a:lnTo>
                  <a:lnTo>
                    <a:pt x="416" y="2731"/>
                  </a:lnTo>
                  <a:close/>
                  <a:moveTo>
                    <a:pt x="494" y="3414"/>
                  </a:moveTo>
                  <a:lnTo>
                    <a:pt x="392" y="3426"/>
                  </a:lnTo>
                  <a:lnTo>
                    <a:pt x="432" y="3766"/>
                  </a:lnTo>
                  <a:lnTo>
                    <a:pt x="534" y="3753"/>
                  </a:lnTo>
                  <a:lnTo>
                    <a:pt x="494" y="3414"/>
                  </a:lnTo>
                  <a:close/>
                  <a:moveTo>
                    <a:pt x="574" y="4097"/>
                  </a:moveTo>
                  <a:lnTo>
                    <a:pt x="470" y="4108"/>
                  </a:lnTo>
                  <a:lnTo>
                    <a:pt x="510" y="4448"/>
                  </a:lnTo>
                  <a:lnTo>
                    <a:pt x="609" y="4436"/>
                  </a:lnTo>
                  <a:lnTo>
                    <a:pt x="574" y="4097"/>
                  </a:lnTo>
                  <a:close/>
                  <a:moveTo>
                    <a:pt x="649" y="4780"/>
                  </a:moveTo>
                  <a:lnTo>
                    <a:pt x="545" y="4791"/>
                  </a:lnTo>
                  <a:lnTo>
                    <a:pt x="585" y="5131"/>
                  </a:lnTo>
                  <a:lnTo>
                    <a:pt x="687" y="5119"/>
                  </a:lnTo>
                  <a:lnTo>
                    <a:pt x="649" y="4780"/>
                  </a:lnTo>
                  <a:close/>
                  <a:moveTo>
                    <a:pt x="727" y="5463"/>
                  </a:moveTo>
                  <a:lnTo>
                    <a:pt x="625" y="5474"/>
                  </a:lnTo>
                  <a:lnTo>
                    <a:pt x="664" y="5818"/>
                  </a:lnTo>
                  <a:lnTo>
                    <a:pt x="767" y="5806"/>
                  </a:lnTo>
                  <a:lnTo>
                    <a:pt x="727" y="5463"/>
                  </a:lnTo>
                  <a:close/>
                  <a:moveTo>
                    <a:pt x="806" y="6145"/>
                  </a:moveTo>
                  <a:lnTo>
                    <a:pt x="703" y="6157"/>
                  </a:lnTo>
                  <a:lnTo>
                    <a:pt x="743" y="6500"/>
                  </a:lnTo>
                  <a:lnTo>
                    <a:pt x="846" y="6489"/>
                  </a:lnTo>
                  <a:lnTo>
                    <a:pt x="806" y="6145"/>
                  </a:lnTo>
                  <a:close/>
                  <a:moveTo>
                    <a:pt x="885" y="6828"/>
                  </a:moveTo>
                  <a:lnTo>
                    <a:pt x="782" y="6840"/>
                  </a:lnTo>
                  <a:lnTo>
                    <a:pt x="822" y="7183"/>
                  </a:lnTo>
                  <a:lnTo>
                    <a:pt x="924" y="7171"/>
                  </a:lnTo>
                  <a:lnTo>
                    <a:pt x="885" y="6828"/>
                  </a:lnTo>
                  <a:close/>
                  <a:moveTo>
                    <a:pt x="960" y="7511"/>
                  </a:moveTo>
                  <a:lnTo>
                    <a:pt x="862" y="7523"/>
                  </a:lnTo>
                  <a:lnTo>
                    <a:pt x="897" y="7866"/>
                  </a:lnTo>
                  <a:lnTo>
                    <a:pt x="1000" y="7854"/>
                  </a:lnTo>
                  <a:lnTo>
                    <a:pt x="960" y="7511"/>
                  </a:lnTo>
                  <a:close/>
                  <a:moveTo>
                    <a:pt x="1039" y="8193"/>
                  </a:moveTo>
                  <a:lnTo>
                    <a:pt x="936" y="8205"/>
                  </a:lnTo>
                  <a:lnTo>
                    <a:pt x="976" y="8549"/>
                  </a:lnTo>
                  <a:lnTo>
                    <a:pt x="1079" y="8536"/>
                  </a:lnTo>
                  <a:lnTo>
                    <a:pt x="1039" y="8193"/>
                  </a:lnTo>
                  <a:close/>
                  <a:moveTo>
                    <a:pt x="1118" y="8876"/>
                  </a:moveTo>
                  <a:lnTo>
                    <a:pt x="1015" y="8888"/>
                  </a:lnTo>
                  <a:lnTo>
                    <a:pt x="1055" y="9232"/>
                  </a:lnTo>
                  <a:lnTo>
                    <a:pt x="1157" y="9219"/>
                  </a:lnTo>
                  <a:lnTo>
                    <a:pt x="1118" y="8876"/>
                  </a:lnTo>
                  <a:close/>
                  <a:moveTo>
                    <a:pt x="1197" y="9559"/>
                  </a:moveTo>
                  <a:lnTo>
                    <a:pt x="1095" y="9571"/>
                  </a:lnTo>
                  <a:lnTo>
                    <a:pt x="1133" y="9914"/>
                  </a:lnTo>
                  <a:lnTo>
                    <a:pt x="1237" y="9902"/>
                  </a:lnTo>
                  <a:lnTo>
                    <a:pt x="1197" y="9559"/>
                  </a:lnTo>
                  <a:close/>
                  <a:moveTo>
                    <a:pt x="1276" y="10241"/>
                  </a:moveTo>
                  <a:lnTo>
                    <a:pt x="1173" y="10254"/>
                  </a:lnTo>
                  <a:lnTo>
                    <a:pt x="1213" y="10596"/>
                  </a:lnTo>
                  <a:lnTo>
                    <a:pt x="1312" y="10585"/>
                  </a:lnTo>
                  <a:lnTo>
                    <a:pt x="1276" y="10241"/>
                  </a:lnTo>
                  <a:close/>
                  <a:moveTo>
                    <a:pt x="1350" y="10924"/>
                  </a:moveTo>
                  <a:lnTo>
                    <a:pt x="1248" y="10936"/>
                  </a:lnTo>
                  <a:lnTo>
                    <a:pt x="1288" y="11279"/>
                  </a:lnTo>
                  <a:lnTo>
                    <a:pt x="1390" y="11268"/>
                  </a:lnTo>
                  <a:lnTo>
                    <a:pt x="1350" y="10924"/>
                  </a:lnTo>
                  <a:close/>
                  <a:moveTo>
                    <a:pt x="1430" y="11607"/>
                  </a:moveTo>
                  <a:lnTo>
                    <a:pt x="1327" y="11619"/>
                  </a:lnTo>
                  <a:lnTo>
                    <a:pt x="1366" y="11962"/>
                  </a:lnTo>
                  <a:lnTo>
                    <a:pt x="1469" y="11951"/>
                  </a:lnTo>
                  <a:lnTo>
                    <a:pt x="1430" y="11607"/>
                  </a:lnTo>
                  <a:close/>
                  <a:moveTo>
                    <a:pt x="1509" y="12290"/>
                  </a:moveTo>
                  <a:lnTo>
                    <a:pt x="1406" y="12301"/>
                  </a:lnTo>
                  <a:lnTo>
                    <a:pt x="1445" y="12645"/>
                  </a:lnTo>
                  <a:lnTo>
                    <a:pt x="1548" y="12633"/>
                  </a:lnTo>
                  <a:lnTo>
                    <a:pt x="1509" y="12290"/>
                  </a:lnTo>
                  <a:close/>
                  <a:moveTo>
                    <a:pt x="1587" y="12977"/>
                  </a:moveTo>
                  <a:lnTo>
                    <a:pt x="1485" y="12984"/>
                  </a:lnTo>
                  <a:lnTo>
                    <a:pt x="1525" y="13328"/>
                  </a:lnTo>
                  <a:lnTo>
                    <a:pt x="1627" y="13316"/>
                  </a:lnTo>
                  <a:lnTo>
                    <a:pt x="1587" y="12977"/>
                  </a:lnTo>
                  <a:close/>
                  <a:moveTo>
                    <a:pt x="1663" y="13660"/>
                  </a:moveTo>
                  <a:lnTo>
                    <a:pt x="1563" y="13671"/>
                  </a:lnTo>
                  <a:lnTo>
                    <a:pt x="1599" y="14011"/>
                  </a:lnTo>
                  <a:lnTo>
                    <a:pt x="1702" y="13999"/>
                  </a:lnTo>
                  <a:lnTo>
                    <a:pt x="1663" y="13660"/>
                  </a:lnTo>
                  <a:close/>
                  <a:moveTo>
                    <a:pt x="1742" y="14342"/>
                  </a:moveTo>
                  <a:lnTo>
                    <a:pt x="1639" y="14354"/>
                  </a:lnTo>
                  <a:lnTo>
                    <a:pt x="1678" y="14693"/>
                  </a:lnTo>
                  <a:lnTo>
                    <a:pt x="1781" y="14681"/>
                  </a:lnTo>
                  <a:lnTo>
                    <a:pt x="1742" y="14342"/>
                  </a:lnTo>
                  <a:close/>
                  <a:moveTo>
                    <a:pt x="1820" y="15024"/>
                  </a:moveTo>
                  <a:lnTo>
                    <a:pt x="1718" y="15037"/>
                  </a:lnTo>
                  <a:lnTo>
                    <a:pt x="1758" y="15376"/>
                  </a:lnTo>
                  <a:lnTo>
                    <a:pt x="1860" y="15364"/>
                  </a:lnTo>
                  <a:lnTo>
                    <a:pt x="1820" y="15024"/>
                  </a:lnTo>
                  <a:close/>
                  <a:moveTo>
                    <a:pt x="1900" y="15707"/>
                  </a:moveTo>
                  <a:lnTo>
                    <a:pt x="1796" y="15720"/>
                  </a:lnTo>
                  <a:lnTo>
                    <a:pt x="1836" y="16059"/>
                  </a:lnTo>
                  <a:lnTo>
                    <a:pt x="1939" y="16047"/>
                  </a:lnTo>
                  <a:lnTo>
                    <a:pt x="1900" y="15707"/>
                  </a:lnTo>
                  <a:close/>
                  <a:moveTo>
                    <a:pt x="1978" y="16390"/>
                  </a:moveTo>
                  <a:lnTo>
                    <a:pt x="1876" y="16402"/>
                  </a:lnTo>
                  <a:lnTo>
                    <a:pt x="1915" y="16742"/>
                  </a:lnTo>
                  <a:lnTo>
                    <a:pt x="2013" y="16729"/>
                  </a:lnTo>
                  <a:lnTo>
                    <a:pt x="1978" y="16390"/>
                  </a:lnTo>
                  <a:close/>
                  <a:moveTo>
                    <a:pt x="2053" y="17073"/>
                  </a:moveTo>
                  <a:lnTo>
                    <a:pt x="1951" y="17084"/>
                  </a:lnTo>
                  <a:lnTo>
                    <a:pt x="1990" y="17424"/>
                  </a:lnTo>
                  <a:lnTo>
                    <a:pt x="2093" y="17412"/>
                  </a:lnTo>
                  <a:lnTo>
                    <a:pt x="2053" y="17073"/>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7"/>
            <p:cNvSpPr/>
            <p:nvPr/>
          </p:nvSpPr>
          <p:spPr>
            <a:xfrm flipH="1">
              <a:off x="1967303" y="3157695"/>
              <a:ext cx="292829" cy="1083642"/>
            </a:xfrm>
            <a:custGeom>
              <a:avLst/>
              <a:gdLst/>
              <a:ahLst/>
              <a:cxnLst/>
              <a:rect l="l" t="t" r="r" b="b"/>
              <a:pathLst>
                <a:path w="5551" h="20542" extrusionOk="0">
                  <a:moveTo>
                    <a:pt x="5507" y="0"/>
                  </a:moveTo>
                  <a:cubicBezTo>
                    <a:pt x="5471" y="17"/>
                    <a:pt x="5408" y="59"/>
                    <a:pt x="5254" y="265"/>
                  </a:cubicBezTo>
                  <a:lnTo>
                    <a:pt x="5337" y="328"/>
                  </a:lnTo>
                  <a:cubicBezTo>
                    <a:pt x="5479" y="139"/>
                    <a:pt x="5534" y="103"/>
                    <a:pt x="5550" y="95"/>
                  </a:cubicBezTo>
                  <a:lnTo>
                    <a:pt x="5507" y="0"/>
                  </a:lnTo>
                  <a:close/>
                  <a:moveTo>
                    <a:pt x="5053" y="553"/>
                  </a:moveTo>
                  <a:cubicBezTo>
                    <a:pt x="4993" y="640"/>
                    <a:pt x="4931" y="734"/>
                    <a:pt x="4864" y="841"/>
                  </a:cubicBezTo>
                  <a:lnTo>
                    <a:pt x="4950" y="896"/>
                  </a:lnTo>
                  <a:cubicBezTo>
                    <a:pt x="5017" y="793"/>
                    <a:pt x="5081" y="695"/>
                    <a:pt x="5139" y="608"/>
                  </a:cubicBezTo>
                  <a:lnTo>
                    <a:pt x="5053" y="553"/>
                  </a:lnTo>
                  <a:close/>
                  <a:moveTo>
                    <a:pt x="4682" y="1133"/>
                  </a:moveTo>
                  <a:cubicBezTo>
                    <a:pt x="4623" y="1228"/>
                    <a:pt x="4563" y="1326"/>
                    <a:pt x="4500" y="1429"/>
                  </a:cubicBezTo>
                  <a:lnTo>
                    <a:pt x="4587" y="1480"/>
                  </a:lnTo>
                  <a:cubicBezTo>
                    <a:pt x="4651" y="1381"/>
                    <a:pt x="4709" y="1283"/>
                    <a:pt x="4769" y="1188"/>
                  </a:cubicBezTo>
                  <a:lnTo>
                    <a:pt x="4682" y="1133"/>
                  </a:lnTo>
                  <a:close/>
                  <a:moveTo>
                    <a:pt x="4323" y="1725"/>
                  </a:moveTo>
                  <a:cubicBezTo>
                    <a:pt x="4268" y="1820"/>
                    <a:pt x="4208" y="1915"/>
                    <a:pt x="4145" y="2021"/>
                  </a:cubicBezTo>
                  <a:lnTo>
                    <a:pt x="4192" y="2044"/>
                  </a:lnTo>
                  <a:lnTo>
                    <a:pt x="4239" y="2064"/>
                  </a:lnTo>
                  <a:cubicBezTo>
                    <a:pt x="4299" y="1966"/>
                    <a:pt x="4354" y="1871"/>
                    <a:pt x="4410" y="1776"/>
                  </a:cubicBezTo>
                  <a:lnTo>
                    <a:pt x="4323" y="1725"/>
                  </a:lnTo>
                  <a:close/>
                  <a:moveTo>
                    <a:pt x="3971" y="2317"/>
                  </a:moveTo>
                  <a:lnTo>
                    <a:pt x="3798" y="2616"/>
                  </a:lnTo>
                  <a:lnTo>
                    <a:pt x="3889" y="2669"/>
                  </a:lnTo>
                  <a:lnTo>
                    <a:pt x="4062" y="2368"/>
                  </a:lnTo>
                  <a:lnTo>
                    <a:pt x="3971" y="2317"/>
                  </a:lnTo>
                  <a:close/>
                  <a:moveTo>
                    <a:pt x="3629" y="2913"/>
                  </a:moveTo>
                  <a:lnTo>
                    <a:pt x="3454" y="3213"/>
                  </a:lnTo>
                  <a:lnTo>
                    <a:pt x="3545" y="3264"/>
                  </a:lnTo>
                  <a:lnTo>
                    <a:pt x="3715" y="2964"/>
                  </a:lnTo>
                  <a:lnTo>
                    <a:pt x="3629" y="2913"/>
                  </a:lnTo>
                  <a:close/>
                  <a:moveTo>
                    <a:pt x="3285" y="3512"/>
                  </a:moveTo>
                  <a:lnTo>
                    <a:pt x="3115" y="3813"/>
                  </a:lnTo>
                  <a:lnTo>
                    <a:pt x="3206" y="3864"/>
                  </a:lnTo>
                  <a:lnTo>
                    <a:pt x="3376" y="3564"/>
                  </a:lnTo>
                  <a:lnTo>
                    <a:pt x="3285" y="3512"/>
                  </a:lnTo>
                  <a:close/>
                  <a:moveTo>
                    <a:pt x="2946" y="4113"/>
                  </a:moveTo>
                  <a:lnTo>
                    <a:pt x="2780" y="4412"/>
                  </a:lnTo>
                  <a:lnTo>
                    <a:pt x="2866" y="4463"/>
                  </a:lnTo>
                  <a:lnTo>
                    <a:pt x="3037" y="4164"/>
                  </a:lnTo>
                  <a:lnTo>
                    <a:pt x="2946" y="4113"/>
                  </a:lnTo>
                  <a:close/>
                  <a:moveTo>
                    <a:pt x="2610" y="4716"/>
                  </a:moveTo>
                  <a:lnTo>
                    <a:pt x="2445" y="5017"/>
                  </a:lnTo>
                  <a:lnTo>
                    <a:pt x="2531" y="5068"/>
                  </a:lnTo>
                  <a:lnTo>
                    <a:pt x="2700" y="4764"/>
                  </a:lnTo>
                  <a:lnTo>
                    <a:pt x="2610" y="4716"/>
                  </a:lnTo>
                  <a:close/>
                  <a:moveTo>
                    <a:pt x="2274" y="5316"/>
                  </a:moveTo>
                  <a:lnTo>
                    <a:pt x="2108" y="5620"/>
                  </a:lnTo>
                  <a:lnTo>
                    <a:pt x="2199" y="5667"/>
                  </a:lnTo>
                  <a:lnTo>
                    <a:pt x="2365" y="5368"/>
                  </a:lnTo>
                  <a:lnTo>
                    <a:pt x="2274" y="5316"/>
                  </a:lnTo>
                  <a:close/>
                  <a:moveTo>
                    <a:pt x="1943" y="5920"/>
                  </a:moveTo>
                  <a:lnTo>
                    <a:pt x="1777" y="6224"/>
                  </a:lnTo>
                  <a:lnTo>
                    <a:pt x="1868" y="6275"/>
                  </a:lnTo>
                  <a:lnTo>
                    <a:pt x="2034" y="5971"/>
                  </a:lnTo>
                  <a:lnTo>
                    <a:pt x="1943" y="5920"/>
                  </a:lnTo>
                  <a:close/>
                  <a:moveTo>
                    <a:pt x="1611" y="6528"/>
                  </a:moveTo>
                  <a:cubicBezTo>
                    <a:pt x="1540" y="6658"/>
                    <a:pt x="1509" y="6718"/>
                    <a:pt x="1497" y="6749"/>
                  </a:cubicBezTo>
                  <a:lnTo>
                    <a:pt x="1485" y="6864"/>
                  </a:lnTo>
                  <a:lnTo>
                    <a:pt x="1587" y="6875"/>
                  </a:lnTo>
                  <a:lnTo>
                    <a:pt x="1596" y="6769"/>
                  </a:lnTo>
                  <a:cubicBezTo>
                    <a:pt x="1607" y="6745"/>
                    <a:pt x="1647" y="6678"/>
                    <a:pt x="1702" y="6576"/>
                  </a:cubicBezTo>
                  <a:lnTo>
                    <a:pt x="1611" y="6528"/>
                  </a:lnTo>
                  <a:close/>
                  <a:moveTo>
                    <a:pt x="1445" y="7206"/>
                  </a:moveTo>
                  <a:lnTo>
                    <a:pt x="1410" y="7550"/>
                  </a:lnTo>
                  <a:lnTo>
                    <a:pt x="1513" y="7558"/>
                  </a:lnTo>
                  <a:lnTo>
                    <a:pt x="1549" y="7219"/>
                  </a:lnTo>
                  <a:lnTo>
                    <a:pt x="1445" y="7206"/>
                  </a:lnTo>
                  <a:close/>
                  <a:moveTo>
                    <a:pt x="1371" y="7889"/>
                  </a:moveTo>
                  <a:lnTo>
                    <a:pt x="1335" y="8233"/>
                  </a:lnTo>
                  <a:lnTo>
                    <a:pt x="1438" y="8241"/>
                  </a:lnTo>
                  <a:lnTo>
                    <a:pt x="1474" y="7902"/>
                  </a:lnTo>
                  <a:lnTo>
                    <a:pt x="1371" y="7889"/>
                  </a:lnTo>
                  <a:close/>
                  <a:moveTo>
                    <a:pt x="1299" y="8572"/>
                  </a:moveTo>
                  <a:lnTo>
                    <a:pt x="1261" y="8915"/>
                  </a:lnTo>
                  <a:lnTo>
                    <a:pt x="1363" y="8927"/>
                  </a:lnTo>
                  <a:lnTo>
                    <a:pt x="1403" y="8584"/>
                  </a:lnTo>
                  <a:lnTo>
                    <a:pt x="1299" y="8572"/>
                  </a:lnTo>
                  <a:close/>
                  <a:moveTo>
                    <a:pt x="1225" y="9255"/>
                  </a:moveTo>
                  <a:lnTo>
                    <a:pt x="1190" y="9598"/>
                  </a:lnTo>
                  <a:lnTo>
                    <a:pt x="1288" y="9610"/>
                  </a:lnTo>
                  <a:lnTo>
                    <a:pt x="1327" y="9266"/>
                  </a:lnTo>
                  <a:lnTo>
                    <a:pt x="1225" y="9255"/>
                  </a:lnTo>
                  <a:close/>
                  <a:moveTo>
                    <a:pt x="1150" y="9942"/>
                  </a:moveTo>
                  <a:lnTo>
                    <a:pt x="1114" y="10281"/>
                  </a:lnTo>
                  <a:lnTo>
                    <a:pt x="1217" y="10293"/>
                  </a:lnTo>
                  <a:lnTo>
                    <a:pt x="1252" y="9949"/>
                  </a:lnTo>
                  <a:lnTo>
                    <a:pt x="1150" y="9942"/>
                  </a:lnTo>
                  <a:close/>
                  <a:moveTo>
                    <a:pt x="1075" y="10625"/>
                  </a:moveTo>
                  <a:lnTo>
                    <a:pt x="1039" y="10964"/>
                  </a:lnTo>
                  <a:lnTo>
                    <a:pt x="1142" y="10975"/>
                  </a:lnTo>
                  <a:lnTo>
                    <a:pt x="1177" y="10636"/>
                  </a:lnTo>
                  <a:lnTo>
                    <a:pt x="1075" y="10625"/>
                  </a:lnTo>
                  <a:close/>
                  <a:moveTo>
                    <a:pt x="1004" y="11307"/>
                  </a:moveTo>
                  <a:lnTo>
                    <a:pt x="964" y="11647"/>
                  </a:lnTo>
                  <a:lnTo>
                    <a:pt x="1066" y="11658"/>
                  </a:lnTo>
                  <a:lnTo>
                    <a:pt x="1106" y="11319"/>
                  </a:lnTo>
                  <a:lnTo>
                    <a:pt x="1004" y="11307"/>
                  </a:lnTo>
                  <a:close/>
                  <a:moveTo>
                    <a:pt x="929" y="11990"/>
                  </a:moveTo>
                  <a:lnTo>
                    <a:pt x="889" y="12333"/>
                  </a:lnTo>
                  <a:lnTo>
                    <a:pt x="992" y="12341"/>
                  </a:lnTo>
                  <a:lnTo>
                    <a:pt x="1031" y="12002"/>
                  </a:lnTo>
                  <a:lnTo>
                    <a:pt x="929" y="11990"/>
                  </a:lnTo>
                  <a:close/>
                  <a:moveTo>
                    <a:pt x="853" y="12672"/>
                  </a:moveTo>
                  <a:lnTo>
                    <a:pt x="818" y="13016"/>
                  </a:lnTo>
                  <a:lnTo>
                    <a:pt x="921" y="13028"/>
                  </a:lnTo>
                  <a:lnTo>
                    <a:pt x="957" y="12685"/>
                  </a:lnTo>
                  <a:lnTo>
                    <a:pt x="853" y="12672"/>
                  </a:lnTo>
                  <a:close/>
                  <a:moveTo>
                    <a:pt x="779" y="13355"/>
                  </a:moveTo>
                  <a:lnTo>
                    <a:pt x="744" y="13698"/>
                  </a:lnTo>
                  <a:lnTo>
                    <a:pt x="846" y="13711"/>
                  </a:lnTo>
                  <a:lnTo>
                    <a:pt x="882" y="13367"/>
                  </a:lnTo>
                  <a:lnTo>
                    <a:pt x="779" y="13355"/>
                  </a:lnTo>
                  <a:close/>
                  <a:moveTo>
                    <a:pt x="708" y="14042"/>
                  </a:moveTo>
                  <a:lnTo>
                    <a:pt x="669" y="14381"/>
                  </a:lnTo>
                  <a:lnTo>
                    <a:pt x="771" y="14393"/>
                  </a:lnTo>
                  <a:lnTo>
                    <a:pt x="811" y="14050"/>
                  </a:lnTo>
                  <a:lnTo>
                    <a:pt x="708" y="14042"/>
                  </a:lnTo>
                  <a:close/>
                  <a:moveTo>
                    <a:pt x="633" y="14725"/>
                  </a:moveTo>
                  <a:lnTo>
                    <a:pt x="593" y="15064"/>
                  </a:lnTo>
                  <a:lnTo>
                    <a:pt x="696" y="15076"/>
                  </a:lnTo>
                  <a:lnTo>
                    <a:pt x="735" y="14732"/>
                  </a:lnTo>
                  <a:lnTo>
                    <a:pt x="633" y="14725"/>
                  </a:lnTo>
                  <a:close/>
                  <a:moveTo>
                    <a:pt x="558" y="15408"/>
                  </a:moveTo>
                  <a:lnTo>
                    <a:pt x="522" y="15747"/>
                  </a:lnTo>
                  <a:lnTo>
                    <a:pt x="625" y="15758"/>
                  </a:lnTo>
                  <a:lnTo>
                    <a:pt x="660" y="15419"/>
                  </a:lnTo>
                  <a:lnTo>
                    <a:pt x="558" y="15408"/>
                  </a:lnTo>
                  <a:close/>
                  <a:moveTo>
                    <a:pt x="483" y="16090"/>
                  </a:moveTo>
                  <a:lnTo>
                    <a:pt x="447" y="16434"/>
                  </a:lnTo>
                  <a:lnTo>
                    <a:pt x="550" y="16441"/>
                  </a:lnTo>
                  <a:lnTo>
                    <a:pt x="585" y="16102"/>
                  </a:lnTo>
                  <a:lnTo>
                    <a:pt x="483" y="16090"/>
                  </a:lnTo>
                  <a:close/>
                  <a:moveTo>
                    <a:pt x="412" y="16773"/>
                  </a:moveTo>
                  <a:lnTo>
                    <a:pt x="372" y="17116"/>
                  </a:lnTo>
                  <a:lnTo>
                    <a:pt x="475" y="17128"/>
                  </a:lnTo>
                  <a:lnTo>
                    <a:pt x="511" y="16785"/>
                  </a:lnTo>
                  <a:lnTo>
                    <a:pt x="412" y="16773"/>
                  </a:lnTo>
                  <a:close/>
                  <a:moveTo>
                    <a:pt x="337" y="17456"/>
                  </a:moveTo>
                  <a:lnTo>
                    <a:pt x="297" y="17799"/>
                  </a:lnTo>
                  <a:lnTo>
                    <a:pt x="400" y="17811"/>
                  </a:lnTo>
                  <a:lnTo>
                    <a:pt x="439" y="17468"/>
                  </a:lnTo>
                  <a:lnTo>
                    <a:pt x="337" y="17456"/>
                  </a:lnTo>
                  <a:close/>
                  <a:moveTo>
                    <a:pt x="261" y="18138"/>
                  </a:moveTo>
                  <a:lnTo>
                    <a:pt x="226" y="18481"/>
                  </a:lnTo>
                  <a:lnTo>
                    <a:pt x="329" y="18494"/>
                  </a:lnTo>
                  <a:lnTo>
                    <a:pt x="365" y="18150"/>
                  </a:lnTo>
                  <a:lnTo>
                    <a:pt x="261" y="18138"/>
                  </a:lnTo>
                  <a:close/>
                  <a:moveTo>
                    <a:pt x="187" y="18825"/>
                  </a:moveTo>
                  <a:lnTo>
                    <a:pt x="152" y="19164"/>
                  </a:lnTo>
                  <a:lnTo>
                    <a:pt x="254" y="19177"/>
                  </a:lnTo>
                  <a:lnTo>
                    <a:pt x="290" y="18833"/>
                  </a:lnTo>
                  <a:lnTo>
                    <a:pt x="187" y="18825"/>
                  </a:lnTo>
                  <a:close/>
                  <a:moveTo>
                    <a:pt x="116" y="19508"/>
                  </a:moveTo>
                  <a:lnTo>
                    <a:pt x="77" y="19847"/>
                  </a:lnTo>
                  <a:lnTo>
                    <a:pt x="179" y="19859"/>
                  </a:lnTo>
                  <a:lnTo>
                    <a:pt x="214" y="19519"/>
                  </a:lnTo>
                  <a:lnTo>
                    <a:pt x="116" y="19508"/>
                  </a:lnTo>
                  <a:close/>
                  <a:moveTo>
                    <a:pt x="41" y="20191"/>
                  </a:moveTo>
                  <a:lnTo>
                    <a:pt x="1" y="20534"/>
                  </a:lnTo>
                  <a:lnTo>
                    <a:pt x="104" y="20541"/>
                  </a:lnTo>
                  <a:lnTo>
                    <a:pt x="143" y="20202"/>
                  </a:lnTo>
                  <a:lnTo>
                    <a:pt x="41" y="20191"/>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7"/>
            <p:cNvSpPr/>
            <p:nvPr/>
          </p:nvSpPr>
          <p:spPr>
            <a:xfrm flipH="1">
              <a:off x="1681700" y="2831845"/>
              <a:ext cx="590037" cy="110411"/>
            </a:xfrm>
            <a:custGeom>
              <a:avLst/>
              <a:gdLst/>
              <a:ahLst/>
              <a:cxnLst/>
              <a:rect l="l" t="t" r="r" b="b"/>
              <a:pathLst>
                <a:path w="11185" h="2093" extrusionOk="0">
                  <a:moveTo>
                    <a:pt x="16" y="1"/>
                  </a:moveTo>
                  <a:lnTo>
                    <a:pt x="0" y="103"/>
                  </a:lnTo>
                  <a:lnTo>
                    <a:pt x="339" y="163"/>
                  </a:lnTo>
                  <a:lnTo>
                    <a:pt x="355" y="61"/>
                  </a:lnTo>
                  <a:lnTo>
                    <a:pt x="16" y="1"/>
                  </a:lnTo>
                  <a:close/>
                  <a:moveTo>
                    <a:pt x="695" y="123"/>
                  </a:moveTo>
                  <a:lnTo>
                    <a:pt x="676" y="222"/>
                  </a:lnTo>
                  <a:lnTo>
                    <a:pt x="1015" y="285"/>
                  </a:lnTo>
                  <a:lnTo>
                    <a:pt x="1035" y="183"/>
                  </a:lnTo>
                  <a:lnTo>
                    <a:pt x="695" y="123"/>
                  </a:lnTo>
                  <a:close/>
                  <a:moveTo>
                    <a:pt x="1370" y="242"/>
                  </a:moveTo>
                  <a:lnTo>
                    <a:pt x="1354" y="345"/>
                  </a:lnTo>
                  <a:lnTo>
                    <a:pt x="1694" y="404"/>
                  </a:lnTo>
                  <a:lnTo>
                    <a:pt x="1709" y="301"/>
                  </a:lnTo>
                  <a:lnTo>
                    <a:pt x="1370" y="242"/>
                  </a:lnTo>
                  <a:close/>
                  <a:moveTo>
                    <a:pt x="2049" y="364"/>
                  </a:moveTo>
                  <a:lnTo>
                    <a:pt x="2029" y="467"/>
                  </a:lnTo>
                  <a:lnTo>
                    <a:pt x="2368" y="526"/>
                  </a:lnTo>
                  <a:lnTo>
                    <a:pt x="2388" y="423"/>
                  </a:lnTo>
                  <a:lnTo>
                    <a:pt x="2049" y="364"/>
                  </a:lnTo>
                  <a:close/>
                  <a:moveTo>
                    <a:pt x="2723" y="482"/>
                  </a:moveTo>
                  <a:lnTo>
                    <a:pt x="2707" y="585"/>
                  </a:lnTo>
                  <a:lnTo>
                    <a:pt x="3043" y="644"/>
                  </a:lnTo>
                  <a:lnTo>
                    <a:pt x="3062" y="546"/>
                  </a:lnTo>
                  <a:lnTo>
                    <a:pt x="2723" y="482"/>
                  </a:lnTo>
                  <a:close/>
                  <a:moveTo>
                    <a:pt x="3402" y="605"/>
                  </a:moveTo>
                  <a:lnTo>
                    <a:pt x="3383" y="708"/>
                  </a:lnTo>
                  <a:lnTo>
                    <a:pt x="3722" y="766"/>
                  </a:lnTo>
                  <a:lnTo>
                    <a:pt x="3738" y="664"/>
                  </a:lnTo>
                  <a:lnTo>
                    <a:pt x="3402" y="605"/>
                  </a:lnTo>
                  <a:close/>
                  <a:moveTo>
                    <a:pt x="4077" y="724"/>
                  </a:moveTo>
                  <a:lnTo>
                    <a:pt x="4062" y="826"/>
                  </a:lnTo>
                  <a:lnTo>
                    <a:pt x="4397" y="885"/>
                  </a:lnTo>
                  <a:lnTo>
                    <a:pt x="4417" y="786"/>
                  </a:lnTo>
                  <a:lnTo>
                    <a:pt x="4077" y="724"/>
                  </a:lnTo>
                  <a:close/>
                  <a:moveTo>
                    <a:pt x="4756" y="846"/>
                  </a:moveTo>
                  <a:lnTo>
                    <a:pt x="4736" y="948"/>
                  </a:lnTo>
                  <a:lnTo>
                    <a:pt x="5075" y="1008"/>
                  </a:lnTo>
                  <a:lnTo>
                    <a:pt x="5091" y="905"/>
                  </a:lnTo>
                  <a:lnTo>
                    <a:pt x="4756" y="846"/>
                  </a:lnTo>
                  <a:close/>
                  <a:moveTo>
                    <a:pt x="5430" y="968"/>
                  </a:moveTo>
                  <a:lnTo>
                    <a:pt x="5415" y="1067"/>
                  </a:lnTo>
                  <a:lnTo>
                    <a:pt x="5750" y="1130"/>
                  </a:lnTo>
                  <a:lnTo>
                    <a:pt x="5770" y="1027"/>
                  </a:lnTo>
                  <a:lnTo>
                    <a:pt x="5430" y="968"/>
                  </a:lnTo>
                  <a:close/>
                  <a:moveTo>
                    <a:pt x="6109" y="1086"/>
                  </a:moveTo>
                  <a:lnTo>
                    <a:pt x="6090" y="1189"/>
                  </a:lnTo>
                  <a:lnTo>
                    <a:pt x="6430" y="1248"/>
                  </a:lnTo>
                  <a:lnTo>
                    <a:pt x="6445" y="1145"/>
                  </a:lnTo>
                  <a:lnTo>
                    <a:pt x="6109" y="1086"/>
                  </a:lnTo>
                  <a:close/>
                  <a:moveTo>
                    <a:pt x="6785" y="1209"/>
                  </a:moveTo>
                  <a:lnTo>
                    <a:pt x="6769" y="1307"/>
                  </a:lnTo>
                  <a:lnTo>
                    <a:pt x="7104" y="1371"/>
                  </a:lnTo>
                  <a:lnTo>
                    <a:pt x="7124" y="1268"/>
                  </a:lnTo>
                  <a:lnTo>
                    <a:pt x="6785" y="1209"/>
                  </a:lnTo>
                  <a:close/>
                  <a:moveTo>
                    <a:pt x="7463" y="1327"/>
                  </a:moveTo>
                  <a:lnTo>
                    <a:pt x="7443" y="1429"/>
                  </a:lnTo>
                  <a:lnTo>
                    <a:pt x="7783" y="1489"/>
                  </a:lnTo>
                  <a:lnTo>
                    <a:pt x="7798" y="1387"/>
                  </a:lnTo>
                  <a:lnTo>
                    <a:pt x="7463" y="1327"/>
                  </a:lnTo>
                  <a:close/>
                  <a:moveTo>
                    <a:pt x="8138" y="1449"/>
                  </a:moveTo>
                  <a:lnTo>
                    <a:pt x="8118" y="1548"/>
                  </a:lnTo>
                  <a:lnTo>
                    <a:pt x="8457" y="1611"/>
                  </a:lnTo>
                  <a:lnTo>
                    <a:pt x="8477" y="1509"/>
                  </a:lnTo>
                  <a:lnTo>
                    <a:pt x="8138" y="1449"/>
                  </a:lnTo>
                  <a:close/>
                  <a:moveTo>
                    <a:pt x="8816" y="1568"/>
                  </a:moveTo>
                  <a:lnTo>
                    <a:pt x="8797" y="1671"/>
                  </a:lnTo>
                  <a:lnTo>
                    <a:pt x="9137" y="1730"/>
                  </a:lnTo>
                  <a:lnTo>
                    <a:pt x="9153" y="1631"/>
                  </a:lnTo>
                  <a:lnTo>
                    <a:pt x="8816" y="1568"/>
                  </a:lnTo>
                  <a:close/>
                  <a:moveTo>
                    <a:pt x="9492" y="1690"/>
                  </a:moveTo>
                  <a:lnTo>
                    <a:pt x="9472" y="1793"/>
                  </a:lnTo>
                  <a:lnTo>
                    <a:pt x="9811" y="1852"/>
                  </a:lnTo>
                  <a:lnTo>
                    <a:pt x="9831" y="1749"/>
                  </a:lnTo>
                  <a:lnTo>
                    <a:pt x="9492" y="1690"/>
                  </a:lnTo>
                  <a:close/>
                  <a:moveTo>
                    <a:pt x="10166" y="1808"/>
                  </a:moveTo>
                  <a:lnTo>
                    <a:pt x="10151" y="1911"/>
                  </a:lnTo>
                  <a:lnTo>
                    <a:pt x="10490" y="1970"/>
                  </a:lnTo>
                  <a:lnTo>
                    <a:pt x="10506" y="1872"/>
                  </a:lnTo>
                  <a:lnTo>
                    <a:pt x="10166" y="1808"/>
                  </a:lnTo>
                  <a:close/>
                  <a:moveTo>
                    <a:pt x="10845" y="1931"/>
                  </a:moveTo>
                  <a:lnTo>
                    <a:pt x="10825" y="2034"/>
                  </a:lnTo>
                  <a:lnTo>
                    <a:pt x="11165" y="2092"/>
                  </a:lnTo>
                  <a:lnTo>
                    <a:pt x="11184" y="1990"/>
                  </a:lnTo>
                  <a:lnTo>
                    <a:pt x="10845" y="1931"/>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7"/>
            <p:cNvSpPr/>
            <p:nvPr/>
          </p:nvSpPr>
          <p:spPr>
            <a:xfrm flipH="1">
              <a:off x="1753708" y="2865606"/>
              <a:ext cx="518030" cy="101443"/>
            </a:xfrm>
            <a:custGeom>
              <a:avLst/>
              <a:gdLst/>
              <a:ahLst/>
              <a:cxnLst/>
              <a:rect l="l" t="t" r="r" b="b"/>
              <a:pathLst>
                <a:path w="9820" h="1923" extrusionOk="0">
                  <a:moveTo>
                    <a:pt x="20" y="0"/>
                  </a:moveTo>
                  <a:lnTo>
                    <a:pt x="0" y="103"/>
                  </a:lnTo>
                  <a:lnTo>
                    <a:pt x="336" y="162"/>
                  </a:lnTo>
                  <a:lnTo>
                    <a:pt x="355" y="64"/>
                  </a:lnTo>
                  <a:lnTo>
                    <a:pt x="20" y="0"/>
                  </a:lnTo>
                  <a:close/>
                  <a:moveTo>
                    <a:pt x="695" y="126"/>
                  </a:moveTo>
                  <a:lnTo>
                    <a:pt x="676" y="226"/>
                  </a:lnTo>
                  <a:lnTo>
                    <a:pt x="1015" y="288"/>
                  </a:lnTo>
                  <a:lnTo>
                    <a:pt x="1031" y="190"/>
                  </a:lnTo>
                  <a:lnTo>
                    <a:pt x="695" y="126"/>
                  </a:lnTo>
                  <a:close/>
                  <a:moveTo>
                    <a:pt x="1370" y="249"/>
                  </a:moveTo>
                  <a:lnTo>
                    <a:pt x="1350" y="352"/>
                  </a:lnTo>
                  <a:lnTo>
                    <a:pt x="1689" y="415"/>
                  </a:lnTo>
                  <a:lnTo>
                    <a:pt x="1709" y="312"/>
                  </a:lnTo>
                  <a:lnTo>
                    <a:pt x="1370" y="249"/>
                  </a:lnTo>
                  <a:close/>
                  <a:moveTo>
                    <a:pt x="2044" y="375"/>
                  </a:moveTo>
                  <a:lnTo>
                    <a:pt x="2025" y="478"/>
                  </a:lnTo>
                  <a:lnTo>
                    <a:pt x="2364" y="541"/>
                  </a:lnTo>
                  <a:lnTo>
                    <a:pt x="2384" y="439"/>
                  </a:lnTo>
                  <a:lnTo>
                    <a:pt x="2044" y="375"/>
                  </a:lnTo>
                  <a:close/>
                  <a:moveTo>
                    <a:pt x="2720" y="501"/>
                  </a:moveTo>
                  <a:lnTo>
                    <a:pt x="2703" y="605"/>
                  </a:lnTo>
                  <a:lnTo>
                    <a:pt x="3039" y="667"/>
                  </a:lnTo>
                  <a:lnTo>
                    <a:pt x="3059" y="565"/>
                  </a:lnTo>
                  <a:lnTo>
                    <a:pt x="2720" y="501"/>
                  </a:lnTo>
                  <a:close/>
                  <a:moveTo>
                    <a:pt x="3399" y="628"/>
                  </a:moveTo>
                  <a:lnTo>
                    <a:pt x="3379" y="731"/>
                  </a:lnTo>
                  <a:lnTo>
                    <a:pt x="3718" y="789"/>
                  </a:lnTo>
                  <a:lnTo>
                    <a:pt x="3734" y="691"/>
                  </a:lnTo>
                  <a:lnTo>
                    <a:pt x="3399" y="628"/>
                  </a:lnTo>
                  <a:close/>
                  <a:moveTo>
                    <a:pt x="4073" y="754"/>
                  </a:moveTo>
                  <a:lnTo>
                    <a:pt x="4053" y="853"/>
                  </a:lnTo>
                  <a:lnTo>
                    <a:pt x="4393" y="916"/>
                  </a:lnTo>
                  <a:lnTo>
                    <a:pt x="4412" y="818"/>
                  </a:lnTo>
                  <a:lnTo>
                    <a:pt x="4073" y="754"/>
                  </a:lnTo>
                  <a:close/>
                  <a:moveTo>
                    <a:pt x="4748" y="876"/>
                  </a:moveTo>
                  <a:lnTo>
                    <a:pt x="4728" y="979"/>
                  </a:lnTo>
                  <a:lnTo>
                    <a:pt x="5068" y="1042"/>
                  </a:lnTo>
                  <a:lnTo>
                    <a:pt x="5087" y="940"/>
                  </a:lnTo>
                  <a:lnTo>
                    <a:pt x="4748" y="876"/>
                  </a:lnTo>
                  <a:close/>
                  <a:moveTo>
                    <a:pt x="5423" y="1002"/>
                  </a:moveTo>
                  <a:lnTo>
                    <a:pt x="5407" y="1106"/>
                  </a:lnTo>
                  <a:lnTo>
                    <a:pt x="5743" y="1168"/>
                  </a:lnTo>
                  <a:lnTo>
                    <a:pt x="5762" y="1066"/>
                  </a:lnTo>
                  <a:lnTo>
                    <a:pt x="5423" y="1002"/>
                  </a:lnTo>
                  <a:close/>
                  <a:moveTo>
                    <a:pt x="6102" y="1129"/>
                  </a:moveTo>
                  <a:lnTo>
                    <a:pt x="6082" y="1232"/>
                  </a:lnTo>
                  <a:lnTo>
                    <a:pt x="6421" y="1295"/>
                  </a:lnTo>
                  <a:lnTo>
                    <a:pt x="6437" y="1192"/>
                  </a:lnTo>
                  <a:lnTo>
                    <a:pt x="6102" y="1129"/>
                  </a:lnTo>
                  <a:close/>
                  <a:moveTo>
                    <a:pt x="6776" y="1255"/>
                  </a:moveTo>
                  <a:lnTo>
                    <a:pt x="6756" y="1354"/>
                  </a:lnTo>
                  <a:lnTo>
                    <a:pt x="7096" y="1417"/>
                  </a:lnTo>
                  <a:lnTo>
                    <a:pt x="7116" y="1319"/>
                  </a:lnTo>
                  <a:lnTo>
                    <a:pt x="6776" y="1255"/>
                  </a:lnTo>
                  <a:close/>
                  <a:moveTo>
                    <a:pt x="7452" y="1381"/>
                  </a:moveTo>
                  <a:lnTo>
                    <a:pt x="7432" y="1481"/>
                  </a:lnTo>
                  <a:lnTo>
                    <a:pt x="7771" y="1543"/>
                  </a:lnTo>
                  <a:lnTo>
                    <a:pt x="7791" y="1445"/>
                  </a:lnTo>
                  <a:lnTo>
                    <a:pt x="7452" y="1381"/>
                  </a:lnTo>
                  <a:close/>
                  <a:moveTo>
                    <a:pt x="8126" y="1504"/>
                  </a:moveTo>
                  <a:lnTo>
                    <a:pt x="8111" y="1607"/>
                  </a:lnTo>
                  <a:lnTo>
                    <a:pt x="8446" y="1670"/>
                  </a:lnTo>
                  <a:lnTo>
                    <a:pt x="8466" y="1567"/>
                  </a:lnTo>
                  <a:lnTo>
                    <a:pt x="8126" y="1504"/>
                  </a:lnTo>
                  <a:close/>
                  <a:moveTo>
                    <a:pt x="8805" y="1630"/>
                  </a:moveTo>
                  <a:lnTo>
                    <a:pt x="8785" y="1733"/>
                  </a:lnTo>
                  <a:lnTo>
                    <a:pt x="9124" y="1796"/>
                  </a:lnTo>
                  <a:lnTo>
                    <a:pt x="9140" y="1694"/>
                  </a:lnTo>
                  <a:lnTo>
                    <a:pt x="8805" y="1630"/>
                  </a:lnTo>
                  <a:close/>
                  <a:moveTo>
                    <a:pt x="9479" y="1756"/>
                  </a:moveTo>
                  <a:lnTo>
                    <a:pt x="9460" y="1860"/>
                  </a:lnTo>
                  <a:lnTo>
                    <a:pt x="9800" y="1922"/>
                  </a:lnTo>
                  <a:lnTo>
                    <a:pt x="9819" y="1820"/>
                  </a:lnTo>
                  <a:lnTo>
                    <a:pt x="9479" y="1756"/>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7"/>
            <p:cNvSpPr/>
            <p:nvPr/>
          </p:nvSpPr>
          <p:spPr>
            <a:xfrm flipH="1">
              <a:off x="2105357" y="2365358"/>
              <a:ext cx="13610" cy="12291"/>
            </a:xfrm>
            <a:custGeom>
              <a:avLst/>
              <a:gdLst/>
              <a:ahLst/>
              <a:cxnLst/>
              <a:rect l="l" t="t" r="r" b="b"/>
              <a:pathLst>
                <a:path w="258" h="233" extrusionOk="0">
                  <a:moveTo>
                    <a:pt x="37" y="0"/>
                  </a:moveTo>
                  <a:lnTo>
                    <a:pt x="1" y="217"/>
                  </a:lnTo>
                  <a:lnTo>
                    <a:pt x="104" y="232"/>
                  </a:lnTo>
                  <a:lnTo>
                    <a:pt x="124" y="110"/>
                  </a:lnTo>
                  <a:lnTo>
                    <a:pt x="250" y="119"/>
                  </a:lnTo>
                  <a:lnTo>
                    <a:pt x="257" y="16"/>
                  </a:lnTo>
                  <a:lnTo>
                    <a:pt x="37" y="0"/>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7"/>
            <p:cNvSpPr/>
            <p:nvPr/>
          </p:nvSpPr>
          <p:spPr>
            <a:xfrm flipH="1">
              <a:off x="2116804" y="2395057"/>
              <a:ext cx="59610" cy="312822"/>
            </a:xfrm>
            <a:custGeom>
              <a:avLst/>
              <a:gdLst/>
              <a:ahLst/>
              <a:cxnLst/>
              <a:rect l="l" t="t" r="r" b="b"/>
              <a:pathLst>
                <a:path w="1130" h="5930" extrusionOk="0">
                  <a:moveTo>
                    <a:pt x="1031" y="1"/>
                  </a:moveTo>
                  <a:lnTo>
                    <a:pt x="967" y="349"/>
                  </a:lnTo>
                  <a:lnTo>
                    <a:pt x="1071" y="365"/>
                  </a:lnTo>
                  <a:lnTo>
                    <a:pt x="1129" y="17"/>
                  </a:lnTo>
                  <a:lnTo>
                    <a:pt x="1031" y="1"/>
                  </a:lnTo>
                  <a:close/>
                  <a:moveTo>
                    <a:pt x="909" y="696"/>
                  </a:moveTo>
                  <a:lnTo>
                    <a:pt x="849" y="1043"/>
                  </a:lnTo>
                  <a:lnTo>
                    <a:pt x="948" y="1059"/>
                  </a:lnTo>
                  <a:lnTo>
                    <a:pt x="1011" y="711"/>
                  </a:lnTo>
                  <a:lnTo>
                    <a:pt x="909" y="696"/>
                  </a:lnTo>
                  <a:close/>
                  <a:moveTo>
                    <a:pt x="787" y="1390"/>
                  </a:moveTo>
                  <a:lnTo>
                    <a:pt x="727" y="1738"/>
                  </a:lnTo>
                  <a:lnTo>
                    <a:pt x="829" y="1758"/>
                  </a:lnTo>
                  <a:lnTo>
                    <a:pt x="889" y="1410"/>
                  </a:lnTo>
                  <a:lnTo>
                    <a:pt x="787" y="1390"/>
                  </a:lnTo>
                  <a:close/>
                  <a:moveTo>
                    <a:pt x="663" y="2085"/>
                  </a:moveTo>
                  <a:lnTo>
                    <a:pt x="605" y="2432"/>
                  </a:lnTo>
                  <a:lnTo>
                    <a:pt x="707" y="2452"/>
                  </a:lnTo>
                  <a:lnTo>
                    <a:pt x="767" y="2105"/>
                  </a:lnTo>
                  <a:lnTo>
                    <a:pt x="663" y="2085"/>
                  </a:lnTo>
                  <a:close/>
                  <a:moveTo>
                    <a:pt x="545" y="2780"/>
                  </a:moveTo>
                  <a:lnTo>
                    <a:pt x="483" y="3127"/>
                  </a:lnTo>
                  <a:lnTo>
                    <a:pt x="585" y="3146"/>
                  </a:lnTo>
                  <a:lnTo>
                    <a:pt x="648" y="2800"/>
                  </a:lnTo>
                  <a:lnTo>
                    <a:pt x="545" y="2780"/>
                  </a:lnTo>
                  <a:close/>
                  <a:moveTo>
                    <a:pt x="423" y="3478"/>
                  </a:moveTo>
                  <a:lnTo>
                    <a:pt x="364" y="3826"/>
                  </a:lnTo>
                  <a:lnTo>
                    <a:pt x="466" y="3842"/>
                  </a:lnTo>
                  <a:lnTo>
                    <a:pt x="526" y="3494"/>
                  </a:lnTo>
                  <a:lnTo>
                    <a:pt x="423" y="3478"/>
                  </a:lnTo>
                  <a:close/>
                  <a:moveTo>
                    <a:pt x="301" y="4173"/>
                  </a:moveTo>
                  <a:lnTo>
                    <a:pt x="242" y="4520"/>
                  </a:lnTo>
                  <a:lnTo>
                    <a:pt x="344" y="4536"/>
                  </a:lnTo>
                  <a:lnTo>
                    <a:pt x="403" y="4188"/>
                  </a:lnTo>
                  <a:lnTo>
                    <a:pt x="301" y="4173"/>
                  </a:lnTo>
                  <a:close/>
                  <a:moveTo>
                    <a:pt x="182" y="4867"/>
                  </a:moveTo>
                  <a:lnTo>
                    <a:pt x="119" y="5215"/>
                  </a:lnTo>
                  <a:lnTo>
                    <a:pt x="222" y="5230"/>
                  </a:lnTo>
                  <a:lnTo>
                    <a:pt x="281" y="4884"/>
                  </a:lnTo>
                  <a:lnTo>
                    <a:pt x="182" y="4867"/>
                  </a:lnTo>
                  <a:close/>
                  <a:moveTo>
                    <a:pt x="60" y="5562"/>
                  </a:moveTo>
                  <a:lnTo>
                    <a:pt x="0" y="5909"/>
                  </a:lnTo>
                  <a:lnTo>
                    <a:pt x="100" y="5929"/>
                  </a:lnTo>
                  <a:lnTo>
                    <a:pt x="162" y="5582"/>
                  </a:lnTo>
                  <a:lnTo>
                    <a:pt x="60" y="5562"/>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7"/>
            <p:cNvSpPr/>
            <p:nvPr/>
          </p:nvSpPr>
          <p:spPr>
            <a:xfrm flipH="1">
              <a:off x="2169082" y="2725074"/>
              <a:ext cx="12555" cy="13557"/>
            </a:xfrm>
            <a:custGeom>
              <a:avLst/>
              <a:gdLst/>
              <a:ahLst/>
              <a:cxnLst/>
              <a:rect l="l" t="t" r="r" b="b"/>
              <a:pathLst>
                <a:path w="238" h="257" extrusionOk="0">
                  <a:moveTo>
                    <a:pt x="37" y="1"/>
                  </a:moveTo>
                  <a:lnTo>
                    <a:pt x="1" y="222"/>
                  </a:lnTo>
                  <a:lnTo>
                    <a:pt x="223" y="257"/>
                  </a:lnTo>
                  <a:lnTo>
                    <a:pt x="238" y="158"/>
                  </a:lnTo>
                  <a:lnTo>
                    <a:pt x="119" y="138"/>
                  </a:lnTo>
                  <a:lnTo>
                    <a:pt x="139" y="20"/>
                  </a:lnTo>
                  <a:lnTo>
                    <a:pt x="37" y="1"/>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7"/>
            <p:cNvSpPr/>
            <p:nvPr/>
          </p:nvSpPr>
          <p:spPr>
            <a:xfrm flipH="1">
              <a:off x="1859266" y="2736100"/>
              <a:ext cx="293620" cy="53544"/>
            </a:xfrm>
            <a:custGeom>
              <a:avLst/>
              <a:gdLst/>
              <a:ahLst/>
              <a:cxnLst/>
              <a:rect l="l" t="t" r="r" b="b"/>
              <a:pathLst>
                <a:path w="5566" h="1015" extrusionOk="0">
                  <a:moveTo>
                    <a:pt x="20" y="0"/>
                  </a:moveTo>
                  <a:lnTo>
                    <a:pt x="1" y="104"/>
                  </a:lnTo>
                  <a:lnTo>
                    <a:pt x="328" y="158"/>
                  </a:lnTo>
                  <a:lnTo>
                    <a:pt x="344" y="56"/>
                  </a:lnTo>
                  <a:lnTo>
                    <a:pt x="20" y="0"/>
                  </a:lnTo>
                  <a:close/>
                  <a:moveTo>
                    <a:pt x="672" y="107"/>
                  </a:moveTo>
                  <a:lnTo>
                    <a:pt x="656" y="210"/>
                  </a:lnTo>
                  <a:lnTo>
                    <a:pt x="980" y="266"/>
                  </a:lnTo>
                  <a:lnTo>
                    <a:pt x="999" y="162"/>
                  </a:lnTo>
                  <a:lnTo>
                    <a:pt x="672" y="107"/>
                  </a:lnTo>
                  <a:close/>
                  <a:moveTo>
                    <a:pt x="1323" y="218"/>
                  </a:moveTo>
                  <a:lnTo>
                    <a:pt x="1307" y="317"/>
                  </a:lnTo>
                  <a:lnTo>
                    <a:pt x="1634" y="372"/>
                  </a:lnTo>
                  <a:lnTo>
                    <a:pt x="1650" y="269"/>
                  </a:lnTo>
                  <a:lnTo>
                    <a:pt x="1323" y="218"/>
                  </a:lnTo>
                  <a:close/>
                  <a:moveTo>
                    <a:pt x="1978" y="324"/>
                  </a:moveTo>
                  <a:lnTo>
                    <a:pt x="1958" y="423"/>
                  </a:lnTo>
                  <a:lnTo>
                    <a:pt x="2286" y="479"/>
                  </a:lnTo>
                  <a:lnTo>
                    <a:pt x="2301" y="375"/>
                  </a:lnTo>
                  <a:lnTo>
                    <a:pt x="1978" y="324"/>
                  </a:lnTo>
                  <a:close/>
                  <a:moveTo>
                    <a:pt x="2629" y="431"/>
                  </a:moveTo>
                  <a:lnTo>
                    <a:pt x="2614" y="534"/>
                  </a:lnTo>
                  <a:lnTo>
                    <a:pt x="2937" y="585"/>
                  </a:lnTo>
                  <a:lnTo>
                    <a:pt x="2957" y="486"/>
                  </a:lnTo>
                  <a:lnTo>
                    <a:pt x="2629" y="431"/>
                  </a:lnTo>
                  <a:close/>
                  <a:moveTo>
                    <a:pt x="3281" y="537"/>
                  </a:moveTo>
                  <a:lnTo>
                    <a:pt x="3264" y="640"/>
                  </a:lnTo>
                  <a:lnTo>
                    <a:pt x="3592" y="692"/>
                  </a:lnTo>
                  <a:lnTo>
                    <a:pt x="3608" y="592"/>
                  </a:lnTo>
                  <a:lnTo>
                    <a:pt x="3281" y="537"/>
                  </a:lnTo>
                  <a:close/>
                  <a:moveTo>
                    <a:pt x="3935" y="644"/>
                  </a:moveTo>
                  <a:lnTo>
                    <a:pt x="3916" y="747"/>
                  </a:lnTo>
                  <a:lnTo>
                    <a:pt x="4243" y="802"/>
                  </a:lnTo>
                  <a:lnTo>
                    <a:pt x="4259" y="699"/>
                  </a:lnTo>
                  <a:lnTo>
                    <a:pt x="3935" y="644"/>
                  </a:lnTo>
                  <a:close/>
                  <a:moveTo>
                    <a:pt x="4587" y="750"/>
                  </a:moveTo>
                  <a:lnTo>
                    <a:pt x="4571" y="853"/>
                  </a:lnTo>
                  <a:lnTo>
                    <a:pt x="4895" y="909"/>
                  </a:lnTo>
                  <a:lnTo>
                    <a:pt x="4914" y="805"/>
                  </a:lnTo>
                  <a:lnTo>
                    <a:pt x="4587" y="750"/>
                  </a:lnTo>
                  <a:close/>
                  <a:moveTo>
                    <a:pt x="5237" y="861"/>
                  </a:moveTo>
                  <a:lnTo>
                    <a:pt x="5222" y="960"/>
                  </a:lnTo>
                  <a:lnTo>
                    <a:pt x="5550" y="1015"/>
                  </a:lnTo>
                  <a:lnTo>
                    <a:pt x="5565" y="912"/>
                  </a:lnTo>
                  <a:lnTo>
                    <a:pt x="5237" y="861"/>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7"/>
            <p:cNvSpPr/>
            <p:nvPr/>
          </p:nvSpPr>
          <p:spPr>
            <a:xfrm flipH="1">
              <a:off x="1830097" y="2781889"/>
              <a:ext cx="12819" cy="12555"/>
            </a:xfrm>
            <a:custGeom>
              <a:avLst/>
              <a:gdLst/>
              <a:ahLst/>
              <a:cxnLst/>
              <a:rect l="l" t="t" r="r" b="b"/>
              <a:pathLst>
                <a:path w="243" h="238" extrusionOk="0">
                  <a:moveTo>
                    <a:pt x="139" y="1"/>
                  </a:moveTo>
                  <a:lnTo>
                    <a:pt x="131" y="119"/>
                  </a:lnTo>
                  <a:lnTo>
                    <a:pt x="17" y="99"/>
                  </a:lnTo>
                  <a:lnTo>
                    <a:pt x="1" y="203"/>
                  </a:lnTo>
                  <a:lnTo>
                    <a:pt x="222" y="238"/>
                  </a:lnTo>
                  <a:lnTo>
                    <a:pt x="242" y="8"/>
                  </a:lnTo>
                  <a:lnTo>
                    <a:pt x="139" y="1"/>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7"/>
            <p:cNvSpPr/>
            <p:nvPr/>
          </p:nvSpPr>
          <p:spPr>
            <a:xfrm flipH="1">
              <a:off x="1799553" y="2414681"/>
              <a:ext cx="34342" cy="349380"/>
            </a:xfrm>
            <a:custGeom>
              <a:avLst/>
              <a:gdLst/>
              <a:ahLst/>
              <a:cxnLst/>
              <a:rect l="l" t="t" r="r" b="b"/>
              <a:pathLst>
                <a:path w="651" h="6623" extrusionOk="0">
                  <a:moveTo>
                    <a:pt x="549" y="0"/>
                  </a:moveTo>
                  <a:lnTo>
                    <a:pt x="521" y="348"/>
                  </a:lnTo>
                  <a:lnTo>
                    <a:pt x="623" y="355"/>
                  </a:lnTo>
                  <a:lnTo>
                    <a:pt x="651" y="8"/>
                  </a:lnTo>
                  <a:lnTo>
                    <a:pt x="549" y="0"/>
                  </a:lnTo>
                  <a:close/>
                  <a:moveTo>
                    <a:pt x="489" y="695"/>
                  </a:moveTo>
                  <a:lnTo>
                    <a:pt x="461" y="1046"/>
                  </a:lnTo>
                  <a:lnTo>
                    <a:pt x="564" y="1054"/>
                  </a:lnTo>
                  <a:lnTo>
                    <a:pt x="592" y="707"/>
                  </a:lnTo>
                  <a:lnTo>
                    <a:pt x="489" y="695"/>
                  </a:lnTo>
                  <a:close/>
                  <a:moveTo>
                    <a:pt x="434" y="1394"/>
                  </a:moveTo>
                  <a:lnTo>
                    <a:pt x="403" y="1741"/>
                  </a:lnTo>
                  <a:lnTo>
                    <a:pt x="505" y="1749"/>
                  </a:lnTo>
                  <a:lnTo>
                    <a:pt x="536" y="1401"/>
                  </a:lnTo>
                  <a:lnTo>
                    <a:pt x="434" y="1394"/>
                  </a:lnTo>
                  <a:close/>
                  <a:moveTo>
                    <a:pt x="374" y="2088"/>
                  </a:moveTo>
                  <a:lnTo>
                    <a:pt x="347" y="2439"/>
                  </a:lnTo>
                  <a:lnTo>
                    <a:pt x="450" y="2447"/>
                  </a:lnTo>
                  <a:lnTo>
                    <a:pt x="478" y="2096"/>
                  </a:lnTo>
                  <a:lnTo>
                    <a:pt x="374" y="2088"/>
                  </a:lnTo>
                  <a:close/>
                  <a:moveTo>
                    <a:pt x="316" y="2787"/>
                  </a:moveTo>
                  <a:lnTo>
                    <a:pt x="288" y="3133"/>
                  </a:lnTo>
                  <a:lnTo>
                    <a:pt x="390" y="3142"/>
                  </a:lnTo>
                  <a:lnTo>
                    <a:pt x="418" y="2794"/>
                  </a:lnTo>
                  <a:lnTo>
                    <a:pt x="316" y="2787"/>
                  </a:lnTo>
                  <a:close/>
                  <a:moveTo>
                    <a:pt x="261" y="3481"/>
                  </a:moveTo>
                  <a:lnTo>
                    <a:pt x="228" y="3829"/>
                  </a:lnTo>
                  <a:lnTo>
                    <a:pt x="332" y="3840"/>
                  </a:lnTo>
                  <a:lnTo>
                    <a:pt x="363" y="3489"/>
                  </a:lnTo>
                  <a:lnTo>
                    <a:pt x="261" y="3481"/>
                  </a:lnTo>
                  <a:close/>
                  <a:moveTo>
                    <a:pt x="201" y="4180"/>
                  </a:moveTo>
                  <a:lnTo>
                    <a:pt x="174" y="4527"/>
                  </a:lnTo>
                  <a:lnTo>
                    <a:pt x="276" y="4535"/>
                  </a:lnTo>
                  <a:lnTo>
                    <a:pt x="303" y="4188"/>
                  </a:lnTo>
                  <a:lnTo>
                    <a:pt x="201" y="4180"/>
                  </a:lnTo>
                  <a:close/>
                  <a:moveTo>
                    <a:pt x="142" y="4874"/>
                  </a:moveTo>
                  <a:lnTo>
                    <a:pt x="114" y="5222"/>
                  </a:lnTo>
                  <a:lnTo>
                    <a:pt x="217" y="5229"/>
                  </a:lnTo>
                  <a:lnTo>
                    <a:pt x="245" y="4882"/>
                  </a:lnTo>
                  <a:lnTo>
                    <a:pt x="142" y="4874"/>
                  </a:lnTo>
                  <a:close/>
                  <a:moveTo>
                    <a:pt x="86" y="5569"/>
                  </a:moveTo>
                  <a:lnTo>
                    <a:pt x="55" y="5920"/>
                  </a:lnTo>
                  <a:lnTo>
                    <a:pt x="157" y="5928"/>
                  </a:lnTo>
                  <a:lnTo>
                    <a:pt x="190" y="5581"/>
                  </a:lnTo>
                  <a:lnTo>
                    <a:pt x="86" y="5569"/>
                  </a:lnTo>
                  <a:close/>
                  <a:moveTo>
                    <a:pt x="28" y="6268"/>
                  </a:moveTo>
                  <a:lnTo>
                    <a:pt x="0" y="6614"/>
                  </a:lnTo>
                  <a:lnTo>
                    <a:pt x="102" y="6623"/>
                  </a:lnTo>
                  <a:lnTo>
                    <a:pt x="130" y="6275"/>
                  </a:lnTo>
                  <a:lnTo>
                    <a:pt x="28" y="6268"/>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flipH="1">
              <a:off x="1797021" y="2384296"/>
              <a:ext cx="12133" cy="12555"/>
            </a:xfrm>
            <a:custGeom>
              <a:avLst/>
              <a:gdLst/>
              <a:ahLst/>
              <a:cxnLst/>
              <a:rect l="l" t="t" r="r" b="b"/>
              <a:pathLst>
                <a:path w="230" h="238" extrusionOk="0">
                  <a:moveTo>
                    <a:pt x="5" y="0"/>
                  </a:moveTo>
                  <a:lnTo>
                    <a:pt x="0" y="103"/>
                  </a:lnTo>
                  <a:lnTo>
                    <a:pt x="118" y="110"/>
                  </a:lnTo>
                  <a:lnTo>
                    <a:pt x="107" y="229"/>
                  </a:lnTo>
                  <a:lnTo>
                    <a:pt x="209" y="237"/>
                  </a:lnTo>
                  <a:lnTo>
                    <a:pt x="229" y="12"/>
                  </a:lnTo>
                  <a:lnTo>
                    <a:pt x="5" y="0"/>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flipH="1">
              <a:off x="1826138" y="2367204"/>
              <a:ext cx="262180" cy="21470"/>
            </a:xfrm>
            <a:custGeom>
              <a:avLst/>
              <a:gdLst/>
              <a:ahLst/>
              <a:cxnLst/>
              <a:rect l="l" t="t" r="r" b="b"/>
              <a:pathLst>
                <a:path w="4970" h="407" extrusionOk="0">
                  <a:moveTo>
                    <a:pt x="4" y="0"/>
                  </a:moveTo>
                  <a:lnTo>
                    <a:pt x="0" y="103"/>
                  </a:lnTo>
                  <a:lnTo>
                    <a:pt x="328" y="123"/>
                  </a:lnTo>
                  <a:lnTo>
                    <a:pt x="336" y="20"/>
                  </a:lnTo>
                  <a:lnTo>
                    <a:pt x="4" y="0"/>
                  </a:lnTo>
                  <a:close/>
                  <a:moveTo>
                    <a:pt x="667" y="40"/>
                  </a:moveTo>
                  <a:lnTo>
                    <a:pt x="659" y="143"/>
                  </a:lnTo>
                  <a:lnTo>
                    <a:pt x="991" y="162"/>
                  </a:lnTo>
                  <a:lnTo>
                    <a:pt x="999" y="60"/>
                  </a:lnTo>
                  <a:lnTo>
                    <a:pt x="667" y="40"/>
                  </a:lnTo>
                  <a:close/>
                  <a:moveTo>
                    <a:pt x="1330" y="79"/>
                  </a:moveTo>
                  <a:lnTo>
                    <a:pt x="1323" y="182"/>
                  </a:lnTo>
                  <a:lnTo>
                    <a:pt x="1654" y="202"/>
                  </a:lnTo>
                  <a:lnTo>
                    <a:pt x="1658" y="99"/>
                  </a:lnTo>
                  <a:lnTo>
                    <a:pt x="1330" y="79"/>
                  </a:lnTo>
                  <a:close/>
                  <a:moveTo>
                    <a:pt x="1989" y="123"/>
                  </a:moveTo>
                  <a:lnTo>
                    <a:pt x="1986" y="226"/>
                  </a:lnTo>
                  <a:lnTo>
                    <a:pt x="2313" y="245"/>
                  </a:lnTo>
                  <a:lnTo>
                    <a:pt x="2321" y="143"/>
                  </a:lnTo>
                  <a:lnTo>
                    <a:pt x="1989" y="123"/>
                  </a:lnTo>
                  <a:close/>
                  <a:moveTo>
                    <a:pt x="2652" y="162"/>
                  </a:moveTo>
                  <a:lnTo>
                    <a:pt x="2645" y="265"/>
                  </a:lnTo>
                  <a:lnTo>
                    <a:pt x="2976" y="285"/>
                  </a:lnTo>
                  <a:lnTo>
                    <a:pt x="2984" y="182"/>
                  </a:lnTo>
                  <a:lnTo>
                    <a:pt x="2652" y="162"/>
                  </a:lnTo>
                  <a:close/>
                  <a:moveTo>
                    <a:pt x="3315" y="202"/>
                  </a:moveTo>
                  <a:lnTo>
                    <a:pt x="3308" y="304"/>
                  </a:lnTo>
                  <a:lnTo>
                    <a:pt x="3639" y="324"/>
                  </a:lnTo>
                  <a:lnTo>
                    <a:pt x="3643" y="221"/>
                  </a:lnTo>
                  <a:lnTo>
                    <a:pt x="3315" y="202"/>
                  </a:lnTo>
                  <a:close/>
                  <a:moveTo>
                    <a:pt x="3975" y="241"/>
                  </a:moveTo>
                  <a:lnTo>
                    <a:pt x="3971" y="344"/>
                  </a:lnTo>
                  <a:lnTo>
                    <a:pt x="4298" y="363"/>
                  </a:lnTo>
                  <a:lnTo>
                    <a:pt x="4306" y="261"/>
                  </a:lnTo>
                  <a:lnTo>
                    <a:pt x="3975" y="241"/>
                  </a:lnTo>
                  <a:close/>
                  <a:moveTo>
                    <a:pt x="4638" y="285"/>
                  </a:moveTo>
                  <a:lnTo>
                    <a:pt x="4629" y="387"/>
                  </a:lnTo>
                  <a:lnTo>
                    <a:pt x="4961" y="407"/>
                  </a:lnTo>
                  <a:lnTo>
                    <a:pt x="4969" y="304"/>
                  </a:lnTo>
                  <a:lnTo>
                    <a:pt x="4638" y="285"/>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flipH="1">
              <a:off x="1605741" y="2791278"/>
              <a:ext cx="174927" cy="174927"/>
            </a:xfrm>
            <a:custGeom>
              <a:avLst/>
              <a:gdLst/>
              <a:ahLst/>
              <a:cxnLst/>
              <a:rect l="l" t="t" r="r" b="b"/>
              <a:pathLst>
                <a:path w="3316" h="3316" extrusionOk="0">
                  <a:moveTo>
                    <a:pt x="1658" y="1"/>
                  </a:moveTo>
                  <a:cubicBezTo>
                    <a:pt x="743" y="1"/>
                    <a:pt x="1" y="743"/>
                    <a:pt x="1" y="1658"/>
                  </a:cubicBezTo>
                  <a:cubicBezTo>
                    <a:pt x="1" y="2573"/>
                    <a:pt x="743" y="3316"/>
                    <a:pt x="1658" y="3316"/>
                  </a:cubicBezTo>
                  <a:cubicBezTo>
                    <a:pt x="2574" y="3316"/>
                    <a:pt x="3316" y="2573"/>
                    <a:pt x="3316" y="1658"/>
                  </a:cubicBezTo>
                  <a:cubicBezTo>
                    <a:pt x="3316" y="743"/>
                    <a:pt x="2574" y="1"/>
                    <a:pt x="16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flipH="1">
              <a:off x="1729181" y="2811693"/>
              <a:ext cx="154670" cy="154512"/>
            </a:xfrm>
            <a:custGeom>
              <a:avLst/>
              <a:gdLst/>
              <a:ahLst/>
              <a:cxnLst/>
              <a:rect l="l" t="t" r="r" b="b"/>
              <a:pathLst>
                <a:path w="2932" h="2929" extrusionOk="0">
                  <a:moveTo>
                    <a:pt x="1468" y="0"/>
                  </a:moveTo>
                  <a:cubicBezTo>
                    <a:pt x="658" y="0"/>
                    <a:pt x="0" y="656"/>
                    <a:pt x="0" y="1465"/>
                  </a:cubicBezTo>
                  <a:cubicBezTo>
                    <a:pt x="0" y="2274"/>
                    <a:pt x="658" y="2929"/>
                    <a:pt x="1468" y="2929"/>
                  </a:cubicBezTo>
                  <a:cubicBezTo>
                    <a:pt x="2277" y="2929"/>
                    <a:pt x="2931" y="2274"/>
                    <a:pt x="2931" y="1465"/>
                  </a:cubicBezTo>
                  <a:cubicBezTo>
                    <a:pt x="2931" y="656"/>
                    <a:pt x="2277" y="0"/>
                    <a:pt x="1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flipH="1">
              <a:off x="1887384" y="2741322"/>
              <a:ext cx="157624" cy="166803"/>
            </a:xfrm>
            <a:custGeom>
              <a:avLst/>
              <a:gdLst/>
              <a:ahLst/>
              <a:cxnLst/>
              <a:rect l="l" t="t" r="r" b="b"/>
              <a:pathLst>
                <a:path w="2988" h="3162" extrusionOk="0">
                  <a:moveTo>
                    <a:pt x="332" y="1"/>
                  </a:moveTo>
                  <a:lnTo>
                    <a:pt x="0" y="289"/>
                  </a:lnTo>
                  <a:lnTo>
                    <a:pt x="1057" y="948"/>
                  </a:lnTo>
                  <a:cubicBezTo>
                    <a:pt x="1057" y="948"/>
                    <a:pt x="1125" y="2775"/>
                    <a:pt x="1057" y="3161"/>
                  </a:cubicBezTo>
                  <a:lnTo>
                    <a:pt x="2988" y="2779"/>
                  </a:lnTo>
                  <a:cubicBezTo>
                    <a:pt x="2988" y="2779"/>
                    <a:pt x="2534" y="415"/>
                    <a:pt x="3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flipH="1">
              <a:off x="1305471" y="2868191"/>
              <a:ext cx="775356" cy="583865"/>
            </a:xfrm>
            <a:custGeom>
              <a:avLst/>
              <a:gdLst/>
              <a:ahLst/>
              <a:cxnLst/>
              <a:rect l="l" t="t" r="r" b="b"/>
              <a:pathLst>
                <a:path w="14698" h="11068" extrusionOk="0">
                  <a:moveTo>
                    <a:pt x="4433" y="0"/>
                  </a:moveTo>
                  <a:cubicBezTo>
                    <a:pt x="2693" y="0"/>
                    <a:pt x="1417" y="117"/>
                    <a:pt x="1417" y="117"/>
                  </a:cubicBezTo>
                  <a:lnTo>
                    <a:pt x="0" y="7568"/>
                  </a:lnTo>
                  <a:cubicBezTo>
                    <a:pt x="0" y="7568"/>
                    <a:pt x="3710" y="10343"/>
                    <a:pt x="8406" y="11002"/>
                  </a:cubicBezTo>
                  <a:cubicBezTo>
                    <a:pt x="8717" y="11046"/>
                    <a:pt x="9015" y="11067"/>
                    <a:pt x="9300" y="11067"/>
                  </a:cubicBezTo>
                  <a:cubicBezTo>
                    <a:pt x="13323" y="11067"/>
                    <a:pt x="14697" y="6783"/>
                    <a:pt x="10857" y="756"/>
                  </a:cubicBezTo>
                  <a:cubicBezTo>
                    <a:pt x="8885" y="145"/>
                    <a:pt x="6371" y="0"/>
                    <a:pt x="44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flipH="1">
              <a:off x="1717469" y="2044730"/>
              <a:ext cx="232217" cy="843196"/>
            </a:xfrm>
            <a:custGeom>
              <a:avLst/>
              <a:gdLst/>
              <a:ahLst/>
              <a:cxnLst/>
              <a:rect l="l" t="t" r="r" b="b"/>
              <a:pathLst>
                <a:path w="4402" h="15984" extrusionOk="0">
                  <a:moveTo>
                    <a:pt x="3769" y="0"/>
                  </a:moveTo>
                  <a:cubicBezTo>
                    <a:pt x="3769" y="0"/>
                    <a:pt x="1571" y="3584"/>
                    <a:pt x="1097" y="4768"/>
                  </a:cubicBezTo>
                  <a:cubicBezTo>
                    <a:pt x="628" y="5948"/>
                    <a:pt x="1" y="15763"/>
                    <a:pt x="1" y="15763"/>
                  </a:cubicBezTo>
                  <a:lnTo>
                    <a:pt x="1181" y="15984"/>
                  </a:lnTo>
                  <a:lnTo>
                    <a:pt x="1618" y="5399"/>
                  </a:lnTo>
                  <a:lnTo>
                    <a:pt x="4401" y="292"/>
                  </a:lnTo>
                  <a:lnTo>
                    <a:pt x="37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flipH="1">
              <a:off x="1477867" y="2196023"/>
              <a:ext cx="510328" cy="770187"/>
            </a:xfrm>
            <a:custGeom>
              <a:avLst/>
              <a:gdLst/>
              <a:ahLst/>
              <a:cxnLst/>
              <a:rect l="l" t="t" r="r" b="b"/>
              <a:pathLst>
                <a:path w="9674" h="14600" extrusionOk="0">
                  <a:moveTo>
                    <a:pt x="1374" y="1"/>
                  </a:moveTo>
                  <a:cubicBezTo>
                    <a:pt x="1088" y="1"/>
                    <a:pt x="910" y="386"/>
                    <a:pt x="979" y="1182"/>
                  </a:cubicBezTo>
                  <a:cubicBezTo>
                    <a:pt x="146" y="2827"/>
                    <a:pt x="0" y="4244"/>
                    <a:pt x="443" y="4733"/>
                  </a:cubicBezTo>
                  <a:cubicBezTo>
                    <a:pt x="880" y="5223"/>
                    <a:pt x="2565" y="5945"/>
                    <a:pt x="2565" y="5945"/>
                  </a:cubicBezTo>
                  <a:cubicBezTo>
                    <a:pt x="2565" y="5945"/>
                    <a:pt x="6694" y="13037"/>
                    <a:pt x="8552" y="14600"/>
                  </a:cubicBezTo>
                  <a:cubicBezTo>
                    <a:pt x="8552" y="14600"/>
                    <a:pt x="9674" y="12496"/>
                    <a:pt x="9674" y="11888"/>
                  </a:cubicBezTo>
                  <a:lnTo>
                    <a:pt x="3532" y="4536"/>
                  </a:lnTo>
                  <a:cubicBezTo>
                    <a:pt x="3532" y="4536"/>
                    <a:pt x="3130" y="1876"/>
                    <a:pt x="3224" y="1083"/>
                  </a:cubicBezTo>
                  <a:cubicBezTo>
                    <a:pt x="3257" y="817"/>
                    <a:pt x="3203" y="714"/>
                    <a:pt x="3114" y="714"/>
                  </a:cubicBezTo>
                  <a:cubicBezTo>
                    <a:pt x="2935" y="714"/>
                    <a:pt x="2616" y="1122"/>
                    <a:pt x="2565" y="1453"/>
                  </a:cubicBezTo>
                  <a:cubicBezTo>
                    <a:pt x="2163" y="497"/>
                    <a:pt x="1699" y="1"/>
                    <a:pt x="1374" y="1"/>
                  </a:cubicBezTo>
                  <a:close/>
                </a:path>
              </a:pathLst>
            </a:custGeom>
            <a:solidFill>
              <a:srgbClr val="E18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flipH="1">
              <a:off x="1671470" y="4240011"/>
              <a:ext cx="207423" cy="58186"/>
            </a:xfrm>
            <a:custGeom>
              <a:avLst/>
              <a:gdLst/>
              <a:ahLst/>
              <a:cxnLst/>
              <a:rect l="l" t="t" r="r" b="b"/>
              <a:pathLst>
                <a:path w="3932" h="1103" extrusionOk="0">
                  <a:moveTo>
                    <a:pt x="1" y="1"/>
                  </a:moveTo>
                  <a:lnTo>
                    <a:pt x="138" y="1102"/>
                  </a:lnTo>
                  <a:cubicBezTo>
                    <a:pt x="138" y="1102"/>
                    <a:pt x="3931" y="1015"/>
                    <a:pt x="3872" y="956"/>
                  </a:cubicBezTo>
                  <a:cubicBezTo>
                    <a:pt x="3817" y="897"/>
                    <a:pt x="3872" y="230"/>
                    <a:pt x="3872" y="230"/>
                  </a:cubicBezTo>
                  <a:lnTo>
                    <a:pt x="1" y="1"/>
                  </a:lnTo>
                  <a:close/>
                </a:path>
              </a:pathLst>
            </a:custGeom>
            <a:solidFill>
              <a:srgbClr val="369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flipH="1">
              <a:off x="2208855" y="4206724"/>
              <a:ext cx="190911" cy="71480"/>
            </a:xfrm>
            <a:custGeom>
              <a:avLst/>
              <a:gdLst/>
              <a:ahLst/>
              <a:cxnLst/>
              <a:rect l="l" t="t" r="r" b="b"/>
              <a:pathLst>
                <a:path w="3619" h="1355" extrusionOk="0">
                  <a:moveTo>
                    <a:pt x="1" y="1"/>
                  </a:moveTo>
                  <a:lnTo>
                    <a:pt x="114" y="1181"/>
                  </a:lnTo>
                  <a:lnTo>
                    <a:pt x="3619" y="1354"/>
                  </a:lnTo>
                  <a:lnTo>
                    <a:pt x="3619" y="632"/>
                  </a:lnTo>
                  <a:lnTo>
                    <a:pt x="3619" y="486"/>
                  </a:lnTo>
                  <a:lnTo>
                    <a:pt x="1" y="1"/>
                  </a:lnTo>
                  <a:close/>
                </a:path>
              </a:pathLst>
            </a:custGeom>
            <a:solidFill>
              <a:srgbClr val="369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flipH="1">
              <a:off x="2239396" y="4378907"/>
              <a:ext cx="442171" cy="180677"/>
            </a:xfrm>
            <a:custGeom>
              <a:avLst/>
              <a:gdLst/>
              <a:ahLst/>
              <a:cxnLst/>
              <a:rect l="l" t="t" r="r" b="b"/>
              <a:pathLst>
                <a:path w="8382" h="3425" extrusionOk="0">
                  <a:moveTo>
                    <a:pt x="6589" y="1"/>
                  </a:moveTo>
                  <a:lnTo>
                    <a:pt x="5864" y="1133"/>
                  </a:lnTo>
                  <a:cubicBezTo>
                    <a:pt x="5864" y="1133"/>
                    <a:pt x="2023" y="2175"/>
                    <a:pt x="957" y="2601"/>
                  </a:cubicBezTo>
                  <a:cubicBezTo>
                    <a:pt x="1" y="2986"/>
                    <a:pt x="311" y="3425"/>
                    <a:pt x="2252" y="3425"/>
                  </a:cubicBezTo>
                  <a:cubicBezTo>
                    <a:pt x="2480" y="3425"/>
                    <a:pt x="2732" y="3419"/>
                    <a:pt x="3006" y="3406"/>
                  </a:cubicBezTo>
                  <a:cubicBezTo>
                    <a:pt x="5607" y="3284"/>
                    <a:pt x="8381" y="3067"/>
                    <a:pt x="8381" y="3067"/>
                  </a:cubicBezTo>
                  <a:lnTo>
                    <a:pt x="8042" y="872"/>
                  </a:lnTo>
                  <a:lnTo>
                    <a:pt x="7150" y="912"/>
                  </a:lnTo>
                  <a:lnTo>
                    <a:pt x="65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flipH="1">
              <a:off x="1543334" y="4387875"/>
              <a:ext cx="347217" cy="209216"/>
            </a:xfrm>
            <a:custGeom>
              <a:avLst/>
              <a:gdLst/>
              <a:ahLst/>
              <a:cxnLst/>
              <a:rect l="l" t="t" r="r" b="b"/>
              <a:pathLst>
                <a:path w="6582" h="3966" extrusionOk="0">
                  <a:moveTo>
                    <a:pt x="2787" y="0"/>
                  </a:moveTo>
                  <a:cubicBezTo>
                    <a:pt x="2033" y="0"/>
                    <a:pt x="1836" y="702"/>
                    <a:pt x="1836" y="702"/>
                  </a:cubicBezTo>
                  <a:lnTo>
                    <a:pt x="1496" y="343"/>
                  </a:lnTo>
                  <a:lnTo>
                    <a:pt x="1496" y="343"/>
                  </a:lnTo>
                  <a:cubicBezTo>
                    <a:pt x="344" y="2731"/>
                    <a:pt x="0" y="3457"/>
                    <a:pt x="1922" y="3682"/>
                  </a:cubicBezTo>
                  <a:cubicBezTo>
                    <a:pt x="2963" y="3804"/>
                    <a:pt x="4294" y="3966"/>
                    <a:pt x="5246" y="3966"/>
                  </a:cubicBezTo>
                  <a:cubicBezTo>
                    <a:pt x="6049" y="3966"/>
                    <a:pt x="6582" y="3851"/>
                    <a:pt x="6445" y="3501"/>
                  </a:cubicBezTo>
                  <a:cubicBezTo>
                    <a:pt x="6145" y="2731"/>
                    <a:pt x="3031" y="963"/>
                    <a:pt x="3031" y="963"/>
                  </a:cubicBezTo>
                  <a:cubicBezTo>
                    <a:pt x="3031" y="963"/>
                    <a:pt x="2774" y="963"/>
                    <a:pt x="2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7"/>
            <p:cNvSpPr/>
            <p:nvPr/>
          </p:nvSpPr>
          <p:spPr>
            <a:xfrm flipH="1">
              <a:off x="2033719" y="1605041"/>
              <a:ext cx="56076" cy="92633"/>
            </a:xfrm>
            <a:custGeom>
              <a:avLst/>
              <a:gdLst/>
              <a:ahLst/>
              <a:cxnLst/>
              <a:rect l="l" t="t" r="r" b="b"/>
              <a:pathLst>
                <a:path w="1063" h="1756" extrusionOk="0">
                  <a:moveTo>
                    <a:pt x="861" y="1"/>
                  </a:moveTo>
                  <a:cubicBezTo>
                    <a:pt x="819" y="360"/>
                    <a:pt x="796" y="722"/>
                    <a:pt x="785" y="1085"/>
                  </a:cubicBezTo>
                  <a:lnTo>
                    <a:pt x="785" y="1085"/>
                  </a:lnTo>
                  <a:cubicBezTo>
                    <a:pt x="664" y="1009"/>
                    <a:pt x="539" y="938"/>
                    <a:pt x="407" y="873"/>
                  </a:cubicBezTo>
                  <a:cubicBezTo>
                    <a:pt x="360" y="853"/>
                    <a:pt x="316" y="833"/>
                    <a:pt x="265" y="817"/>
                  </a:cubicBezTo>
                  <a:cubicBezTo>
                    <a:pt x="241" y="809"/>
                    <a:pt x="214" y="806"/>
                    <a:pt x="182" y="798"/>
                  </a:cubicBezTo>
                  <a:cubicBezTo>
                    <a:pt x="178" y="796"/>
                    <a:pt x="173" y="796"/>
                    <a:pt x="168" y="796"/>
                  </a:cubicBezTo>
                  <a:cubicBezTo>
                    <a:pt x="157" y="796"/>
                    <a:pt x="144" y="798"/>
                    <a:pt x="131" y="798"/>
                  </a:cubicBezTo>
                  <a:cubicBezTo>
                    <a:pt x="128" y="797"/>
                    <a:pt x="125" y="797"/>
                    <a:pt x="122" y="797"/>
                  </a:cubicBezTo>
                  <a:cubicBezTo>
                    <a:pt x="106" y="797"/>
                    <a:pt x="79" y="805"/>
                    <a:pt x="60" y="817"/>
                  </a:cubicBezTo>
                  <a:cubicBezTo>
                    <a:pt x="48" y="822"/>
                    <a:pt x="28" y="841"/>
                    <a:pt x="16" y="861"/>
                  </a:cubicBezTo>
                  <a:cubicBezTo>
                    <a:pt x="8" y="880"/>
                    <a:pt x="5" y="893"/>
                    <a:pt x="5" y="908"/>
                  </a:cubicBezTo>
                  <a:cubicBezTo>
                    <a:pt x="1" y="932"/>
                    <a:pt x="5" y="951"/>
                    <a:pt x="8" y="968"/>
                  </a:cubicBezTo>
                  <a:cubicBezTo>
                    <a:pt x="16" y="999"/>
                    <a:pt x="28" y="1022"/>
                    <a:pt x="40" y="1050"/>
                  </a:cubicBezTo>
                  <a:cubicBezTo>
                    <a:pt x="60" y="1097"/>
                    <a:pt x="87" y="1141"/>
                    <a:pt x="115" y="1181"/>
                  </a:cubicBezTo>
                  <a:cubicBezTo>
                    <a:pt x="225" y="1343"/>
                    <a:pt x="360" y="1485"/>
                    <a:pt x="518" y="1603"/>
                  </a:cubicBezTo>
                  <a:cubicBezTo>
                    <a:pt x="597" y="1658"/>
                    <a:pt x="684" y="1709"/>
                    <a:pt x="778" y="1737"/>
                  </a:cubicBezTo>
                  <a:cubicBezTo>
                    <a:pt x="817" y="1749"/>
                    <a:pt x="860" y="1755"/>
                    <a:pt x="903" y="1755"/>
                  </a:cubicBezTo>
                  <a:cubicBezTo>
                    <a:pt x="959" y="1755"/>
                    <a:pt x="1015" y="1744"/>
                    <a:pt x="1063" y="1717"/>
                  </a:cubicBezTo>
                  <a:lnTo>
                    <a:pt x="1063" y="1717"/>
                  </a:lnTo>
                  <a:cubicBezTo>
                    <a:pt x="1033" y="1725"/>
                    <a:pt x="1004" y="1729"/>
                    <a:pt x="976" y="1729"/>
                  </a:cubicBezTo>
                  <a:cubicBezTo>
                    <a:pt x="823" y="1729"/>
                    <a:pt x="691" y="1620"/>
                    <a:pt x="580" y="1524"/>
                  </a:cubicBezTo>
                  <a:cubicBezTo>
                    <a:pt x="451" y="1398"/>
                    <a:pt x="336" y="1252"/>
                    <a:pt x="245" y="1097"/>
                  </a:cubicBezTo>
                  <a:cubicBezTo>
                    <a:pt x="221" y="1062"/>
                    <a:pt x="202" y="1022"/>
                    <a:pt x="186" y="983"/>
                  </a:cubicBezTo>
                  <a:cubicBezTo>
                    <a:pt x="184" y="978"/>
                    <a:pt x="182" y="973"/>
                    <a:pt x="180" y="969"/>
                  </a:cubicBezTo>
                  <a:lnTo>
                    <a:pt x="180" y="969"/>
                  </a:lnTo>
                  <a:cubicBezTo>
                    <a:pt x="191" y="971"/>
                    <a:pt x="202" y="975"/>
                    <a:pt x="214" y="979"/>
                  </a:cubicBezTo>
                  <a:cubicBezTo>
                    <a:pt x="253" y="991"/>
                    <a:pt x="293" y="1011"/>
                    <a:pt x="332" y="1030"/>
                  </a:cubicBezTo>
                  <a:cubicBezTo>
                    <a:pt x="498" y="1106"/>
                    <a:pt x="660" y="1201"/>
                    <a:pt x="817" y="1295"/>
                  </a:cubicBezTo>
                  <a:lnTo>
                    <a:pt x="939" y="1370"/>
                  </a:lnTo>
                  <a:lnTo>
                    <a:pt x="939" y="1228"/>
                  </a:lnTo>
                  <a:cubicBezTo>
                    <a:pt x="928" y="817"/>
                    <a:pt x="904" y="407"/>
                    <a:pt x="861" y="1"/>
                  </a:cubicBezTo>
                  <a:close/>
                </a:path>
              </a:pathLst>
            </a:custGeom>
            <a:solidFill>
              <a:srgbClr val="C7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7"/>
            <p:cNvSpPr/>
            <p:nvPr/>
          </p:nvSpPr>
          <p:spPr>
            <a:xfrm flipH="1">
              <a:off x="1958389" y="1696830"/>
              <a:ext cx="101232" cy="51750"/>
            </a:xfrm>
            <a:custGeom>
              <a:avLst/>
              <a:gdLst/>
              <a:ahLst/>
              <a:cxnLst/>
              <a:rect l="l" t="t" r="r" b="b"/>
              <a:pathLst>
                <a:path w="1919" h="981" extrusionOk="0">
                  <a:moveTo>
                    <a:pt x="1919" y="0"/>
                  </a:moveTo>
                  <a:lnTo>
                    <a:pt x="1919" y="0"/>
                  </a:lnTo>
                  <a:cubicBezTo>
                    <a:pt x="1812" y="171"/>
                    <a:pt x="1690" y="324"/>
                    <a:pt x="1556" y="459"/>
                  </a:cubicBezTo>
                  <a:cubicBezTo>
                    <a:pt x="1418" y="589"/>
                    <a:pt x="1267" y="699"/>
                    <a:pt x="1098" y="758"/>
                  </a:cubicBezTo>
                  <a:cubicBezTo>
                    <a:pt x="987" y="799"/>
                    <a:pt x="870" y="822"/>
                    <a:pt x="751" y="822"/>
                  </a:cubicBezTo>
                  <a:cubicBezTo>
                    <a:pt x="687" y="822"/>
                    <a:pt x="622" y="816"/>
                    <a:pt x="557" y="802"/>
                  </a:cubicBezTo>
                  <a:lnTo>
                    <a:pt x="486" y="794"/>
                  </a:lnTo>
                  <a:lnTo>
                    <a:pt x="420" y="774"/>
                  </a:lnTo>
                  <a:lnTo>
                    <a:pt x="281" y="734"/>
                  </a:lnTo>
                  <a:cubicBezTo>
                    <a:pt x="187" y="703"/>
                    <a:pt x="99" y="663"/>
                    <a:pt x="1" y="632"/>
                  </a:cubicBezTo>
                  <a:lnTo>
                    <a:pt x="1" y="632"/>
                  </a:lnTo>
                  <a:cubicBezTo>
                    <a:pt x="80" y="696"/>
                    <a:pt x="159" y="758"/>
                    <a:pt x="245" y="814"/>
                  </a:cubicBezTo>
                  <a:cubicBezTo>
                    <a:pt x="336" y="853"/>
                    <a:pt x="423" y="916"/>
                    <a:pt x="526" y="936"/>
                  </a:cubicBezTo>
                  <a:cubicBezTo>
                    <a:pt x="616" y="966"/>
                    <a:pt x="711" y="981"/>
                    <a:pt x="807" y="981"/>
                  </a:cubicBezTo>
                  <a:cubicBezTo>
                    <a:pt x="925" y="981"/>
                    <a:pt x="1044" y="959"/>
                    <a:pt x="1157" y="920"/>
                  </a:cubicBezTo>
                  <a:cubicBezTo>
                    <a:pt x="1358" y="845"/>
                    <a:pt x="1528" y="711"/>
                    <a:pt x="1655" y="545"/>
                  </a:cubicBezTo>
                  <a:cubicBezTo>
                    <a:pt x="1781" y="384"/>
                    <a:pt x="1875" y="198"/>
                    <a:pt x="1919" y="0"/>
                  </a:cubicBezTo>
                  <a:close/>
                </a:path>
              </a:pathLst>
            </a:custGeom>
            <a:solidFill>
              <a:srgbClr val="C7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7"/>
            <p:cNvSpPr/>
            <p:nvPr/>
          </p:nvSpPr>
          <p:spPr>
            <a:xfrm flipH="1">
              <a:off x="1780615" y="1654839"/>
              <a:ext cx="72271" cy="60771"/>
            </a:xfrm>
            <a:custGeom>
              <a:avLst/>
              <a:gdLst/>
              <a:ahLst/>
              <a:cxnLst/>
              <a:rect l="l" t="t" r="r" b="b"/>
              <a:pathLst>
                <a:path w="1370" h="1152" extrusionOk="0">
                  <a:moveTo>
                    <a:pt x="466" y="872"/>
                  </a:moveTo>
                  <a:cubicBezTo>
                    <a:pt x="467" y="873"/>
                    <a:pt x="466" y="875"/>
                    <a:pt x="464" y="879"/>
                  </a:cubicBezTo>
                  <a:lnTo>
                    <a:pt x="464" y="879"/>
                  </a:lnTo>
                  <a:cubicBezTo>
                    <a:pt x="464" y="876"/>
                    <a:pt x="465" y="874"/>
                    <a:pt x="466" y="872"/>
                  </a:cubicBezTo>
                  <a:close/>
                  <a:moveTo>
                    <a:pt x="963" y="0"/>
                  </a:moveTo>
                  <a:cubicBezTo>
                    <a:pt x="838" y="0"/>
                    <a:pt x="714" y="61"/>
                    <a:pt x="621" y="133"/>
                  </a:cubicBezTo>
                  <a:cubicBezTo>
                    <a:pt x="514" y="217"/>
                    <a:pt x="423" y="319"/>
                    <a:pt x="348" y="426"/>
                  </a:cubicBezTo>
                  <a:cubicBezTo>
                    <a:pt x="269" y="528"/>
                    <a:pt x="210" y="647"/>
                    <a:pt x="142" y="758"/>
                  </a:cubicBezTo>
                  <a:lnTo>
                    <a:pt x="76" y="876"/>
                  </a:lnTo>
                  <a:lnTo>
                    <a:pt x="213" y="880"/>
                  </a:lnTo>
                  <a:cubicBezTo>
                    <a:pt x="289" y="880"/>
                    <a:pt x="368" y="884"/>
                    <a:pt x="431" y="896"/>
                  </a:cubicBezTo>
                  <a:cubicBezTo>
                    <a:pt x="436" y="897"/>
                    <a:pt x="440" y="898"/>
                    <a:pt x="445" y="899"/>
                  </a:cubicBezTo>
                  <a:lnTo>
                    <a:pt x="445" y="899"/>
                  </a:lnTo>
                  <a:cubicBezTo>
                    <a:pt x="435" y="909"/>
                    <a:pt x="423" y="919"/>
                    <a:pt x="411" y="927"/>
                  </a:cubicBezTo>
                  <a:cubicBezTo>
                    <a:pt x="289" y="1010"/>
                    <a:pt x="142" y="1077"/>
                    <a:pt x="0" y="1152"/>
                  </a:cubicBezTo>
                  <a:cubicBezTo>
                    <a:pt x="162" y="1128"/>
                    <a:pt x="317" y="1093"/>
                    <a:pt x="470" y="1026"/>
                  </a:cubicBezTo>
                  <a:cubicBezTo>
                    <a:pt x="506" y="1002"/>
                    <a:pt x="545" y="991"/>
                    <a:pt x="588" y="920"/>
                  </a:cubicBezTo>
                  <a:cubicBezTo>
                    <a:pt x="597" y="900"/>
                    <a:pt x="601" y="867"/>
                    <a:pt x="585" y="836"/>
                  </a:cubicBezTo>
                  <a:cubicBezTo>
                    <a:pt x="573" y="816"/>
                    <a:pt x="557" y="796"/>
                    <a:pt x="545" y="789"/>
                  </a:cubicBezTo>
                  <a:cubicBezTo>
                    <a:pt x="514" y="773"/>
                    <a:pt x="494" y="765"/>
                    <a:pt x="470" y="758"/>
                  </a:cubicBezTo>
                  <a:cubicBezTo>
                    <a:pt x="430" y="745"/>
                    <a:pt x="391" y="736"/>
                    <a:pt x="352" y="730"/>
                  </a:cubicBezTo>
                  <a:lnTo>
                    <a:pt x="352" y="730"/>
                  </a:lnTo>
                  <a:cubicBezTo>
                    <a:pt x="395" y="660"/>
                    <a:pt x="439" y="590"/>
                    <a:pt x="486" y="525"/>
                  </a:cubicBezTo>
                  <a:cubicBezTo>
                    <a:pt x="553" y="422"/>
                    <a:pt x="632" y="328"/>
                    <a:pt x="715" y="248"/>
                  </a:cubicBezTo>
                  <a:cubicBezTo>
                    <a:pt x="802" y="169"/>
                    <a:pt x="900" y="110"/>
                    <a:pt x="1011" y="102"/>
                  </a:cubicBezTo>
                  <a:cubicBezTo>
                    <a:pt x="1020" y="102"/>
                    <a:pt x="1029" y="101"/>
                    <a:pt x="1039" y="101"/>
                  </a:cubicBezTo>
                  <a:cubicBezTo>
                    <a:pt x="1086" y="101"/>
                    <a:pt x="1135" y="109"/>
                    <a:pt x="1184" y="126"/>
                  </a:cubicBezTo>
                  <a:cubicBezTo>
                    <a:pt x="1244" y="142"/>
                    <a:pt x="1303" y="177"/>
                    <a:pt x="1370" y="177"/>
                  </a:cubicBezTo>
                  <a:cubicBezTo>
                    <a:pt x="1264" y="122"/>
                    <a:pt x="1165" y="15"/>
                    <a:pt x="1015" y="4"/>
                  </a:cubicBezTo>
                  <a:cubicBezTo>
                    <a:pt x="998" y="1"/>
                    <a:pt x="981" y="0"/>
                    <a:pt x="963" y="0"/>
                  </a:cubicBezTo>
                  <a:close/>
                </a:path>
              </a:pathLst>
            </a:custGeom>
            <a:solidFill>
              <a:srgbClr val="C7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7"/>
            <p:cNvSpPr/>
            <p:nvPr/>
          </p:nvSpPr>
          <p:spPr>
            <a:xfrm flipH="1">
              <a:off x="1991887" y="1584837"/>
              <a:ext cx="23158" cy="38140"/>
            </a:xfrm>
            <a:custGeom>
              <a:avLst/>
              <a:gdLst/>
              <a:ahLst/>
              <a:cxnLst/>
              <a:rect l="l" t="t" r="r" b="b"/>
              <a:pathLst>
                <a:path w="439" h="723" extrusionOk="0">
                  <a:moveTo>
                    <a:pt x="218" y="1"/>
                  </a:moveTo>
                  <a:cubicBezTo>
                    <a:pt x="99" y="1"/>
                    <a:pt x="1" y="163"/>
                    <a:pt x="1" y="360"/>
                  </a:cubicBezTo>
                  <a:cubicBezTo>
                    <a:pt x="1" y="561"/>
                    <a:pt x="99" y="723"/>
                    <a:pt x="218" y="723"/>
                  </a:cubicBezTo>
                  <a:cubicBezTo>
                    <a:pt x="340" y="723"/>
                    <a:pt x="438" y="561"/>
                    <a:pt x="438" y="360"/>
                  </a:cubicBezTo>
                  <a:cubicBezTo>
                    <a:pt x="438" y="163"/>
                    <a:pt x="340" y="1"/>
                    <a:pt x="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7"/>
            <p:cNvSpPr/>
            <p:nvPr/>
          </p:nvSpPr>
          <p:spPr>
            <a:xfrm flipH="1">
              <a:off x="2059568" y="1584837"/>
              <a:ext cx="23158" cy="38140"/>
            </a:xfrm>
            <a:custGeom>
              <a:avLst/>
              <a:gdLst/>
              <a:ahLst/>
              <a:cxnLst/>
              <a:rect l="l" t="t" r="r" b="b"/>
              <a:pathLst>
                <a:path w="439" h="723" extrusionOk="0">
                  <a:moveTo>
                    <a:pt x="218" y="1"/>
                  </a:moveTo>
                  <a:cubicBezTo>
                    <a:pt x="100" y="1"/>
                    <a:pt x="0" y="163"/>
                    <a:pt x="0" y="360"/>
                  </a:cubicBezTo>
                  <a:cubicBezTo>
                    <a:pt x="0" y="561"/>
                    <a:pt x="100" y="723"/>
                    <a:pt x="218" y="723"/>
                  </a:cubicBezTo>
                  <a:cubicBezTo>
                    <a:pt x="340" y="723"/>
                    <a:pt x="439" y="561"/>
                    <a:pt x="439" y="360"/>
                  </a:cubicBezTo>
                  <a:cubicBezTo>
                    <a:pt x="439" y="163"/>
                    <a:pt x="340" y="1"/>
                    <a:pt x="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7"/>
            <p:cNvSpPr/>
            <p:nvPr/>
          </p:nvSpPr>
          <p:spPr>
            <a:xfrm flipH="1">
              <a:off x="1945043" y="1531821"/>
              <a:ext cx="77071" cy="36188"/>
            </a:xfrm>
            <a:custGeom>
              <a:avLst/>
              <a:gdLst/>
              <a:ahLst/>
              <a:cxnLst/>
              <a:rect l="l" t="t" r="r" b="b"/>
              <a:pathLst>
                <a:path w="1461" h="686" extrusionOk="0">
                  <a:moveTo>
                    <a:pt x="709" y="1"/>
                  </a:moveTo>
                  <a:cubicBezTo>
                    <a:pt x="316" y="1"/>
                    <a:pt x="0" y="434"/>
                    <a:pt x="0" y="434"/>
                  </a:cubicBezTo>
                  <a:lnTo>
                    <a:pt x="1461" y="686"/>
                  </a:lnTo>
                  <a:cubicBezTo>
                    <a:pt x="1218" y="163"/>
                    <a:pt x="949" y="1"/>
                    <a:pt x="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7"/>
            <p:cNvSpPr/>
            <p:nvPr/>
          </p:nvSpPr>
          <p:spPr>
            <a:xfrm flipH="1">
              <a:off x="2046643" y="1524594"/>
              <a:ext cx="77335" cy="39090"/>
            </a:xfrm>
            <a:custGeom>
              <a:avLst/>
              <a:gdLst/>
              <a:ahLst/>
              <a:cxnLst/>
              <a:rect l="l" t="t" r="r" b="b"/>
              <a:pathLst>
                <a:path w="1466" h="741" extrusionOk="0">
                  <a:moveTo>
                    <a:pt x="680" y="0"/>
                  </a:moveTo>
                  <a:cubicBezTo>
                    <a:pt x="433" y="0"/>
                    <a:pt x="178" y="175"/>
                    <a:pt x="1" y="740"/>
                  </a:cubicBezTo>
                  <a:lnTo>
                    <a:pt x="1465" y="464"/>
                  </a:lnTo>
                  <a:cubicBezTo>
                    <a:pt x="1465" y="464"/>
                    <a:pt x="1082" y="0"/>
                    <a:pt x="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7"/>
            <p:cNvSpPr/>
            <p:nvPr/>
          </p:nvSpPr>
          <p:spPr>
            <a:xfrm flipH="1">
              <a:off x="2191342" y="2881010"/>
              <a:ext cx="109145" cy="128505"/>
            </a:xfrm>
            <a:custGeom>
              <a:avLst/>
              <a:gdLst/>
              <a:ahLst/>
              <a:cxnLst/>
              <a:rect l="l" t="t" r="r" b="b"/>
              <a:pathLst>
                <a:path w="2069" h="2436" extrusionOk="0">
                  <a:moveTo>
                    <a:pt x="1990" y="0"/>
                  </a:moveTo>
                  <a:lnTo>
                    <a:pt x="1769" y="261"/>
                  </a:lnTo>
                  <a:lnTo>
                    <a:pt x="1848" y="328"/>
                  </a:lnTo>
                  <a:lnTo>
                    <a:pt x="2068" y="67"/>
                  </a:lnTo>
                  <a:lnTo>
                    <a:pt x="1990" y="0"/>
                  </a:lnTo>
                  <a:close/>
                  <a:moveTo>
                    <a:pt x="1547" y="526"/>
                  </a:moveTo>
                  <a:lnTo>
                    <a:pt x="1327" y="790"/>
                  </a:lnTo>
                  <a:lnTo>
                    <a:pt x="1405" y="857"/>
                  </a:lnTo>
                  <a:lnTo>
                    <a:pt x="1627" y="592"/>
                  </a:lnTo>
                  <a:lnTo>
                    <a:pt x="1547" y="526"/>
                  </a:lnTo>
                  <a:close/>
                  <a:moveTo>
                    <a:pt x="1106" y="1050"/>
                  </a:moveTo>
                  <a:lnTo>
                    <a:pt x="884" y="1315"/>
                  </a:lnTo>
                  <a:lnTo>
                    <a:pt x="964" y="1382"/>
                  </a:lnTo>
                  <a:lnTo>
                    <a:pt x="1185" y="1118"/>
                  </a:lnTo>
                  <a:lnTo>
                    <a:pt x="1106" y="1050"/>
                  </a:lnTo>
                  <a:close/>
                  <a:moveTo>
                    <a:pt x="664" y="1579"/>
                  </a:moveTo>
                  <a:lnTo>
                    <a:pt x="443" y="1839"/>
                  </a:lnTo>
                  <a:lnTo>
                    <a:pt x="522" y="1907"/>
                  </a:lnTo>
                  <a:lnTo>
                    <a:pt x="742" y="1646"/>
                  </a:lnTo>
                  <a:lnTo>
                    <a:pt x="664" y="1579"/>
                  </a:lnTo>
                  <a:close/>
                  <a:moveTo>
                    <a:pt x="221" y="2104"/>
                  </a:moveTo>
                  <a:lnTo>
                    <a:pt x="1" y="2368"/>
                  </a:lnTo>
                  <a:lnTo>
                    <a:pt x="79" y="2435"/>
                  </a:lnTo>
                  <a:lnTo>
                    <a:pt x="301" y="2171"/>
                  </a:lnTo>
                  <a:lnTo>
                    <a:pt x="221" y="2104"/>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7"/>
            <p:cNvSpPr/>
            <p:nvPr/>
          </p:nvSpPr>
          <p:spPr>
            <a:xfrm flipH="1">
              <a:off x="2761539" y="2157145"/>
              <a:ext cx="61931" cy="29172"/>
            </a:xfrm>
            <a:custGeom>
              <a:avLst/>
              <a:gdLst/>
              <a:ahLst/>
              <a:cxnLst/>
              <a:rect l="l" t="t" r="r" b="b"/>
              <a:pathLst>
                <a:path w="1174" h="553" extrusionOk="0">
                  <a:moveTo>
                    <a:pt x="1" y="1"/>
                  </a:moveTo>
                  <a:cubicBezTo>
                    <a:pt x="167" y="154"/>
                    <a:pt x="356" y="261"/>
                    <a:pt x="550" y="356"/>
                  </a:cubicBezTo>
                  <a:cubicBezTo>
                    <a:pt x="747" y="447"/>
                    <a:pt x="948" y="525"/>
                    <a:pt x="1173" y="553"/>
                  </a:cubicBezTo>
                  <a:cubicBezTo>
                    <a:pt x="1008" y="399"/>
                    <a:pt x="818" y="296"/>
                    <a:pt x="625" y="201"/>
                  </a:cubicBezTo>
                  <a:cubicBezTo>
                    <a:pt x="427" y="111"/>
                    <a:pt x="226" y="32"/>
                    <a:pt x="1" y="1"/>
                  </a:cubicBezTo>
                  <a:close/>
                </a:path>
              </a:pathLst>
            </a:custGeom>
            <a:solidFill>
              <a:srgbClr val="C7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7"/>
            <p:cNvSpPr/>
            <p:nvPr/>
          </p:nvSpPr>
          <p:spPr>
            <a:xfrm flipH="1">
              <a:off x="2741388" y="2215225"/>
              <a:ext cx="71005" cy="24424"/>
            </a:xfrm>
            <a:custGeom>
              <a:avLst/>
              <a:gdLst/>
              <a:ahLst/>
              <a:cxnLst/>
              <a:rect l="l" t="t" r="r" b="b"/>
              <a:pathLst>
                <a:path w="1346" h="463" extrusionOk="0">
                  <a:moveTo>
                    <a:pt x="0" y="0"/>
                  </a:moveTo>
                  <a:lnTo>
                    <a:pt x="0" y="0"/>
                  </a:lnTo>
                  <a:cubicBezTo>
                    <a:pt x="202" y="142"/>
                    <a:pt x="423" y="233"/>
                    <a:pt x="643" y="313"/>
                  </a:cubicBezTo>
                  <a:cubicBezTo>
                    <a:pt x="869" y="388"/>
                    <a:pt x="1102" y="450"/>
                    <a:pt x="1346" y="462"/>
                  </a:cubicBezTo>
                  <a:cubicBezTo>
                    <a:pt x="1145" y="320"/>
                    <a:pt x="924" y="229"/>
                    <a:pt x="699" y="151"/>
                  </a:cubicBezTo>
                  <a:cubicBezTo>
                    <a:pt x="474" y="76"/>
                    <a:pt x="245" y="12"/>
                    <a:pt x="0" y="0"/>
                  </a:cubicBezTo>
                  <a:close/>
                </a:path>
              </a:pathLst>
            </a:custGeom>
            <a:solidFill>
              <a:srgbClr val="C7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7"/>
            <p:cNvSpPr/>
            <p:nvPr/>
          </p:nvSpPr>
          <p:spPr>
            <a:xfrm flipH="1">
              <a:off x="2738645" y="2275521"/>
              <a:ext cx="53122" cy="12344"/>
            </a:xfrm>
            <a:custGeom>
              <a:avLst/>
              <a:gdLst/>
              <a:ahLst/>
              <a:cxnLst/>
              <a:rect l="l" t="t" r="r" b="b"/>
              <a:pathLst>
                <a:path w="1007" h="234" extrusionOk="0">
                  <a:moveTo>
                    <a:pt x="202" y="1"/>
                  </a:moveTo>
                  <a:cubicBezTo>
                    <a:pt x="136" y="1"/>
                    <a:pt x="69" y="6"/>
                    <a:pt x="0" y="17"/>
                  </a:cubicBezTo>
                  <a:cubicBezTo>
                    <a:pt x="154" y="117"/>
                    <a:pt x="319" y="164"/>
                    <a:pt x="485" y="199"/>
                  </a:cubicBezTo>
                  <a:cubicBezTo>
                    <a:pt x="591" y="219"/>
                    <a:pt x="698" y="234"/>
                    <a:pt x="807" y="234"/>
                  </a:cubicBezTo>
                  <a:cubicBezTo>
                    <a:pt x="872" y="234"/>
                    <a:pt x="938" y="229"/>
                    <a:pt x="1006" y="215"/>
                  </a:cubicBezTo>
                  <a:cubicBezTo>
                    <a:pt x="853" y="117"/>
                    <a:pt x="687" y="70"/>
                    <a:pt x="517" y="34"/>
                  </a:cubicBezTo>
                  <a:cubicBezTo>
                    <a:pt x="414" y="14"/>
                    <a:pt x="310" y="1"/>
                    <a:pt x="202" y="1"/>
                  </a:cubicBezTo>
                  <a:close/>
                </a:path>
              </a:pathLst>
            </a:custGeom>
            <a:solidFill>
              <a:srgbClr val="C7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7"/>
            <p:cNvSpPr/>
            <p:nvPr/>
          </p:nvSpPr>
          <p:spPr>
            <a:xfrm flipH="1">
              <a:off x="1830572" y="2272672"/>
              <a:ext cx="22314" cy="77493"/>
            </a:xfrm>
            <a:custGeom>
              <a:avLst/>
              <a:gdLst/>
              <a:ahLst/>
              <a:cxnLst/>
              <a:rect l="l" t="t" r="r" b="b"/>
              <a:pathLst>
                <a:path w="423" h="1469" extrusionOk="0">
                  <a:moveTo>
                    <a:pt x="0" y="0"/>
                  </a:moveTo>
                  <a:lnTo>
                    <a:pt x="0" y="0"/>
                  </a:lnTo>
                  <a:cubicBezTo>
                    <a:pt x="9" y="261"/>
                    <a:pt x="64" y="510"/>
                    <a:pt x="131" y="758"/>
                  </a:cubicBezTo>
                  <a:cubicBezTo>
                    <a:pt x="202" y="1000"/>
                    <a:pt x="289" y="1240"/>
                    <a:pt x="423" y="1469"/>
                  </a:cubicBezTo>
                  <a:cubicBezTo>
                    <a:pt x="419" y="1204"/>
                    <a:pt x="364" y="956"/>
                    <a:pt x="297" y="711"/>
                  </a:cubicBezTo>
                  <a:cubicBezTo>
                    <a:pt x="222" y="466"/>
                    <a:pt x="139" y="226"/>
                    <a:pt x="0" y="0"/>
                  </a:cubicBezTo>
                  <a:close/>
                </a:path>
              </a:pathLst>
            </a:custGeom>
            <a:solidFill>
              <a:srgbClr val="C7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7"/>
            <p:cNvSpPr/>
            <p:nvPr/>
          </p:nvSpPr>
          <p:spPr>
            <a:xfrm flipH="1">
              <a:off x="1945044" y="2286862"/>
              <a:ext cx="9021" cy="42730"/>
            </a:xfrm>
            <a:custGeom>
              <a:avLst/>
              <a:gdLst/>
              <a:ahLst/>
              <a:cxnLst/>
              <a:rect l="l" t="t" r="r" b="b"/>
              <a:pathLst>
                <a:path w="171" h="810" extrusionOk="0">
                  <a:moveTo>
                    <a:pt x="84" y="0"/>
                  </a:moveTo>
                  <a:cubicBezTo>
                    <a:pt x="16" y="134"/>
                    <a:pt x="0" y="268"/>
                    <a:pt x="0" y="403"/>
                  </a:cubicBezTo>
                  <a:cubicBezTo>
                    <a:pt x="0" y="541"/>
                    <a:pt x="16" y="675"/>
                    <a:pt x="84" y="809"/>
                  </a:cubicBezTo>
                  <a:cubicBezTo>
                    <a:pt x="155" y="675"/>
                    <a:pt x="171" y="541"/>
                    <a:pt x="171" y="403"/>
                  </a:cubicBezTo>
                  <a:cubicBezTo>
                    <a:pt x="166" y="268"/>
                    <a:pt x="155" y="134"/>
                    <a:pt x="84" y="0"/>
                  </a:cubicBezTo>
                  <a:close/>
                </a:path>
              </a:pathLst>
            </a:custGeom>
            <a:solidFill>
              <a:srgbClr val="C7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7"/>
            <p:cNvSpPr/>
            <p:nvPr/>
          </p:nvSpPr>
          <p:spPr>
            <a:xfrm flipH="1">
              <a:off x="1961713" y="2331807"/>
              <a:ext cx="9021" cy="45631"/>
            </a:xfrm>
            <a:custGeom>
              <a:avLst/>
              <a:gdLst/>
              <a:ahLst/>
              <a:cxnLst/>
              <a:rect l="l" t="t" r="r" b="b"/>
              <a:pathLst>
                <a:path w="171" h="865" extrusionOk="0">
                  <a:moveTo>
                    <a:pt x="84" y="1"/>
                  </a:moveTo>
                  <a:cubicBezTo>
                    <a:pt x="17" y="143"/>
                    <a:pt x="1" y="289"/>
                    <a:pt x="1" y="431"/>
                  </a:cubicBezTo>
                  <a:cubicBezTo>
                    <a:pt x="1" y="577"/>
                    <a:pt x="17" y="719"/>
                    <a:pt x="84" y="865"/>
                  </a:cubicBezTo>
                  <a:cubicBezTo>
                    <a:pt x="155" y="719"/>
                    <a:pt x="167" y="577"/>
                    <a:pt x="170" y="431"/>
                  </a:cubicBezTo>
                  <a:cubicBezTo>
                    <a:pt x="167" y="289"/>
                    <a:pt x="155" y="143"/>
                    <a:pt x="84" y="1"/>
                  </a:cubicBezTo>
                  <a:close/>
                </a:path>
              </a:pathLst>
            </a:custGeom>
            <a:solidFill>
              <a:srgbClr val="C7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7"/>
            <p:cNvSpPr/>
            <p:nvPr/>
          </p:nvSpPr>
          <p:spPr>
            <a:xfrm flipH="1">
              <a:off x="1925314" y="2258323"/>
              <a:ext cx="13135" cy="30860"/>
            </a:xfrm>
            <a:custGeom>
              <a:avLst/>
              <a:gdLst/>
              <a:ahLst/>
              <a:cxnLst/>
              <a:rect l="l" t="t" r="r" b="b"/>
              <a:pathLst>
                <a:path w="249" h="585" extrusionOk="0">
                  <a:moveTo>
                    <a:pt x="36" y="1"/>
                  </a:moveTo>
                  <a:lnTo>
                    <a:pt x="36" y="1"/>
                  </a:lnTo>
                  <a:cubicBezTo>
                    <a:pt x="1" y="115"/>
                    <a:pt x="17" y="217"/>
                    <a:pt x="44" y="316"/>
                  </a:cubicBezTo>
                  <a:cubicBezTo>
                    <a:pt x="76" y="411"/>
                    <a:pt x="119" y="505"/>
                    <a:pt x="214" y="585"/>
                  </a:cubicBezTo>
                  <a:cubicBezTo>
                    <a:pt x="249" y="467"/>
                    <a:pt x="234" y="363"/>
                    <a:pt x="206" y="265"/>
                  </a:cubicBezTo>
                  <a:cubicBezTo>
                    <a:pt x="174" y="170"/>
                    <a:pt x="131" y="75"/>
                    <a:pt x="36" y="1"/>
                  </a:cubicBezTo>
                  <a:close/>
                </a:path>
              </a:pathLst>
            </a:custGeom>
            <a:solidFill>
              <a:srgbClr val="C7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grpSp>
        <p:nvGrpSpPr>
          <p:cNvPr id="437" name="Google Shape;437;p28"/>
          <p:cNvGrpSpPr/>
          <p:nvPr/>
        </p:nvGrpSpPr>
        <p:grpSpPr>
          <a:xfrm>
            <a:off x="319500" y="2918252"/>
            <a:ext cx="516900" cy="1157573"/>
            <a:chOff x="319500" y="2918252"/>
            <a:chExt cx="516900" cy="1157573"/>
          </a:xfrm>
        </p:grpSpPr>
        <p:sp>
          <p:nvSpPr>
            <p:cNvPr id="438" name="Google Shape;438;p28"/>
            <p:cNvSpPr/>
            <p:nvPr/>
          </p:nvSpPr>
          <p:spPr>
            <a:xfrm>
              <a:off x="319500" y="3736825"/>
              <a:ext cx="516900" cy="339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28"/>
            <p:cNvGrpSpPr/>
            <p:nvPr/>
          </p:nvGrpSpPr>
          <p:grpSpPr>
            <a:xfrm>
              <a:off x="552925" y="2918252"/>
              <a:ext cx="46887" cy="1005185"/>
              <a:chOff x="552925" y="-363261"/>
              <a:chExt cx="46887" cy="1005185"/>
            </a:xfrm>
          </p:grpSpPr>
          <p:sp>
            <p:nvSpPr>
              <p:cNvPr id="440" name="Google Shape;440;p28"/>
              <p:cNvSpPr/>
              <p:nvPr/>
            </p:nvSpPr>
            <p:spPr>
              <a:xfrm>
                <a:off x="572651" y="-363261"/>
                <a:ext cx="8300" cy="98174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2" name="Google Shape;442;p28"/>
          <p:cNvGrpSpPr/>
          <p:nvPr/>
        </p:nvGrpSpPr>
        <p:grpSpPr>
          <a:xfrm>
            <a:off x="319500" y="1766702"/>
            <a:ext cx="516900" cy="1182823"/>
            <a:chOff x="319500" y="1766702"/>
            <a:chExt cx="516900" cy="1182823"/>
          </a:xfrm>
        </p:grpSpPr>
        <p:sp>
          <p:nvSpPr>
            <p:cNvPr id="443" name="Google Shape;443;p28"/>
            <p:cNvSpPr/>
            <p:nvPr/>
          </p:nvSpPr>
          <p:spPr>
            <a:xfrm>
              <a:off x="319500" y="2610525"/>
              <a:ext cx="516900" cy="339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28"/>
            <p:cNvGrpSpPr/>
            <p:nvPr/>
          </p:nvGrpSpPr>
          <p:grpSpPr>
            <a:xfrm>
              <a:off x="552925" y="1766702"/>
              <a:ext cx="46887" cy="1030435"/>
              <a:chOff x="552925" y="-388511"/>
              <a:chExt cx="46887" cy="1030435"/>
            </a:xfrm>
          </p:grpSpPr>
          <p:sp>
            <p:nvSpPr>
              <p:cNvPr id="445" name="Google Shape;445;p28"/>
              <p:cNvSpPr/>
              <p:nvPr/>
            </p:nvSpPr>
            <p:spPr>
              <a:xfrm>
                <a:off x="571701" y="-388511"/>
                <a:ext cx="8300" cy="1007011"/>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7" name="Google Shape;447;p28"/>
          <p:cNvGrpSpPr/>
          <p:nvPr/>
        </p:nvGrpSpPr>
        <p:grpSpPr>
          <a:xfrm>
            <a:off x="319500" y="887276"/>
            <a:ext cx="516900" cy="954824"/>
            <a:chOff x="319500" y="887276"/>
            <a:chExt cx="516900" cy="954824"/>
          </a:xfrm>
        </p:grpSpPr>
        <p:sp>
          <p:nvSpPr>
            <p:cNvPr id="448" name="Google Shape;448;p28"/>
            <p:cNvSpPr/>
            <p:nvPr/>
          </p:nvSpPr>
          <p:spPr>
            <a:xfrm>
              <a:off x="319500" y="1503100"/>
              <a:ext cx="516900" cy="339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8"/>
            <p:cNvGrpSpPr/>
            <p:nvPr/>
          </p:nvGrpSpPr>
          <p:grpSpPr>
            <a:xfrm>
              <a:off x="552925" y="887276"/>
              <a:ext cx="46887" cy="807911"/>
              <a:chOff x="552925" y="-165987"/>
              <a:chExt cx="46887" cy="807911"/>
            </a:xfrm>
          </p:grpSpPr>
          <p:sp>
            <p:nvSpPr>
              <p:cNvPr id="450" name="Google Shape;450;p28"/>
              <p:cNvSpPr/>
              <p:nvPr/>
            </p:nvSpPr>
            <p:spPr>
              <a:xfrm>
                <a:off x="573549" y="-165987"/>
                <a:ext cx="6450" cy="784502"/>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2" name="Google Shape;452;p28"/>
          <p:cNvGrpSpPr/>
          <p:nvPr/>
        </p:nvGrpSpPr>
        <p:grpSpPr>
          <a:xfrm>
            <a:off x="319500" y="0"/>
            <a:ext cx="8505000" cy="981750"/>
            <a:chOff x="319500" y="0"/>
            <a:chExt cx="8505000" cy="981750"/>
          </a:xfrm>
        </p:grpSpPr>
        <p:sp>
          <p:nvSpPr>
            <p:cNvPr id="453" name="Google Shape;453;p28"/>
            <p:cNvSpPr/>
            <p:nvPr/>
          </p:nvSpPr>
          <p:spPr>
            <a:xfrm>
              <a:off x="319500" y="363150"/>
              <a:ext cx="8505000" cy="618600"/>
            </a:xfrm>
            <a:prstGeom prst="rect">
              <a:avLst/>
            </a:prstGeom>
            <a:solidFill>
              <a:srgbClr val="FCD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28"/>
          <p:cNvSpPr txBox="1">
            <a:spLocks noGrp="1"/>
          </p:cNvSpPr>
          <p:nvPr>
            <p:ph type="subTitle" idx="1"/>
          </p:nvPr>
        </p:nvSpPr>
        <p:spPr>
          <a:xfrm>
            <a:off x="1007925" y="4152355"/>
            <a:ext cx="3232800" cy="549000"/>
          </a:xfrm>
          <a:prstGeom prst="rect">
            <a:avLst/>
          </a:prstGeom>
        </p:spPr>
        <p:txBody>
          <a:bodyPr spcFirstLastPara="1" wrap="square" lIns="91425" tIns="91425" rIns="91425" bIns="91425" anchor="t" anchorCtr="0">
            <a:noAutofit/>
          </a:bodyPr>
          <a:lstStyle/>
          <a:p>
            <a:pPr rtl="0">
              <a:spcBef>
                <a:spcPts val="0"/>
              </a:spcBef>
              <a:spcAft>
                <a:spcPts val="0"/>
              </a:spcAft>
            </a:pPr>
            <a:r>
              <a:rPr lang="es-AR" sz="1200" b="0" i="0" u="none" strike="noStrike" dirty="0">
                <a:solidFill>
                  <a:srgbClr val="000000"/>
                </a:solidFill>
                <a:effectLst/>
                <a:latin typeface="Arial" panose="020B0604020202020204" pitchFamily="34" charset="0"/>
              </a:rPr>
              <a:t> Hora, Dia, Semana, Mes, Año. Se utilizarán para ver la evolución de los datos en el tiempo</a:t>
            </a:r>
            <a:endParaRPr lang="es-AR" sz="1050" dirty="0">
              <a:effectLst/>
            </a:endParaRPr>
          </a:p>
        </p:txBody>
      </p:sp>
      <p:sp>
        <p:nvSpPr>
          <p:cNvPr id="459" name="Google Shape;459;p28"/>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solidFill>
                  <a:schemeClr val="lt1"/>
                </a:solidFill>
              </a:rPr>
              <a:t>Resumen de variables utilizadas</a:t>
            </a:r>
            <a:endParaRPr b="0" dirty="0">
              <a:solidFill>
                <a:schemeClr val="lt1"/>
              </a:solidFill>
            </a:endParaRPr>
          </a:p>
        </p:txBody>
      </p:sp>
      <p:sp>
        <p:nvSpPr>
          <p:cNvPr id="460" name="Google Shape;460;p28"/>
          <p:cNvSpPr txBox="1">
            <a:spLocks noGrp="1"/>
          </p:cNvSpPr>
          <p:nvPr>
            <p:ph type="title" idx="2"/>
          </p:nvPr>
        </p:nvSpPr>
        <p:spPr>
          <a:xfrm>
            <a:off x="1007924" y="3686425"/>
            <a:ext cx="4049245" cy="54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Variables de tipo fecha</a:t>
            </a:r>
            <a:endParaRPr dirty="0"/>
          </a:p>
        </p:txBody>
      </p:sp>
      <p:sp>
        <p:nvSpPr>
          <p:cNvPr id="461" name="Google Shape;461;p28"/>
          <p:cNvSpPr txBox="1">
            <a:spLocks noGrp="1"/>
          </p:cNvSpPr>
          <p:nvPr>
            <p:ph type="title" idx="3"/>
          </p:nvPr>
        </p:nvSpPr>
        <p:spPr>
          <a:xfrm>
            <a:off x="1007924" y="2569500"/>
            <a:ext cx="3705617" cy="54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Variables cualitativas</a:t>
            </a:r>
            <a:endParaRPr dirty="0"/>
          </a:p>
        </p:txBody>
      </p:sp>
      <p:sp>
        <p:nvSpPr>
          <p:cNvPr id="462" name="Google Shape;462;p28"/>
          <p:cNvSpPr txBox="1">
            <a:spLocks noGrp="1"/>
          </p:cNvSpPr>
          <p:nvPr>
            <p:ph type="subTitle" idx="4"/>
          </p:nvPr>
        </p:nvSpPr>
        <p:spPr>
          <a:xfrm>
            <a:off x="1007925" y="3035430"/>
            <a:ext cx="4418128" cy="549000"/>
          </a:xfrm>
          <a:prstGeom prst="rect">
            <a:avLst/>
          </a:prstGeom>
        </p:spPr>
        <p:txBody>
          <a:bodyPr spcFirstLastPara="1" wrap="square" lIns="91425" tIns="91425" rIns="91425" bIns="91425" anchor="t" anchorCtr="0">
            <a:noAutofit/>
          </a:bodyPr>
          <a:lstStyle/>
          <a:p>
            <a:pPr rtl="0">
              <a:spcBef>
                <a:spcPts val="0"/>
              </a:spcBef>
              <a:spcAft>
                <a:spcPts val="0"/>
              </a:spcAft>
            </a:pPr>
            <a:r>
              <a:rPr lang="es-AR" sz="1200" b="0" i="0" u="none" strike="noStrike" dirty="0">
                <a:solidFill>
                  <a:srgbClr val="000000"/>
                </a:solidFill>
                <a:effectLst/>
                <a:latin typeface="Arial" panose="020B0604020202020204" pitchFamily="34" charset="0"/>
              </a:rPr>
              <a:t>Sucursal, Tipo de Cliente, Genero, Línea de producto, Método de pago, etc.</a:t>
            </a:r>
            <a:r>
              <a:rPr lang="es-AR" sz="1050" b="0" i="0" u="none" strike="noStrike" dirty="0">
                <a:solidFill>
                  <a:srgbClr val="000000"/>
                </a:solidFill>
                <a:latin typeface="Arial" panose="020B0604020202020204" pitchFamily="34" charset="0"/>
              </a:rPr>
              <a:t> </a:t>
            </a:r>
            <a:r>
              <a:rPr lang="es-AR" sz="1200" b="0" i="0" u="none" strike="noStrike" dirty="0">
                <a:solidFill>
                  <a:srgbClr val="000000"/>
                </a:solidFill>
                <a:latin typeface="Arial" panose="020B0604020202020204" pitchFamily="34" charset="0"/>
              </a:rPr>
              <a:t>Se utilizarán para comparaciones</a:t>
            </a:r>
            <a:r>
              <a:rPr lang="es-AR" sz="1200" dirty="0">
                <a:solidFill>
                  <a:srgbClr val="000000"/>
                </a:solidFill>
                <a:latin typeface="Arial" panose="020B0604020202020204" pitchFamily="34" charset="0"/>
              </a:rPr>
              <a:t> y agrupamientos de datos</a:t>
            </a:r>
            <a:endParaRPr lang="es-AR" sz="1200" b="0" i="0" u="none" strike="noStrike" dirty="0">
              <a:solidFill>
                <a:srgbClr val="000000"/>
              </a:solidFill>
              <a:effectLst/>
              <a:latin typeface="Arial" panose="020B0604020202020204" pitchFamily="34" charset="0"/>
            </a:endParaRPr>
          </a:p>
        </p:txBody>
      </p:sp>
      <p:sp>
        <p:nvSpPr>
          <p:cNvPr id="463" name="Google Shape;463;p28"/>
          <p:cNvSpPr txBox="1">
            <a:spLocks noGrp="1"/>
          </p:cNvSpPr>
          <p:nvPr>
            <p:ph type="title" idx="5"/>
          </p:nvPr>
        </p:nvSpPr>
        <p:spPr>
          <a:xfrm>
            <a:off x="1007925" y="1452575"/>
            <a:ext cx="3895352" cy="54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Variables cuantitativas </a:t>
            </a:r>
            <a:endParaRPr dirty="0"/>
          </a:p>
        </p:txBody>
      </p:sp>
      <p:sp>
        <p:nvSpPr>
          <p:cNvPr id="464" name="Google Shape;464;p28"/>
          <p:cNvSpPr txBox="1">
            <a:spLocks noGrp="1"/>
          </p:cNvSpPr>
          <p:nvPr>
            <p:ph type="subTitle" idx="6"/>
          </p:nvPr>
        </p:nvSpPr>
        <p:spPr>
          <a:xfrm>
            <a:off x="1007925" y="1918505"/>
            <a:ext cx="4519582" cy="549000"/>
          </a:xfrm>
          <a:prstGeom prst="rect">
            <a:avLst/>
          </a:prstGeom>
        </p:spPr>
        <p:txBody>
          <a:bodyPr spcFirstLastPara="1" wrap="square" lIns="91425" tIns="91425" rIns="91425" bIns="91425" anchor="t" anchorCtr="0">
            <a:noAutofit/>
          </a:bodyPr>
          <a:lstStyle/>
          <a:p>
            <a:pPr rtl="0">
              <a:spcBef>
                <a:spcPts val="0"/>
              </a:spcBef>
              <a:spcAft>
                <a:spcPts val="0"/>
              </a:spcAft>
            </a:pPr>
            <a:r>
              <a:rPr lang="es-ES" sz="1200" b="0" i="0" u="none" strike="noStrike" dirty="0">
                <a:solidFill>
                  <a:srgbClr val="000000"/>
                </a:solidFill>
                <a:effectLst/>
                <a:latin typeface="Arial" panose="020B0604020202020204" pitchFamily="34" charset="0"/>
              </a:rPr>
              <a:t> Precio unitario, Cantidad vendida, Impuesto de 5%, Total  de    venta, costo del bien vendido, margen, satisfacción, etc. Se utilizarán para comparar valores</a:t>
            </a:r>
          </a:p>
          <a:p>
            <a:pPr rtl="0">
              <a:spcBef>
                <a:spcPts val="0"/>
              </a:spcBef>
              <a:spcAft>
                <a:spcPts val="0"/>
              </a:spcAft>
            </a:pPr>
            <a:endParaRPr lang="es-ES" sz="1050" dirty="0">
              <a:effectLst/>
            </a:endParaRPr>
          </a:p>
        </p:txBody>
      </p:sp>
      <p:grpSp>
        <p:nvGrpSpPr>
          <p:cNvPr id="465" name="Google Shape;465;p28"/>
          <p:cNvGrpSpPr/>
          <p:nvPr/>
        </p:nvGrpSpPr>
        <p:grpSpPr>
          <a:xfrm>
            <a:off x="5660545" y="1587136"/>
            <a:ext cx="3163953" cy="3024023"/>
            <a:chOff x="5473300" y="1343500"/>
            <a:chExt cx="3418642" cy="3267448"/>
          </a:xfrm>
        </p:grpSpPr>
        <p:sp>
          <p:nvSpPr>
            <p:cNvPr id="466" name="Google Shape;466;p28"/>
            <p:cNvSpPr/>
            <p:nvPr/>
          </p:nvSpPr>
          <p:spPr>
            <a:xfrm>
              <a:off x="6789626" y="2070017"/>
              <a:ext cx="59923" cy="462891"/>
            </a:xfrm>
            <a:custGeom>
              <a:avLst/>
              <a:gdLst/>
              <a:ahLst/>
              <a:cxnLst/>
              <a:rect l="l" t="t" r="r" b="b"/>
              <a:pathLst>
                <a:path w="814" h="6288" extrusionOk="0">
                  <a:moveTo>
                    <a:pt x="609" y="1"/>
                  </a:moveTo>
                  <a:lnTo>
                    <a:pt x="0" y="21"/>
                  </a:lnTo>
                  <a:lnTo>
                    <a:pt x="206" y="6287"/>
                  </a:lnTo>
                  <a:lnTo>
                    <a:pt x="813" y="6267"/>
                  </a:lnTo>
                  <a:lnTo>
                    <a:pt x="6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8"/>
            <p:cNvSpPr/>
            <p:nvPr/>
          </p:nvSpPr>
          <p:spPr>
            <a:xfrm>
              <a:off x="5618765" y="2055809"/>
              <a:ext cx="59628" cy="476804"/>
            </a:xfrm>
            <a:custGeom>
              <a:avLst/>
              <a:gdLst/>
              <a:ahLst/>
              <a:cxnLst/>
              <a:rect l="l" t="t" r="r" b="b"/>
              <a:pathLst>
                <a:path w="810" h="6477" extrusionOk="0">
                  <a:moveTo>
                    <a:pt x="203" y="1"/>
                  </a:moveTo>
                  <a:lnTo>
                    <a:pt x="1" y="6460"/>
                  </a:lnTo>
                  <a:lnTo>
                    <a:pt x="609" y="6476"/>
                  </a:lnTo>
                  <a:lnTo>
                    <a:pt x="810" y="20"/>
                  </a:lnTo>
                  <a:lnTo>
                    <a:pt x="2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8"/>
            <p:cNvSpPr/>
            <p:nvPr/>
          </p:nvSpPr>
          <p:spPr>
            <a:xfrm>
              <a:off x="5510402" y="1664172"/>
              <a:ext cx="1432401" cy="414968"/>
            </a:xfrm>
            <a:custGeom>
              <a:avLst/>
              <a:gdLst/>
              <a:ahLst/>
              <a:cxnLst/>
              <a:rect l="l" t="t" r="r" b="b"/>
              <a:pathLst>
                <a:path w="19458" h="5637" extrusionOk="0">
                  <a:moveTo>
                    <a:pt x="1" y="0"/>
                  </a:moveTo>
                  <a:lnTo>
                    <a:pt x="1" y="5636"/>
                  </a:lnTo>
                  <a:lnTo>
                    <a:pt x="19457" y="5514"/>
                  </a:lnTo>
                  <a:lnTo>
                    <a:pt x="192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8"/>
            <p:cNvSpPr/>
            <p:nvPr/>
          </p:nvSpPr>
          <p:spPr>
            <a:xfrm>
              <a:off x="5473300" y="2513333"/>
              <a:ext cx="1919511" cy="823163"/>
            </a:xfrm>
            <a:custGeom>
              <a:avLst/>
              <a:gdLst/>
              <a:ahLst/>
              <a:cxnLst/>
              <a:rect l="l" t="t" r="r" b="b"/>
              <a:pathLst>
                <a:path w="26075" h="11182" extrusionOk="0">
                  <a:moveTo>
                    <a:pt x="0" y="1"/>
                  </a:moveTo>
                  <a:lnTo>
                    <a:pt x="8847" y="11181"/>
                  </a:lnTo>
                  <a:lnTo>
                    <a:pt x="26074" y="11181"/>
                  </a:lnTo>
                  <a:lnTo>
                    <a:pt x="21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8"/>
            <p:cNvSpPr/>
            <p:nvPr/>
          </p:nvSpPr>
          <p:spPr>
            <a:xfrm>
              <a:off x="5525567" y="2531958"/>
              <a:ext cx="1617395" cy="775755"/>
            </a:xfrm>
            <a:custGeom>
              <a:avLst/>
              <a:gdLst/>
              <a:ahLst/>
              <a:cxnLst/>
              <a:rect l="l" t="t" r="r" b="b"/>
              <a:pathLst>
                <a:path w="21971" h="10538" extrusionOk="0">
                  <a:moveTo>
                    <a:pt x="0" y="1"/>
                  </a:moveTo>
                  <a:lnTo>
                    <a:pt x="8359" y="10538"/>
                  </a:lnTo>
                  <a:lnTo>
                    <a:pt x="19251" y="10538"/>
                  </a:lnTo>
                  <a:lnTo>
                    <a:pt x="21971" y="8462"/>
                  </a:lnTo>
                  <a:lnTo>
                    <a:pt x="21430" y="1673"/>
                  </a:lnTo>
                  <a:lnTo>
                    <a:pt x="172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8"/>
            <p:cNvSpPr/>
            <p:nvPr/>
          </p:nvSpPr>
          <p:spPr>
            <a:xfrm>
              <a:off x="5597343" y="2556914"/>
              <a:ext cx="1464276" cy="750799"/>
            </a:xfrm>
            <a:custGeom>
              <a:avLst/>
              <a:gdLst/>
              <a:ahLst/>
              <a:cxnLst/>
              <a:rect l="l" t="t" r="r" b="b"/>
              <a:pathLst>
                <a:path w="19891" h="10199" extrusionOk="0">
                  <a:moveTo>
                    <a:pt x="3579" y="0"/>
                  </a:moveTo>
                  <a:cubicBezTo>
                    <a:pt x="2926" y="0"/>
                    <a:pt x="2464" y="451"/>
                    <a:pt x="2071" y="924"/>
                  </a:cubicBezTo>
                  <a:cubicBezTo>
                    <a:pt x="1916" y="377"/>
                    <a:pt x="1465" y="91"/>
                    <a:pt x="1017" y="91"/>
                  </a:cubicBezTo>
                  <a:cubicBezTo>
                    <a:pt x="589" y="91"/>
                    <a:pt x="164" y="352"/>
                    <a:pt x="0" y="893"/>
                  </a:cubicBezTo>
                  <a:lnTo>
                    <a:pt x="7384" y="10199"/>
                  </a:lnTo>
                  <a:lnTo>
                    <a:pt x="18276" y="10199"/>
                  </a:lnTo>
                  <a:lnTo>
                    <a:pt x="19594" y="9192"/>
                  </a:lnTo>
                  <a:cubicBezTo>
                    <a:pt x="19480" y="8352"/>
                    <a:pt x="19630" y="7499"/>
                    <a:pt x="19440" y="6678"/>
                  </a:cubicBezTo>
                  <a:cubicBezTo>
                    <a:pt x="19239" y="5806"/>
                    <a:pt x="19275" y="5372"/>
                    <a:pt x="19531" y="4527"/>
                  </a:cubicBezTo>
                  <a:cubicBezTo>
                    <a:pt x="19796" y="3651"/>
                    <a:pt x="19890" y="2913"/>
                    <a:pt x="19302" y="2156"/>
                  </a:cubicBezTo>
                  <a:cubicBezTo>
                    <a:pt x="18794" y="1505"/>
                    <a:pt x="17941" y="1418"/>
                    <a:pt x="17144" y="1382"/>
                  </a:cubicBezTo>
                  <a:cubicBezTo>
                    <a:pt x="17088" y="1379"/>
                    <a:pt x="17033" y="1378"/>
                    <a:pt x="16980" y="1378"/>
                  </a:cubicBezTo>
                  <a:cubicBezTo>
                    <a:pt x="15969" y="1378"/>
                    <a:pt x="15233" y="1784"/>
                    <a:pt x="14271" y="1994"/>
                  </a:cubicBezTo>
                  <a:cubicBezTo>
                    <a:pt x="14148" y="2020"/>
                    <a:pt x="14058" y="2033"/>
                    <a:pt x="13990" y="2033"/>
                  </a:cubicBezTo>
                  <a:cubicBezTo>
                    <a:pt x="13739" y="2033"/>
                    <a:pt x="13788" y="1852"/>
                    <a:pt x="13579" y="1461"/>
                  </a:cubicBezTo>
                  <a:cubicBezTo>
                    <a:pt x="13271" y="886"/>
                    <a:pt x="12728" y="603"/>
                    <a:pt x="12112" y="603"/>
                  </a:cubicBezTo>
                  <a:cubicBezTo>
                    <a:pt x="11990" y="603"/>
                    <a:pt x="11864" y="614"/>
                    <a:pt x="11737" y="636"/>
                  </a:cubicBezTo>
                  <a:cubicBezTo>
                    <a:pt x="11426" y="687"/>
                    <a:pt x="11123" y="985"/>
                    <a:pt x="10863" y="985"/>
                  </a:cubicBezTo>
                  <a:cubicBezTo>
                    <a:pt x="10842" y="985"/>
                    <a:pt x="10822" y="983"/>
                    <a:pt x="10801" y="979"/>
                  </a:cubicBezTo>
                  <a:cubicBezTo>
                    <a:pt x="10648" y="952"/>
                    <a:pt x="10490" y="656"/>
                    <a:pt x="10222" y="624"/>
                  </a:cubicBezTo>
                  <a:cubicBezTo>
                    <a:pt x="10156" y="616"/>
                    <a:pt x="10091" y="613"/>
                    <a:pt x="10026" y="613"/>
                  </a:cubicBezTo>
                  <a:cubicBezTo>
                    <a:pt x="9485" y="613"/>
                    <a:pt x="8989" y="882"/>
                    <a:pt x="8943" y="1485"/>
                  </a:cubicBezTo>
                  <a:cubicBezTo>
                    <a:pt x="8490" y="1013"/>
                    <a:pt x="8101" y="569"/>
                    <a:pt x="7563" y="569"/>
                  </a:cubicBezTo>
                  <a:cubicBezTo>
                    <a:pt x="7319" y="569"/>
                    <a:pt x="7043" y="661"/>
                    <a:pt x="6717" y="885"/>
                  </a:cubicBezTo>
                  <a:cubicBezTo>
                    <a:pt x="6488" y="503"/>
                    <a:pt x="6110" y="236"/>
                    <a:pt x="5725" y="236"/>
                  </a:cubicBezTo>
                  <a:cubicBezTo>
                    <a:pt x="5433" y="236"/>
                    <a:pt x="5137" y="388"/>
                    <a:pt x="4898" y="759"/>
                  </a:cubicBezTo>
                  <a:cubicBezTo>
                    <a:pt x="4874" y="305"/>
                    <a:pt x="4179" y="72"/>
                    <a:pt x="3800" y="17"/>
                  </a:cubicBezTo>
                  <a:cubicBezTo>
                    <a:pt x="3724" y="6"/>
                    <a:pt x="3651" y="0"/>
                    <a:pt x="3579" y="0"/>
                  </a:cubicBezTo>
                  <a:close/>
                </a:path>
              </a:pathLst>
            </a:custGeom>
            <a:solidFill>
              <a:srgbClr val="FF8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8"/>
            <p:cNvSpPr/>
            <p:nvPr/>
          </p:nvSpPr>
          <p:spPr>
            <a:xfrm>
              <a:off x="5999948" y="2818546"/>
              <a:ext cx="97466" cy="82743"/>
            </a:xfrm>
            <a:custGeom>
              <a:avLst/>
              <a:gdLst/>
              <a:ahLst/>
              <a:cxnLst/>
              <a:rect l="l" t="t" r="r" b="b"/>
              <a:pathLst>
                <a:path w="1324" h="1124" extrusionOk="0">
                  <a:moveTo>
                    <a:pt x="896" y="1"/>
                  </a:moveTo>
                  <a:cubicBezTo>
                    <a:pt x="867" y="1"/>
                    <a:pt x="838" y="1"/>
                    <a:pt x="810" y="2"/>
                  </a:cubicBezTo>
                  <a:cubicBezTo>
                    <a:pt x="640" y="11"/>
                    <a:pt x="462" y="54"/>
                    <a:pt x="309" y="157"/>
                  </a:cubicBezTo>
                  <a:cubicBezTo>
                    <a:pt x="163" y="267"/>
                    <a:pt x="68" y="437"/>
                    <a:pt x="36" y="611"/>
                  </a:cubicBezTo>
                  <a:cubicBezTo>
                    <a:pt x="1" y="780"/>
                    <a:pt x="8" y="953"/>
                    <a:pt x="41" y="1124"/>
                  </a:cubicBezTo>
                  <a:cubicBezTo>
                    <a:pt x="52" y="953"/>
                    <a:pt x="64" y="784"/>
                    <a:pt x="112" y="627"/>
                  </a:cubicBezTo>
                  <a:cubicBezTo>
                    <a:pt x="154" y="472"/>
                    <a:pt x="238" y="326"/>
                    <a:pt x="367" y="239"/>
                  </a:cubicBezTo>
                  <a:cubicBezTo>
                    <a:pt x="494" y="145"/>
                    <a:pt x="656" y="106"/>
                    <a:pt x="817" y="77"/>
                  </a:cubicBezTo>
                  <a:cubicBezTo>
                    <a:pt x="983" y="54"/>
                    <a:pt x="1154" y="50"/>
                    <a:pt x="1323" y="42"/>
                  </a:cubicBezTo>
                  <a:cubicBezTo>
                    <a:pt x="1185" y="16"/>
                    <a:pt x="1040" y="1"/>
                    <a:pt x="8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8"/>
            <p:cNvSpPr/>
            <p:nvPr/>
          </p:nvSpPr>
          <p:spPr>
            <a:xfrm>
              <a:off x="6179277" y="2968501"/>
              <a:ext cx="146715" cy="49617"/>
            </a:xfrm>
            <a:custGeom>
              <a:avLst/>
              <a:gdLst/>
              <a:ahLst/>
              <a:cxnLst/>
              <a:rect l="l" t="t" r="r" b="b"/>
              <a:pathLst>
                <a:path w="1993" h="674" extrusionOk="0">
                  <a:moveTo>
                    <a:pt x="817" y="1"/>
                  </a:moveTo>
                  <a:cubicBezTo>
                    <a:pt x="528" y="1"/>
                    <a:pt x="243" y="94"/>
                    <a:pt x="0" y="235"/>
                  </a:cubicBezTo>
                  <a:cubicBezTo>
                    <a:pt x="253" y="159"/>
                    <a:pt x="511" y="93"/>
                    <a:pt x="764" y="93"/>
                  </a:cubicBezTo>
                  <a:cubicBezTo>
                    <a:pt x="865" y="93"/>
                    <a:pt x="966" y="104"/>
                    <a:pt x="1066" y="129"/>
                  </a:cubicBezTo>
                  <a:cubicBezTo>
                    <a:pt x="1417" y="207"/>
                    <a:pt x="1709" y="440"/>
                    <a:pt x="1993" y="673"/>
                  </a:cubicBezTo>
                  <a:cubicBezTo>
                    <a:pt x="1767" y="381"/>
                    <a:pt x="1464" y="129"/>
                    <a:pt x="1089" y="29"/>
                  </a:cubicBezTo>
                  <a:cubicBezTo>
                    <a:pt x="999" y="10"/>
                    <a:pt x="908" y="1"/>
                    <a:pt x="8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8"/>
            <p:cNvSpPr/>
            <p:nvPr/>
          </p:nvSpPr>
          <p:spPr>
            <a:xfrm>
              <a:off x="6181853" y="2811405"/>
              <a:ext cx="139206" cy="42476"/>
            </a:xfrm>
            <a:custGeom>
              <a:avLst/>
              <a:gdLst/>
              <a:ahLst/>
              <a:cxnLst/>
              <a:rect l="l" t="t" r="r" b="b"/>
              <a:pathLst>
                <a:path w="1891" h="577" extrusionOk="0">
                  <a:moveTo>
                    <a:pt x="920" y="0"/>
                  </a:moveTo>
                  <a:cubicBezTo>
                    <a:pt x="904" y="0"/>
                    <a:pt x="888" y="0"/>
                    <a:pt x="872" y="1"/>
                  </a:cubicBezTo>
                  <a:cubicBezTo>
                    <a:pt x="691" y="13"/>
                    <a:pt x="501" y="56"/>
                    <a:pt x="344" y="159"/>
                  </a:cubicBezTo>
                  <a:cubicBezTo>
                    <a:pt x="186" y="261"/>
                    <a:pt x="67" y="411"/>
                    <a:pt x="0" y="577"/>
                  </a:cubicBezTo>
                  <a:cubicBezTo>
                    <a:pt x="103" y="431"/>
                    <a:pt x="233" y="309"/>
                    <a:pt x="383" y="226"/>
                  </a:cubicBezTo>
                  <a:cubicBezTo>
                    <a:pt x="537" y="147"/>
                    <a:pt x="707" y="108"/>
                    <a:pt x="880" y="103"/>
                  </a:cubicBezTo>
                  <a:cubicBezTo>
                    <a:pt x="907" y="102"/>
                    <a:pt x="935" y="101"/>
                    <a:pt x="963" y="101"/>
                  </a:cubicBezTo>
                  <a:cubicBezTo>
                    <a:pt x="1279" y="101"/>
                    <a:pt x="1597" y="199"/>
                    <a:pt x="1891" y="340"/>
                  </a:cubicBezTo>
                  <a:cubicBezTo>
                    <a:pt x="1626" y="122"/>
                    <a:pt x="1275" y="0"/>
                    <a:pt x="9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8"/>
            <p:cNvSpPr/>
            <p:nvPr/>
          </p:nvSpPr>
          <p:spPr>
            <a:xfrm>
              <a:off x="6040069" y="3000598"/>
              <a:ext cx="99159" cy="131918"/>
            </a:xfrm>
            <a:custGeom>
              <a:avLst/>
              <a:gdLst/>
              <a:ahLst/>
              <a:cxnLst/>
              <a:rect l="l" t="t" r="r" b="b"/>
              <a:pathLst>
                <a:path w="1347" h="1792" extrusionOk="0">
                  <a:moveTo>
                    <a:pt x="1" y="1"/>
                  </a:moveTo>
                  <a:cubicBezTo>
                    <a:pt x="210" y="39"/>
                    <a:pt x="411" y="103"/>
                    <a:pt x="589" y="201"/>
                  </a:cubicBezTo>
                  <a:cubicBezTo>
                    <a:pt x="766" y="300"/>
                    <a:pt x="928" y="431"/>
                    <a:pt x="1039" y="604"/>
                  </a:cubicBezTo>
                  <a:cubicBezTo>
                    <a:pt x="1272" y="939"/>
                    <a:pt x="1303" y="1378"/>
                    <a:pt x="1252" y="1792"/>
                  </a:cubicBezTo>
                  <a:cubicBezTo>
                    <a:pt x="1319" y="1591"/>
                    <a:pt x="1346" y="1374"/>
                    <a:pt x="1330" y="1161"/>
                  </a:cubicBezTo>
                  <a:cubicBezTo>
                    <a:pt x="1314" y="943"/>
                    <a:pt x="1239" y="730"/>
                    <a:pt x="1121" y="545"/>
                  </a:cubicBezTo>
                  <a:cubicBezTo>
                    <a:pt x="995" y="367"/>
                    <a:pt x="822" y="221"/>
                    <a:pt x="624" y="130"/>
                  </a:cubicBezTo>
                  <a:cubicBezTo>
                    <a:pt x="427" y="43"/>
                    <a:pt x="214"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8"/>
            <p:cNvSpPr/>
            <p:nvPr/>
          </p:nvSpPr>
          <p:spPr>
            <a:xfrm>
              <a:off x="6267542" y="3103440"/>
              <a:ext cx="170345" cy="106079"/>
            </a:xfrm>
            <a:custGeom>
              <a:avLst/>
              <a:gdLst/>
              <a:ahLst/>
              <a:cxnLst/>
              <a:rect l="l" t="t" r="r" b="b"/>
              <a:pathLst>
                <a:path w="2314" h="1441" extrusionOk="0">
                  <a:moveTo>
                    <a:pt x="1265" y="0"/>
                  </a:moveTo>
                  <a:cubicBezTo>
                    <a:pt x="1088" y="0"/>
                    <a:pt x="909" y="25"/>
                    <a:pt x="739" y="75"/>
                  </a:cubicBezTo>
                  <a:cubicBezTo>
                    <a:pt x="470" y="158"/>
                    <a:pt x="218" y="351"/>
                    <a:pt x="111" y="620"/>
                  </a:cubicBezTo>
                  <a:cubicBezTo>
                    <a:pt x="0" y="888"/>
                    <a:pt x="32" y="1172"/>
                    <a:pt x="52" y="1440"/>
                  </a:cubicBezTo>
                  <a:cubicBezTo>
                    <a:pt x="76" y="1168"/>
                    <a:pt x="64" y="888"/>
                    <a:pt x="178" y="651"/>
                  </a:cubicBezTo>
                  <a:cubicBezTo>
                    <a:pt x="293" y="411"/>
                    <a:pt x="513" y="241"/>
                    <a:pt x="766" y="174"/>
                  </a:cubicBezTo>
                  <a:cubicBezTo>
                    <a:pt x="944" y="115"/>
                    <a:pt x="1131" y="90"/>
                    <a:pt x="1321" y="90"/>
                  </a:cubicBezTo>
                  <a:cubicBezTo>
                    <a:pt x="1400" y="90"/>
                    <a:pt x="1480" y="95"/>
                    <a:pt x="1559" y="103"/>
                  </a:cubicBezTo>
                  <a:cubicBezTo>
                    <a:pt x="1823" y="130"/>
                    <a:pt x="2092" y="201"/>
                    <a:pt x="2313" y="360"/>
                  </a:cubicBezTo>
                  <a:cubicBezTo>
                    <a:pt x="2116" y="166"/>
                    <a:pt x="1840" y="67"/>
                    <a:pt x="1568" y="24"/>
                  </a:cubicBezTo>
                  <a:cubicBezTo>
                    <a:pt x="1468" y="8"/>
                    <a:pt x="1367" y="0"/>
                    <a:pt x="12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8"/>
            <p:cNvSpPr/>
            <p:nvPr/>
          </p:nvSpPr>
          <p:spPr>
            <a:xfrm>
              <a:off x="6334680" y="2943325"/>
              <a:ext cx="73541" cy="139574"/>
            </a:xfrm>
            <a:custGeom>
              <a:avLst/>
              <a:gdLst/>
              <a:ahLst/>
              <a:cxnLst/>
              <a:rect l="l" t="t" r="r" b="b"/>
              <a:pathLst>
                <a:path w="999" h="1896" extrusionOk="0">
                  <a:moveTo>
                    <a:pt x="999" y="1"/>
                  </a:moveTo>
                  <a:lnTo>
                    <a:pt x="999" y="1"/>
                  </a:lnTo>
                  <a:cubicBezTo>
                    <a:pt x="817" y="92"/>
                    <a:pt x="636" y="182"/>
                    <a:pt x="462" y="296"/>
                  </a:cubicBezTo>
                  <a:cubicBezTo>
                    <a:pt x="292" y="407"/>
                    <a:pt x="130" y="565"/>
                    <a:pt x="51" y="766"/>
                  </a:cubicBezTo>
                  <a:cubicBezTo>
                    <a:pt x="16" y="869"/>
                    <a:pt x="0" y="976"/>
                    <a:pt x="0" y="1082"/>
                  </a:cubicBezTo>
                  <a:cubicBezTo>
                    <a:pt x="0" y="1189"/>
                    <a:pt x="8" y="1291"/>
                    <a:pt x="35" y="1394"/>
                  </a:cubicBezTo>
                  <a:cubicBezTo>
                    <a:pt x="91" y="1599"/>
                    <a:pt x="225" y="1773"/>
                    <a:pt x="390" y="1895"/>
                  </a:cubicBezTo>
                  <a:cubicBezTo>
                    <a:pt x="253" y="1741"/>
                    <a:pt x="146" y="1568"/>
                    <a:pt x="115" y="1374"/>
                  </a:cubicBezTo>
                  <a:cubicBezTo>
                    <a:pt x="83" y="1185"/>
                    <a:pt x="75" y="979"/>
                    <a:pt x="146" y="802"/>
                  </a:cubicBezTo>
                  <a:cubicBezTo>
                    <a:pt x="210" y="620"/>
                    <a:pt x="352" y="482"/>
                    <a:pt x="505" y="360"/>
                  </a:cubicBezTo>
                  <a:cubicBezTo>
                    <a:pt x="663" y="238"/>
                    <a:pt x="837" y="127"/>
                    <a:pt x="9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8"/>
            <p:cNvSpPr/>
            <p:nvPr/>
          </p:nvSpPr>
          <p:spPr>
            <a:xfrm>
              <a:off x="5694663" y="2644885"/>
              <a:ext cx="176382" cy="104754"/>
            </a:xfrm>
            <a:custGeom>
              <a:avLst/>
              <a:gdLst/>
              <a:ahLst/>
              <a:cxnLst/>
              <a:rect l="l" t="t" r="r" b="b"/>
              <a:pathLst>
                <a:path w="2396" h="1423" extrusionOk="0">
                  <a:moveTo>
                    <a:pt x="761" y="1"/>
                  </a:moveTo>
                  <a:cubicBezTo>
                    <a:pt x="741" y="1"/>
                    <a:pt x="722" y="1"/>
                    <a:pt x="702" y="2"/>
                  </a:cubicBezTo>
                  <a:cubicBezTo>
                    <a:pt x="434" y="10"/>
                    <a:pt x="158" y="124"/>
                    <a:pt x="0" y="341"/>
                  </a:cubicBezTo>
                  <a:cubicBezTo>
                    <a:pt x="182" y="163"/>
                    <a:pt x="428" y="80"/>
                    <a:pt x="675" y="80"/>
                  </a:cubicBezTo>
                  <a:cubicBezTo>
                    <a:pt x="685" y="80"/>
                    <a:pt x="696" y="80"/>
                    <a:pt x="707" y="81"/>
                  </a:cubicBezTo>
                  <a:cubicBezTo>
                    <a:pt x="959" y="84"/>
                    <a:pt x="1212" y="156"/>
                    <a:pt x="1441" y="274"/>
                  </a:cubicBezTo>
                  <a:cubicBezTo>
                    <a:pt x="1669" y="385"/>
                    <a:pt x="1882" y="542"/>
                    <a:pt x="2052" y="736"/>
                  </a:cubicBezTo>
                  <a:cubicBezTo>
                    <a:pt x="2222" y="926"/>
                    <a:pt x="2352" y="1162"/>
                    <a:pt x="2396" y="1423"/>
                  </a:cubicBezTo>
                  <a:cubicBezTo>
                    <a:pt x="2396" y="1154"/>
                    <a:pt x="2277" y="897"/>
                    <a:pt x="2112" y="684"/>
                  </a:cubicBezTo>
                  <a:cubicBezTo>
                    <a:pt x="1946" y="471"/>
                    <a:pt x="1725" y="305"/>
                    <a:pt x="1484" y="183"/>
                  </a:cubicBezTo>
                  <a:cubicBezTo>
                    <a:pt x="1260" y="73"/>
                    <a:pt x="1013" y="1"/>
                    <a:pt x="7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8"/>
            <p:cNvSpPr/>
            <p:nvPr/>
          </p:nvSpPr>
          <p:spPr>
            <a:xfrm>
              <a:off x="5820988" y="2792485"/>
              <a:ext cx="119772" cy="59113"/>
            </a:xfrm>
            <a:custGeom>
              <a:avLst/>
              <a:gdLst/>
              <a:ahLst/>
              <a:cxnLst/>
              <a:rect l="l" t="t" r="r" b="b"/>
              <a:pathLst>
                <a:path w="1627" h="803" extrusionOk="0">
                  <a:moveTo>
                    <a:pt x="913" y="0"/>
                  </a:moveTo>
                  <a:cubicBezTo>
                    <a:pt x="814" y="0"/>
                    <a:pt x="715" y="11"/>
                    <a:pt x="616" y="33"/>
                  </a:cubicBezTo>
                  <a:cubicBezTo>
                    <a:pt x="447" y="76"/>
                    <a:pt x="273" y="152"/>
                    <a:pt x="155" y="298"/>
                  </a:cubicBezTo>
                  <a:cubicBezTo>
                    <a:pt x="37" y="440"/>
                    <a:pt x="1" y="633"/>
                    <a:pt x="40" y="803"/>
                  </a:cubicBezTo>
                  <a:cubicBezTo>
                    <a:pt x="44" y="629"/>
                    <a:pt x="95" y="463"/>
                    <a:pt x="214" y="349"/>
                  </a:cubicBezTo>
                  <a:cubicBezTo>
                    <a:pt x="328" y="234"/>
                    <a:pt x="478" y="163"/>
                    <a:pt x="640" y="132"/>
                  </a:cubicBezTo>
                  <a:cubicBezTo>
                    <a:pt x="747" y="103"/>
                    <a:pt x="858" y="92"/>
                    <a:pt x="968" y="92"/>
                  </a:cubicBezTo>
                  <a:cubicBezTo>
                    <a:pt x="1025" y="92"/>
                    <a:pt x="1081" y="95"/>
                    <a:pt x="1137" y="100"/>
                  </a:cubicBezTo>
                  <a:cubicBezTo>
                    <a:pt x="1303" y="116"/>
                    <a:pt x="1469" y="156"/>
                    <a:pt x="1627" y="227"/>
                  </a:cubicBezTo>
                  <a:cubicBezTo>
                    <a:pt x="1489" y="120"/>
                    <a:pt x="1319" y="57"/>
                    <a:pt x="1149" y="21"/>
                  </a:cubicBezTo>
                  <a:cubicBezTo>
                    <a:pt x="1071" y="7"/>
                    <a:pt x="992" y="0"/>
                    <a:pt x="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8"/>
            <p:cNvSpPr/>
            <p:nvPr/>
          </p:nvSpPr>
          <p:spPr>
            <a:xfrm>
              <a:off x="5918603" y="2666602"/>
              <a:ext cx="151426" cy="75455"/>
            </a:xfrm>
            <a:custGeom>
              <a:avLst/>
              <a:gdLst/>
              <a:ahLst/>
              <a:cxnLst/>
              <a:rect l="l" t="t" r="r" b="b"/>
              <a:pathLst>
                <a:path w="2057" h="1025" extrusionOk="0">
                  <a:moveTo>
                    <a:pt x="928" y="1"/>
                  </a:moveTo>
                  <a:cubicBezTo>
                    <a:pt x="907" y="1"/>
                    <a:pt x="886" y="1"/>
                    <a:pt x="865" y="3"/>
                  </a:cubicBezTo>
                  <a:cubicBezTo>
                    <a:pt x="616" y="22"/>
                    <a:pt x="383" y="157"/>
                    <a:pt x="241" y="354"/>
                  </a:cubicBezTo>
                  <a:cubicBezTo>
                    <a:pt x="95" y="543"/>
                    <a:pt x="1" y="792"/>
                    <a:pt x="64" y="1025"/>
                  </a:cubicBezTo>
                  <a:cubicBezTo>
                    <a:pt x="44" y="792"/>
                    <a:pt x="155" y="571"/>
                    <a:pt x="301" y="405"/>
                  </a:cubicBezTo>
                  <a:cubicBezTo>
                    <a:pt x="376" y="318"/>
                    <a:pt x="463" y="243"/>
                    <a:pt x="557" y="192"/>
                  </a:cubicBezTo>
                  <a:cubicBezTo>
                    <a:pt x="656" y="141"/>
                    <a:pt x="762" y="110"/>
                    <a:pt x="873" y="101"/>
                  </a:cubicBezTo>
                  <a:cubicBezTo>
                    <a:pt x="897" y="99"/>
                    <a:pt x="922" y="98"/>
                    <a:pt x="947" y="98"/>
                  </a:cubicBezTo>
                  <a:cubicBezTo>
                    <a:pt x="1140" y="98"/>
                    <a:pt x="1337" y="165"/>
                    <a:pt x="1512" y="263"/>
                  </a:cubicBezTo>
                  <a:cubicBezTo>
                    <a:pt x="1714" y="370"/>
                    <a:pt x="1895" y="520"/>
                    <a:pt x="2057" y="689"/>
                  </a:cubicBezTo>
                  <a:cubicBezTo>
                    <a:pt x="1927" y="492"/>
                    <a:pt x="1757" y="323"/>
                    <a:pt x="1552" y="196"/>
                  </a:cubicBezTo>
                  <a:cubicBezTo>
                    <a:pt x="1371" y="77"/>
                    <a:pt x="1151" y="1"/>
                    <a:pt x="9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8"/>
            <p:cNvSpPr/>
            <p:nvPr/>
          </p:nvSpPr>
          <p:spPr>
            <a:xfrm>
              <a:off x="6099919" y="2692368"/>
              <a:ext cx="104386" cy="72069"/>
            </a:xfrm>
            <a:custGeom>
              <a:avLst/>
              <a:gdLst/>
              <a:ahLst/>
              <a:cxnLst/>
              <a:rect l="l" t="t" r="r" b="b"/>
              <a:pathLst>
                <a:path w="1418" h="979" extrusionOk="0">
                  <a:moveTo>
                    <a:pt x="920" y="0"/>
                  </a:moveTo>
                  <a:cubicBezTo>
                    <a:pt x="754" y="4"/>
                    <a:pt x="585" y="39"/>
                    <a:pt x="423" y="110"/>
                  </a:cubicBezTo>
                  <a:cubicBezTo>
                    <a:pt x="269" y="186"/>
                    <a:pt x="122" y="312"/>
                    <a:pt x="64" y="478"/>
                  </a:cubicBezTo>
                  <a:cubicBezTo>
                    <a:pt x="0" y="643"/>
                    <a:pt x="16" y="820"/>
                    <a:pt x="67" y="979"/>
                  </a:cubicBezTo>
                  <a:cubicBezTo>
                    <a:pt x="56" y="813"/>
                    <a:pt x="67" y="647"/>
                    <a:pt x="135" y="509"/>
                  </a:cubicBezTo>
                  <a:cubicBezTo>
                    <a:pt x="202" y="371"/>
                    <a:pt x="324" y="261"/>
                    <a:pt x="466" y="201"/>
                  </a:cubicBezTo>
                  <a:cubicBezTo>
                    <a:pt x="608" y="130"/>
                    <a:pt x="766" y="99"/>
                    <a:pt x="927" y="79"/>
                  </a:cubicBezTo>
                  <a:cubicBezTo>
                    <a:pt x="1023" y="67"/>
                    <a:pt x="1121" y="62"/>
                    <a:pt x="1221" y="62"/>
                  </a:cubicBezTo>
                  <a:cubicBezTo>
                    <a:pt x="1286" y="62"/>
                    <a:pt x="1352" y="64"/>
                    <a:pt x="1417" y="67"/>
                  </a:cubicBezTo>
                  <a:cubicBezTo>
                    <a:pt x="1259" y="20"/>
                    <a:pt x="1089" y="0"/>
                    <a:pt x="9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8"/>
            <p:cNvSpPr/>
            <p:nvPr/>
          </p:nvSpPr>
          <p:spPr>
            <a:xfrm>
              <a:off x="6127230" y="3162406"/>
              <a:ext cx="121833" cy="52046"/>
            </a:xfrm>
            <a:custGeom>
              <a:avLst/>
              <a:gdLst/>
              <a:ahLst/>
              <a:cxnLst/>
              <a:rect l="l" t="t" r="r" b="b"/>
              <a:pathLst>
                <a:path w="1655" h="707" extrusionOk="0">
                  <a:moveTo>
                    <a:pt x="993" y="1"/>
                  </a:moveTo>
                  <a:cubicBezTo>
                    <a:pt x="902" y="1"/>
                    <a:pt x="810" y="15"/>
                    <a:pt x="722" y="40"/>
                  </a:cubicBezTo>
                  <a:cubicBezTo>
                    <a:pt x="399" y="158"/>
                    <a:pt x="150" y="419"/>
                    <a:pt x="0" y="707"/>
                  </a:cubicBezTo>
                  <a:cubicBezTo>
                    <a:pt x="217" y="466"/>
                    <a:pt x="458" y="233"/>
                    <a:pt x="754" y="138"/>
                  </a:cubicBezTo>
                  <a:cubicBezTo>
                    <a:pt x="843" y="106"/>
                    <a:pt x="935" y="91"/>
                    <a:pt x="1026" y="91"/>
                  </a:cubicBezTo>
                  <a:cubicBezTo>
                    <a:pt x="1090" y="91"/>
                    <a:pt x="1153" y="98"/>
                    <a:pt x="1216" y="111"/>
                  </a:cubicBezTo>
                  <a:cubicBezTo>
                    <a:pt x="1366" y="142"/>
                    <a:pt x="1512" y="218"/>
                    <a:pt x="1654" y="300"/>
                  </a:cubicBezTo>
                  <a:cubicBezTo>
                    <a:pt x="1540" y="182"/>
                    <a:pt x="1398" y="87"/>
                    <a:pt x="1232" y="36"/>
                  </a:cubicBezTo>
                  <a:cubicBezTo>
                    <a:pt x="1155" y="12"/>
                    <a:pt x="1075" y="1"/>
                    <a:pt x="9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8"/>
            <p:cNvSpPr/>
            <p:nvPr/>
          </p:nvSpPr>
          <p:spPr>
            <a:xfrm>
              <a:off x="6072313" y="2869709"/>
              <a:ext cx="144433" cy="63824"/>
            </a:xfrm>
            <a:custGeom>
              <a:avLst/>
              <a:gdLst/>
              <a:ahLst/>
              <a:cxnLst/>
              <a:rect l="l" t="t" r="r" b="b"/>
              <a:pathLst>
                <a:path w="1962" h="867" extrusionOk="0">
                  <a:moveTo>
                    <a:pt x="1205" y="1"/>
                  </a:moveTo>
                  <a:cubicBezTo>
                    <a:pt x="1069" y="1"/>
                    <a:pt x="934" y="18"/>
                    <a:pt x="801" y="50"/>
                  </a:cubicBezTo>
                  <a:cubicBezTo>
                    <a:pt x="608" y="105"/>
                    <a:pt x="419" y="196"/>
                    <a:pt x="269" y="338"/>
                  </a:cubicBezTo>
                  <a:cubicBezTo>
                    <a:pt x="123" y="480"/>
                    <a:pt x="24" y="669"/>
                    <a:pt x="0" y="866"/>
                  </a:cubicBezTo>
                  <a:cubicBezTo>
                    <a:pt x="64" y="681"/>
                    <a:pt x="174" y="515"/>
                    <a:pt x="320" y="397"/>
                  </a:cubicBezTo>
                  <a:cubicBezTo>
                    <a:pt x="470" y="275"/>
                    <a:pt x="644" y="192"/>
                    <a:pt x="829" y="149"/>
                  </a:cubicBezTo>
                  <a:cubicBezTo>
                    <a:pt x="974" y="108"/>
                    <a:pt x="1127" y="89"/>
                    <a:pt x="1281" y="89"/>
                  </a:cubicBezTo>
                  <a:cubicBezTo>
                    <a:pt x="1319" y="89"/>
                    <a:pt x="1358" y="90"/>
                    <a:pt x="1397" y="93"/>
                  </a:cubicBezTo>
                  <a:cubicBezTo>
                    <a:pt x="1587" y="105"/>
                    <a:pt x="1781" y="145"/>
                    <a:pt x="1962" y="227"/>
                  </a:cubicBezTo>
                  <a:cubicBezTo>
                    <a:pt x="1800" y="109"/>
                    <a:pt x="1603" y="45"/>
                    <a:pt x="1406" y="14"/>
                  </a:cubicBezTo>
                  <a:cubicBezTo>
                    <a:pt x="1339" y="5"/>
                    <a:pt x="1272" y="1"/>
                    <a:pt x="1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8"/>
            <p:cNvSpPr/>
            <p:nvPr/>
          </p:nvSpPr>
          <p:spPr>
            <a:xfrm>
              <a:off x="6562080" y="3055957"/>
              <a:ext cx="122127" cy="34157"/>
            </a:xfrm>
            <a:custGeom>
              <a:avLst/>
              <a:gdLst/>
              <a:ahLst/>
              <a:cxnLst/>
              <a:rect l="l" t="t" r="r" b="b"/>
              <a:pathLst>
                <a:path w="1659" h="464" extrusionOk="0">
                  <a:moveTo>
                    <a:pt x="943" y="0"/>
                  </a:moveTo>
                  <a:cubicBezTo>
                    <a:pt x="887" y="0"/>
                    <a:pt x="831" y="4"/>
                    <a:pt x="775" y="10"/>
                  </a:cubicBezTo>
                  <a:cubicBezTo>
                    <a:pt x="621" y="34"/>
                    <a:pt x="471" y="77"/>
                    <a:pt x="337" y="156"/>
                  </a:cubicBezTo>
                  <a:cubicBezTo>
                    <a:pt x="203" y="235"/>
                    <a:pt x="88" y="338"/>
                    <a:pt x="1" y="464"/>
                  </a:cubicBezTo>
                  <a:cubicBezTo>
                    <a:pt x="230" y="271"/>
                    <a:pt x="498" y="136"/>
                    <a:pt x="787" y="109"/>
                  </a:cubicBezTo>
                  <a:cubicBezTo>
                    <a:pt x="858" y="99"/>
                    <a:pt x="930" y="94"/>
                    <a:pt x="1002" y="94"/>
                  </a:cubicBezTo>
                  <a:cubicBezTo>
                    <a:pt x="1219" y="94"/>
                    <a:pt x="1439" y="136"/>
                    <a:pt x="1658" y="196"/>
                  </a:cubicBezTo>
                  <a:cubicBezTo>
                    <a:pt x="1445" y="66"/>
                    <a:pt x="1195" y="0"/>
                    <a:pt x="9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8"/>
            <p:cNvSpPr/>
            <p:nvPr/>
          </p:nvSpPr>
          <p:spPr>
            <a:xfrm>
              <a:off x="6510180" y="3196859"/>
              <a:ext cx="126691" cy="52487"/>
            </a:xfrm>
            <a:custGeom>
              <a:avLst/>
              <a:gdLst/>
              <a:ahLst/>
              <a:cxnLst/>
              <a:rect l="l" t="t" r="r" b="b"/>
              <a:pathLst>
                <a:path w="1721" h="713" extrusionOk="0">
                  <a:moveTo>
                    <a:pt x="767" y="0"/>
                  </a:moveTo>
                  <a:cubicBezTo>
                    <a:pt x="598" y="0"/>
                    <a:pt x="426" y="54"/>
                    <a:pt x="296" y="160"/>
                  </a:cubicBezTo>
                  <a:cubicBezTo>
                    <a:pt x="142" y="282"/>
                    <a:pt x="48" y="464"/>
                    <a:pt x="0" y="645"/>
                  </a:cubicBezTo>
                  <a:cubicBezTo>
                    <a:pt x="83" y="475"/>
                    <a:pt x="193" y="322"/>
                    <a:pt x="343" y="223"/>
                  </a:cubicBezTo>
                  <a:cubicBezTo>
                    <a:pt x="460" y="141"/>
                    <a:pt x="599" y="97"/>
                    <a:pt x="741" y="97"/>
                  </a:cubicBezTo>
                  <a:cubicBezTo>
                    <a:pt x="777" y="97"/>
                    <a:pt x="812" y="99"/>
                    <a:pt x="848" y="105"/>
                  </a:cubicBezTo>
                  <a:cubicBezTo>
                    <a:pt x="1026" y="124"/>
                    <a:pt x="1192" y="204"/>
                    <a:pt x="1341" y="310"/>
                  </a:cubicBezTo>
                  <a:cubicBezTo>
                    <a:pt x="1487" y="417"/>
                    <a:pt x="1614" y="555"/>
                    <a:pt x="1720" y="712"/>
                  </a:cubicBezTo>
                  <a:cubicBezTo>
                    <a:pt x="1587" y="361"/>
                    <a:pt x="1259" y="61"/>
                    <a:pt x="860" y="6"/>
                  </a:cubicBezTo>
                  <a:cubicBezTo>
                    <a:pt x="829" y="2"/>
                    <a:pt x="798" y="0"/>
                    <a:pt x="7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8"/>
            <p:cNvSpPr/>
            <p:nvPr/>
          </p:nvSpPr>
          <p:spPr>
            <a:xfrm>
              <a:off x="6706220" y="3059197"/>
              <a:ext cx="131992" cy="90767"/>
            </a:xfrm>
            <a:custGeom>
              <a:avLst/>
              <a:gdLst/>
              <a:ahLst/>
              <a:cxnLst/>
              <a:rect l="l" t="t" r="r" b="b"/>
              <a:pathLst>
                <a:path w="1793" h="1233" extrusionOk="0">
                  <a:moveTo>
                    <a:pt x="1302" y="0"/>
                  </a:moveTo>
                  <a:cubicBezTo>
                    <a:pt x="1259" y="0"/>
                    <a:pt x="1216" y="2"/>
                    <a:pt x="1173" y="5"/>
                  </a:cubicBezTo>
                  <a:cubicBezTo>
                    <a:pt x="964" y="25"/>
                    <a:pt x="755" y="81"/>
                    <a:pt x="561" y="171"/>
                  </a:cubicBezTo>
                  <a:cubicBezTo>
                    <a:pt x="372" y="270"/>
                    <a:pt x="194" y="412"/>
                    <a:pt x="95" y="609"/>
                  </a:cubicBezTo>
                  <a:cubicBezTo>
                    <a:pt x="1" y="810"/>
                    <a:pt x="17" y="1043"/>
                    <a:pt x="103" y="1232"/>
                  </a:cubicBezTo>
                  <a:cubicBezTo>
                    <a:pt x="56" y="1028"/>
                    <a:pt x="68" y="819"/>
                    <a:pt x="166" y="644"/>
                  </a:cubicBezTo>
                  <a:cubicBezTo>
                    <a:pt x="265" y="475"/>
                    <a:pt x="427" y="349"/>
                    <a:pt x="605" y="262"/>
                  </a:cubicBezTo>
                  <a:cubicBezTo>
                    <a:pt x="782" y="171"/>
                    <a:pt x="979" y="116"/>
                    <a:pt x="1181" y="85"/>
                  </a:cubicBezTo>
                  <a:cubicBezTo>
                    <a:pt x="1284" y="68"/>
                    <a:pt x="1388" y="59"/>
                    <a:pt x="1493" y="59"/>
                  </a:cubicBezTo>
                  <a:cubicBezTo>
                    <a:pt x="1593" y="59"/>
                    <a:pt x="1693" y="67"/>
                    <a:pt x="1793" y="85"/>
                  </a:cubicBezTo>
                  <a:cubicBezTo>
                    <a:pt x="1639" y="25"/>
                    <a:pt x="1470" y="0"/>
                    <a:pt x="1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8"/>
            <p:cNvSpPr/>
            <p:nvPr/>
          </p:nvSpPr>
          <p:spPr>
            <a:xfrm>
              <a:off x="6435460" y="2980133"/>
              <a:ext cx="114250" cy="70155"/>
            </a:xfrm>
            <a:custGeom>
              <a:avLst/>
              <a:gdLst/>
              <a:ahLst/>
              <a:cxnLst/>
              <a:rect l="l" t="t" r="r" b="b"/>
              <a:pathLst>
                <a:path w="1552" h="953" extrusionOk="0">
                  <a:moveTo>
                    <a:pt x="445" y="0"/>
                  </a:moveTo>
                  <a:cubicBezTo>
                    <a:pt x="293" y="0"/>
                    <a:pt x="142" y="25"/>
                    <a:pt x="1" y="77"/>
                  </a:cubicBezTo>
                  <a:cubicBezTo>
                    <a:pt x="82" y="67"/>
                    <a:pt x="162" y="62"/>
                    <a:pt x="242" y="62"/>
                  </a:cubicBezTo>
                  <a:cubicBezTo>
                    <a:pt x="329" y="62"/>
                    <a:pt x="415" y="68"/>
                    <a:pt x="502" y="81"/>
                  </a:cubicBezTo>
                  <a:cubicBezTo>
                    <a:pt x="668" y="101"/>
                    <a:pt x="830" y="140"/>
                    <a:pt x="979" y="208"/>
                  </a:cubicBezTo>
                  <a:cubicBezTo>
                    <a:pt x="1129" y="270"/>
                    <a:pt x="1263" y="365"/>
                    <a:pt x="1362" y="492"/>
                  </a:cubicBezTo>
                  <a:cubicBezTo>
                    <a:pt x="1460" y="621"/>
                    <a:pt x="1512" y="783"/>
                    <a:pt x="1520" y="953"/>
                  </a:cubicBezTo>
                  <a:cubicBezTo>
                    <a:pt x="1551" y="787"/>
                    <a:pt x="1524" y="602"/>
                    <a:pt x="1425" y="448"/>
                  </a:cubicBezTo>
                  <a:cubicBezTo>
                    <a:pt x="1331" y="294"/>
                    <a:pt x="1176" y="191"/>
                    <a:pt x="1019" y="117"/>
                  </a:cubicBezTo>
                  <a:cubicBezTo>
                    <a:pt x="837" y="41"/>
                    <a:pt x="640" y="0"/>
                    <a:pt x="4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8"/>
            <p:cNvSpPr/>
            <p:nvPr/>
          </p:nvSpPr>
          <p:spPr>
            <a:xfrm>
              <a:off x="6457839" y="3103734"/>
              <a:ext cx="114545" cy="78474"/>
            </a:xfrm>
            <a:custGeom>
              <a:avLst/>
              <a:gdLst/>
              <a:ahLst/>
              <a:cxnLst/>
              <a:rect l="l" t="t" r="r" b="b"/>
              <a:pathLst>
                <a:path w="1556" h="1066" extrusionOk="0">
                  <a:moveTo>
                    <a:pt x="1034" y="0"/>
                  </a:moveTo>
                  <a:cubicBezTo>
                    <a:pt x="861" y="0"/>
                    <a:pt x="675" y="52"/>
                    <a:pt x="526" y="162"/>
                  </a:cubicBezTo>
                  <a:cubicBezTo>
                    <a:pt x="375" y="272"/>
                    <a:pt x="276" y="427"/>
                    <a:pt x="198" y="584"/>
                  </a:cubicBezTo>
                  <a:cubicBezTo>
                    <a:pt x="119" y="738"/>
                    <a:pt x="56" y="900"/>
                    <a:pt x="1" y="1066"/>
                  </a:cubicBezTo>
                  <a:lnTo>
                    <a:pt x="265" y="620"/>
                  </a:lnTo>
                  <a:cubicBezTo>
                    <a:pt x="356" y="478"/>
                    <a:pt x="451" y="332"/>
                    <a:pt x="584" y="241"/>
                  </a:cubicBezTo>
                  <a:cubicBezTo>
                    <a:pt x="711" y="143"/>
                    <a:pt x="872" y="95"/>
                    <a:pt x="1038" y="79"/>
                  </a:cubicBezTo>
                  <a:cubicBezTo>
                    <a:pt x="1097" y="74"/>
                    <a:pt x="1156" y="71"/>
                    <a:pt x="1215" y="71"/>
                  </a:cubicBezTo>
                  <a:cubicBezTo>
                    <a:pt x="1328" y="71"/>
                    <a:pt x="1442" y="79"/>
                    <a:pt x="1555" y="87"/>
                  </a:cubicBezTo>
                  <a:cubicBezTo>
                    <a:pt x="1386" y="35"/>
                    <a:pt x="1216" y="0"/>
                    <a:pt x="10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8"/>
            <p:cNvSpPr/>
            <p:nvPr/>
          </p:nvSpPr>
          <p:spPr>
            <a:xfrm>
              <a:off x="6649241" y="3191926"/>
              <a:ext cx="141930" cy="54843"/>
            </a:xfrm>
            <a:custGeom>
              <a:avLst/>
              <a:gdLst/>
              <a:ahLst/>
              <a:cxnLst/>
              <a:rect l="l" t="t" r="r" b="b"/>
              <a:pathLst>
                <a:path w="1928" h="745" extrusionOk="0">
                  <a:moveTo>
                    <a:pt x="651" y="0"/>
                  </a:moveTo>
                  <a:cubicBezTo>
                    <a:pt x="429" y="0"/>
                    <a:pt x="209" y="38"/>
                    <a:pt x="1" y="105"/>
                  </a:cubicBezTo>
                  <a:cubicBezTo>
                    <a:pt x="165" y="92"/>
                    <a:pt x="328" y="81"/>
                    <a:pt x="490" y="81"/>
                  </a:cubicBezTo>
                  <a:cubicBezTo>
                    <a:pt x="687" y="81"/>
                    <a:pt x="880" y="98"/>
                    <a:pt x="1066" y="152"/>
                  </a:cubicBezTo>
                  <a:cubicBezTo>
                    <a:pt x="1237" y="196"/>
                    <a:pt x="1394" y="274"/>
                    <a:pt x="1540" y="373"/>
                  </a:cubicBezTo>
                  <a:cubicBezTo>
                    <a:pt x="1687" y="475"/>
                    <a:pt x="1809" y="606"/>
                    <a:pt x="1927" y="744"/>
                  </a:cubicBezTo>
                  <a:cubicBezTo>
                    <a:pt x="1844" y="582"/>
                    <a:pt x="1729" y="432"/>
                    <a:pt x="1587" y="314"/>
                  </a:cubicBezTo>
                  <a:cubicBezTo>
                    <a:pt x="1445" y="191"/>
                    <a:pt x="1272" y="109"/>
                    <a:pt x="1095" y="54"/>
                  </a:cubicBezTo>
                  <a:cubicBezTo>
                    <a:pt x="948" y="17"/>
                    <a:pt x="799" y="0"/>
                    <a:pt x="6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8"/>
            <p:cNvSpPr/>
            <p:nvPr/>
          </p:nvSpPr>
          <p:spPr>
            <a:xfrm>
              <a:off x="6748622" y="2928160"/>
              <a:ext cx="186614" cy="80020"/>
            </a:xfrm>
            <a:custGeom>
              <a:avLst/>
              <a:gdLst/>
              <a:ahLst/>
              <a:cxnLst/>
              <a:rect l="l" t="t" r="r" b="b"/>
              <a:pathLst>
                <a:path w="2535" h="1087" extrusionOk="0">
                  <a:moveTo>
                    <a:pt x="1128" y="1"/>
                  </a:moveTo>
                  <a:cubicBezTo>
                    <a:pt x="728" y="1"/>
                    <a:pt x="334" y="137"/>
                    <a:pt x="1" y="345"/>
                  </a:cubicBezTo>
                  <a:cubicBezTo>
                    <a:pt x="237" y="246"/>
                    <a:pt x="479" y="167"/>
                    <a:pt x="723" y="124"/>
                  </a:cubicBezTo>
                  <a:cubicBezTo>
                    <a:pt x="843" y="105"/>
                    <a:pt x="965" y="93"/>
                    <a:pt x="1086" y="93"/>
                  </a:cubicBezTo>
                  <a:cubicBezTo>
                    <a:pt x="1213" y="93"/>
                    <a:pt x="1338" y="106"/>
                    <a:pt x="1461" y="136"/>
                  </a:cubicBezTo>
                  <a:cubicBezTo>
                    <a:pt x="1702" y="187"/>
                    <a:pt x="1923" y="309"/>
                    <a:pt x="2104" y="475"/>
                  </a:cubicBezTo>
                  <a:cubicBezTo>
                    <a:pt x="2286" y="645"/>
                    <a:pt x="2420" y="858"/>
                    <a:pt x="2534" y="1087"/>
                  </a:cubicBezTo>
                  <a:cubicBezTo>
                    <a:pt x="2459" y="843"/>
                    <a:pt x="2337" y="610"/>
                    <a:pt x="2155" y="420"/>
                  </a:cubicBezTo>
                  <a:cubicBezTo>
                    <a:pt x="1978" y="231"/>
                    <a:pt x="1738" y="100"/>
                    <a:pt x="1481" y="37"/>
                  </a:cubicBezTo>
                  <a:cubicBezTo>
                    <a:pt x="1364" y="12"/>
                    <a:pt x="1246" y="1"/>
                    <a:pt x="11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8"/>
            <p:cNvSpPr/>
            <p:nvPr/>
          </p:nvSpPr>
          <p:spPr>
            <a:xfrm>
              <a:off x="6587109" y="2848949"/>
              <a:ext cx="53518" cy="126986"/>
            </a:xfrm>
            <a:custGeom>
              <a:avLst/>
              <a:gdLst/>
              <a:ahLst/>
              <a:cxnLst/>
              <a:rect l="l" t="t" r="r" b="b"/>
              <a:pathLst>
                <a:path w="727" h="1725" extrusionOk="0">
                  <a:moveTo>
                    <a:pt x="1" y="1"/>
                  </a:moveTo>
                  <a:lnTo>
                    <a:pt x="1" y="1"/>
                  </a:lnTo>
                  <a:cubicBezTo>
                    <a:pt x="147" y="83"/>
                    <a:pt x="261" y="201"/>
                    <a:pt x="352" y="336"/>
                  </a:cubicBezTo>
                  <a:cubicBezTo>
                    <a:pt x="442" y="469"/>
                    <a:pt x="513" y="620"/>
                    <a:pt x="557" y="773"/>
                  </a:cubicBezTo>
                  <a:cubicBezTo>
                    <a:pt x="608" y="932"/>
                    <a:pt x="632" y="1094"/>
                    <a:pt x="628" y="1256"/>
                  </a:cubicBezTo>
                  <a:cubicBezTo>
                    <a:pt x="628" y="1413"/>
                    <a:pt x="593" y="1578"/>
                    <a:pt x="506" y="1724"/>
                  </a:cubicBezTo>
                  <a:cubicBezTo>
                    <a:pt x="628" y="1602"/>
                    <a:pt x="688" y="1429"/>
                    <a:pt x="707" y="1259"/>
                  </a:cubicBezTo>
                  <a:cubicBezTo>
                    <a:pt x="726" y="1085"/>
                    <a:pt x="699" y="912"/>
                    <a:pt x="655" y="746"/>
                  </a:cubicBezTo>
                  <a:cubicBezTo>
                    <a:pt x="600" y="584"/>
                    <a:pt x="526" y="422"/>
                    <a:pt x="415" y="292"/>
                  </a:cubicBezTo>
                  <a:cubicBezTo>
                    <a:pt x="309" y="158"/>
                    <a:pt x="167" y="43"/>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8"/>
            <p:cNvSpPr/>
            <p:nvPr/>
          </p:nvSpPr>
          <p:spPr>
            <a:xfrm>
              <a:off x="6309945" y="2730280"/>
              <a:ext cx="125587" cy="56536"/>
            </a:xfrm>
            <a:custGeom>
              <a:avLst/>
              <a:gdLst/>
              <a:ahLst/>
              <a:cxnLst/>
              <a:rect l="l" t="t" r="r" b="b"/>
              <a:pathLst>
                <a:path w="1706" h="768" extrusionOk="0">
                  <a:moveTo>
                    <a:pt x="1306" y="1"/>
                  </a:moveTo>
                  <a:cubicBezTo>
                    <a:pt x="1093" y="1"/>
                    <a:pt x="879" y="23"/>
                    <a:pt x="668" y="69"/>
                  </a:cubicBezTo>
                  <a:cubicBezTo>
                    <a:pt x="502" y="112"/>
                    <a:pt x="329" y="172"/>
                    <a:pt x="187" y="290"/>
                  </a:cubicBezTo>
                  <a:cubicBezTo>
                    <a:pt x="116" y="345"/>
                    <a:pt x="60" y="420"/>
                    <a:pt x="25" y="507"/>
                  </a:cubicBezTo>
                  <a:cubicBezTo>
                    <a:pt x="12" y="551"/>
                    <a:pt x="9" y="594"/>
                    <a:pt x="1" y="637"/>
                  </a:cubicBezTo>
                  <a:cubicBezTo>
                    <a:pt x="5" y="681"/>
                    <a:pt x="9" y="728"/>
                    <a:pt x="16" y="768"/>
                  </a:cubicBezTo>
                  <a:cubicBezTo>
                    <a:pt x="9" y="590"/>
                    <a:pt x="99" y="436"/>
                    <a:pt x="234" y="349"/>
                  </a:cubicBezTo>
                  <a:cubicBezTo>
                    <a:pt x="367" y="258"/>
                    <a:pt x="529" y="203"/>
                    <a:pt x="691" y="168"/>
                  </a:cubicBezTo>
                  <a:cubicBezTo>
                    <a:pt x="1019" y="85"/>
                    <a:pt x="1362" y="69"/>
                    <a:pt x="1706" y="26"/>
                  </a:cubicBezTo>
                  <a:cubicBezTo>
                    <a:pt x="1573" y="9"/>
                    <a:pt x="1440" y="1"/>
                    <a:pt x="13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8"/>
            <p:cNvSpPr/>
            <p:nvPr/>
          </p:nvSpPr>
          <p:spPr>
            <a:xfrm>
              <a:off x="6425596" y="2838937"/>
              <a:ext cx="84657" cy="30109"/>
            </a:xfrm>
            <a:custGeom>
              <a:avLst/>
              <a:gdLst/>
              <a:ahLst/>
              <a:cxnLst/>
              <a:rect l="l" t="t" r="r" b="b"/>
              <a:pathLst>
                <a:path w="1150" h="409" extrusionOk="0">
                  <a:moveTo>
                    <a:pt x="771" y="1"/>
                  </a:moveTo>
                  <a:cubicBezTo>
                    <a:pt x="685" y="1"/>
                    <a:pt x="599" y="12"/>
                    <a:pt x="514" y="37"/>
                  </a:cubicBezTo>
                  <a:cubicBezTo>
                    <a:pt x="304" y="113"/>
                    <a:pt x="135" y="246"/>
                    <a:pt x="0" y="408"/>
                  </a:cubicBezTo>
                  <a:cubicBezTo>
                    <a:pt x="190" y="314"/>
                    <a:pt x="356" y="188"/>
                    <a:pt x="545" y="132"/>
                  </a:cubicBezTo>
                  <a:cubicBezTo>
                    <a:pt x="731" y="65"/>
                    <a:pt x="936" y="81"/>
                    <a:pt x="1149" y="69"/>
                  </a:cubicBezTo>
                  <a:cubicBezTo>
                    <a:pt x="1030" y="27"/>
                    <a:pt x="901" y="1"/>
                    <a:pt x="7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8"/>
            <p:cNvSpPr/>
            <p:nvPr/>
          </p:nvSpPr>
          <p:spPr>
            <a:xfrm>
              <a:off x="6291099" y="3215115"/>
              <a:ext cx="154297" cy="44095"/>
            </a:xfrm>
            <a:custGeom>
              <a:avLst/>
              <a:gdLst/>
              <a:ahLst/>
              <a:cxnLst/>
              <a:rect l="l" t="t" r="r" b="b"/>
              <a:pathLst>
                <a:path w="2096" h="599" extrusionOk="0">
                  <a:moveTo>
                    <a:pt x="931" y="1"/>
                  </a:moveTo>
                  <a:cubicBezTo>
                    <a:pt x="745" y="1"/>
                    <a:pt x="555" y="49"/>
                    <a:pt x="399" y="149"/>
                  </a:cubicBezTo>
                  <a:cubicBezTo>
                    <a:pt x="225" y="260"/>
                    <a:pt x="95" y="421"/>
                    <a:pt x="0" y="599"/>
                  </a:cubicBezTo>
                  <a:cubicBezTo>
                    <a:pt x="126" y="444"/>
                    <a:pt x="268" y="307"/>
                    <a:pt x="438" y="216"/>
                  </a:cubicBezTo>
                  <a:cubicBezTo>
                    <a:pt x="585" y="141"/>
                    <a:pt x="746" y="98"/>
                    <a:pt x="909" y="98"/>
                  </a:cubicBezTo>
                  <a:cubicBezTo>
                    <a:pt x="935" y="98"/>
                    <a:pt x="961" y="99"/>
                    <a:pt x="987" y="101"/>
                  </a:cubicBezTo>
                  <a:cubicBezTo>
                    <a:pt x="1180" y="109"/>
                    <a:pt x="1370" y="165"/>
                    <a:pt x="1551" y="227"/>
                  </a:cubicBezTo>
                  <a:cubicBezTo>
                    <a:pt x="1736" y="295"/>
                    <a:pt x="1914" y="378"/>
                    <a:pt x="2095" y="464"/>
                  </a:cubicBezTo>
                  <a:cubicBezTo>
                    <a:pt x="1780" y="227"/>
                    <a:pt x="1409" y="34"/>
                    <a:pt x="995" y="3"/>
                  </a:cubicBezTo>
                  <a:cubicBezTo>
                    <a:pt x="974" y="2"/>
                    <a:pt x="952" y="1"/>
                    <a:pt x="9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8"/>
            <p:cNvSpPr/>
            <p:nvPr/>
          </p:nvSpPr>
          <p:spPr>
            <a:xfrm>
              <a:off x="5920664" y="3023493"/>
              <a:ext cx="74719" cy="14649"/>
            </a:xfrm>
            <a:custGeom>
              <a:avLst/>
              <a:gdLst/>
              <a:ahLst/>
              <a:cxnLst/>
              <a:rect l="l" t="t" r="r" b="b"/>
              <a:pathLst>
                <a:path w="1015" h="199" extrusionOk="0">
                  <a:moveTo>
                    <a:pt x="485" y="1"/>
                  </a:moveTo>
                  <a:cubicBezTo>
                    <a:pt x="320" y="1"/>
                    <a:pt x="155" y="26"/>
                    <a:pt x="0" y="96"/>
                  </a:cubicBezTo>
                  <a:cubicBezTo>
                    <a:pt x="38" y="97"/>
                    <a:pt x="75" y="98"/>
                    <a:pt x="112" y="98"/>
                  </a:cubicBezTo>
                  <a:cubicBezTo>
                    <a:pt x="199" y="98"/>
                    <a:pt x="284" y="95"/>
                    <a:pt x="368" y="95"/>
                  </a:cubicBezTo>
                  <a:cubicBezTo>
                    <a:pt x="418" y="95"/>
                    <a:pt x="468" y="96"/>
                    <a:pt x="517" y="100"/>
                  </a:cubicBezTo>
                  <a:cubicBezTo>
                    <a:pt x="687" y="104"/>
                    <a:pt x="849" y="135"/>
                    <a:pt x="1014" y="198"/>
                  </a:cubicBezTo>
                  <a:cubicBezTo>
                    <a:pt x="892" y="60"/>
                    <a:pt x="699" y="13"/>
                    <a:pt x="521" y="1"/>
                  </a:cubicBezTo>
                  <a:cubicBezTo>
                    <a:pt x="509" y="1"/>
                    <a:pt x="497" y="1"/>
                    <a:pt x="4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8"/>
            <p:cNvSpPr/>
            <p:nvPr/>
          </p:nvSpPr>
          <p:spPr>
            <a:xfrm>
              <a:off x="6060093" y="3594680"/>
              <a:ext cx="1133082" cy="823163"/>
            </a:xfrm>
            <a:custGeom>
              <a:avLst/>
              <a:gdLst/>
              <a:ahLst/>
              <a:cxnLst/>
              <a:rect l="l" t="t" r="r" b="b"/>
              <a:pathLst>
                <a:path w="15392" h="11182" extrusionOk="0">
                  <a:moveTo>
                    <a:pt x="15392" y="0"/>
                  </a:moveTo>
                  <a:lnTo>
                    <a:pt x="648" y="340"/>
                  </a:lnTo>
                  <a:lnTo>
                    <a:pt x="0" y="11149"/>
                  </a:lnTo>
                  <a:lnTo>
                    <a:pt x="14710" y="11182"/>
                  </a:lnTo>
                  <a:lnTo>
                    <a:pt x="153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8"/>
            <p:cNvSpPr/>
            <p:nvPr/>
          </p:nvSpPr>
          <p:spPr>
            <a:xfrm>
              <a:off x="6107796" y="3336435"/>
              <a:ext cx="1180417" cy="283344"/>
            </a:xfrm>
            <a:custGeom>
              <a:avLst/>
              <a:gdLst/>
              <a:ahLst/>
              <a:cxnLst/>
              <a:rect l="l" t="t" r="r" b="b"/>
              <a:pathLst>
                <a:path w="16035" h="3849" extrusionOk="0">
                  <a:moveTo>
                    <a:pt x="228" y="0"/>
                  </a:moveTo>
                  <a:lnTo>
                    <a:pt x="0" y="3848"/>
                  </a:lnTo>
                  <a:lnTo>
                    <a:pt x="15656" y="3848"/>
                  </a:lnTo>
                  <a:lnTo>
                    <a:pt x="160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8"/>
            <p:cNvSpPr/>
            <p:nvPr/>
          </p:nvSpPr>
          <p:spPr>
            <a:xfrm>
              <a:off x="5473300" y="2513333"/>
              <a:ext cx="651346" cy="1902138"/>
            </a:xfrm>
            <a:custGeom>
              <a:avLst/>
              <a:gdLst/>
              <a:ahLst/>
              <a:cxnLst/>
              <a:rect l="l" t="t" r="r" b="b"/>
              <a:pathLst>
                <a:path w="8848" h="25839" extrusionOk="0">
                  <a:moveTo>
                    <a:pt x="0" y="1"/>
                  </a:moveTo>
                  <a:lnTo>
                    <a:pt x="0" y="25838"/>
                  </a:lnTo>
                  <a:lnTo>
                    <a:pt x="7971" y="25838"/>
                  </a:lnTo>
                  <a:lnTo>
                    <a:pt x="8847" y="1118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8"/>
            <p:cNvSpPr/>
            <p:nvPr/>
          </p:nvSpPr>
          <p:spPr>
            <a:xfrm>
              <a:off x="6241335" y="1920871"/>
              <a:ext cx="338261" cy="316618"/>
            </a:xfrm>
            <a:custGeom>
              <a:avLst/>
              <a:gdLst/>
              <a:ahLst/>
              <a:cxnLst/>
              <a:rect l="l" t="t" r="r" b="b"/>
              <a:pathLst>
                <a:path w="4595" h="4301" extrusionOk="0">
                  <a:moveTo>
                    <a:pt x="3046" y="1"/>
                  </a:moveTo>
                  <a:cubicBezTo>
                    <a:pt x="2017" y="1"/>
                    <a:pt x="460" y="700"/>
                    <a:pt x="238" y="1395"/>
                  </a:cubicBezTo>
                  <a:cubicBezTo>
                    <a:pt x="1" y="2137"/>
                    <a:pt x="948" y="4300"/>
                    <a:pt x="948" y="4300"/>
                  </a:cubicBezTo>
                  <a:lnTo>
                    <a:pt x="2705" y="3929"/>
                  </a:lnTo>
                  <a:cubicBezTo>
                    <a:pt x="2705" y="3929"/>
                    <a:pt x="2669" y="3723"/>
                    <a:pt x="2705" y="3254"/>
                  </a:cubicBezTo>
                  <a:cubicBezTo>
                    <a:pt x="3482" y="3187"/>
                    <a:pt x="3818" y="2441"/>
                    <a:pt x="3818" y="2441"/>
                  </a:cubicBezTo>
                  <a:cubicBezTo>
                    <a:pt x="3818" y="2441"/>
                    <a:pt x="3891" y="2451"/>
                    <a:pt x="3991" y="2451"/>
                  </a:cubicBezTo>
                  <a:cubicBezTo>
                    <a:pt x="4204" y="2451"/>
                    <a:pt x="4540" y="2404"/>
                    <a:pt x="4563" y="2105"/>
                  </a:cubicBezTo>
                  <a:cubicBezTo>
                    <a:pt x="4595" y="1663"/>
                    <a:pt x="4188" y="1597"/>
                    <a:pt x="4188" y="1597"/>
                  </a:cubicBezTo>
                  <a:cubicBezTo>
                    <a:pt x="4188" y="1597"/>
                    <a:pt x="4259" y="113"/>
                    <a:pt x="3245" y="10"/>
                  </a:cubicBezTo>
                  <a:cubicBezTo>
                    <a:pt x="3181" y="4"/>
                    <a:pt x="3115" y="1"/>
                    <a:pt x="3046" y="1"/>
                  </a:cubicBezTo>
                  <a:close/>
                </a:path>
              </a:pathLst>
            </a:custGeom>
            <a:solidFill>
              <a:srgbClr val="FFC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8"/>
            <p:cNvSpPr/>
            <p:nvPr/>
          </p:nvSpPr>
          <p:spPr>
            <a:xfrm>
              <a:off x="6690245" y="4415426"/>
              <a:ext cx="585534" cy="117710"/>
            </a:xfrm>
            <a:custGeom>
              <a:avLst/>
              <a:gdLst/>
              <a:ahLst/>
              <a:cxnLst/>
              <a:rect l="l" t="t" r="r" b="b"/>
              <a:pathLst>
                <a:path w="7954" h="1599" extrusionOk="0">
                  <a:moveTo>
                    <a:pt x="5759" y="0"/>
                  </a:moveTo>
                  <a:cubicBezTo>
                    <a:pt x="5759" y="0"/>
                    <a:pt x="1773" y="743"/>
                    <a:pt x="861" y="1011"/>
                  </a:cubicBezTo>
                  <a:cubicBezTo>
                    <a:pt x="0" y="1268"/>
                    <a:pt x="104" y="1599"/>
                    <a:pt x="1029" y="1599"/>
                  </a:cubicBezTo>
                  <a:cubicBezTo>
                    <a:pt x="1084" y="1599"/>
                    <a:pt x="1141" y="1598"/>
                    <a:pt x="1201" y="1595"/>
                  </a:cubicBezTo>
                  <a:cubicBezTo>
                    <a:pt x="2281" y="1552"/>
                    <a:pt x="6434" y="1283"/>
                    <a:pt x="6434" y="1283"/>
                  </a:cubicBezTo>
                  <a:lnTo>
                    <a:pt x="6434" y="1595"/>
                  </a:lnTo>
                  <a:lnTo>
                    <a:pt x="7953" y="1595"/>
                  </a:lnTo>
                  <a:lnTo>
                    <a:pt x="7953" y="798"/>
                  </a:lnTo>
                  <a:lnTo>
                    <a:pt x="57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8"/>
            <p:cNvSpPr/>
            <p:nvPr/>
          </p:nvSpPr>
          <p:spPr>
            <a:xfrm>
              <a:off x="7683545" y="4461951"/>
              <a:ext cx="497417" cy="148997"/>
            </a:xfrm>
            <a:custGeom>
              <a:avLst/>
              <a:gdLst/>
              <a:ahLst/>
              <a:cxnLst/>
              <a:rect l="l" t="t" r="r" b="b"/>
              <a:pathLst>
                <a:path w="6757" h="2024" extrusionOk="0">
                  <a:moveTo>
                    <a:pt x="1765" y="0"/>
                  </a:moveTo>
                  <a:lnTo>
                    <a:pt x="1" y="836"/>
                  </a:lnTo>
                  <a:lnTo>
                    <a:pt x="1" y="1697"/>
                  </a:lnTo>
                  <a:lnTo>
                    <a:pt x="1318" y="1697"/>
                  </a:lnTo>
                  <a:lnTo>
                    <a:pt x="1318" y="1393"/>
                  </a:lnTo>
                  <a:cubicBezTo>
                    <a:pt x="1318" y="1393"/>
                    <a:pt x="3004" y="1764"/>
                    <a:pt x="4358" y="1934"/>
                  </a:cubicBezTo>
                  <a:cubicBezTo>
                    <a:pt x="4829" y="1993"/>
                    <a:pt x="5300" y="2024"/>
                    <a:pt x="5677" y="2024"/>
                  </a:cubicBezTo>
                  <a:cubicBezTo>
                    <a:pt x="6380" y="2024"/>
                    <a:pt x="6757" y="1918"/>
                    <a:pt x="6196" y="1697"/>
                  </a:cubicBezTo>
                  <a:cubicBezTo>
                    <a:pt x="5336" y="1357"/>
                    <a:pt x="1765" y="0"/>
                    <a:pt x="17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8"/>
            <p:cNvSpPr/>
            <p:nvPr/>
          </p:nvSpPr>
          <p:spPr>
            <a:xfrm>
              <a:off x="6987432" y="3458932"/>
              <a:ext cx="857688" cy="1073969"/>
            </a:xfrm>
            <a:custGeom>
              <a:avLst/>
              <a:gdLst/>
              <a:ahLst/>
              <a:cxnLst/>
              <a:rect l="l" t="t" r="r" b="b"/>
              <a:pathLst>
                <a:path w="11651" h="14589" extrusionOk="0">
                  <a:moveTo>
                    <a:pt x="3936" y="0"/>
                  </a:moveTo>
                  <a:cubicBezTo>
                    <a:pt x="1757" y="0"/>
                    <a:pt x="1" y="104"/>
                    <a:pt x="1" y="104"/>
                  </a:cubicBezTo>
                  <a:cubicBezTo>
                    <a:pt x="1" y="104"/>
                    <a:pt x="1900" y="7192"/>
                    <a:pt x="2100" y="9119"/>
                  </a:cubicBezTo>
                  <a:cubicBezTo>
                    <a:pt x="2249" y="10505"/>
                    <a:pt x="2317" y="10852"/>
                    <a:pt x="2104" y="10852"/>
                  </a:cubicBezTo>
                  <a:cubicBezTo>
                    <a:pt x="2022" y="10852"/>
                    <a:pt x="1899" y="10800"/>
                    <a:pt x="1722" y="10736"/>
                  </a:cubicBezTo>
                  <a:cubicBezTo>
                    <a:pt x="1588" y="10689"/>
                    <a:pt x="1457" y="10667"/>
                    <a:pt x="1339" y="10667"/>
                  </a:cubicBezTo>
                  <a:cubicBezTo>
                    <a:pt x="900" y="10667"/>
                    <a:pt x="646" y="10970"/>
                    <a:pt x="1122" y="11372"/>
                  </a:cubicBezTo>
                  <a:cubicBezTo>
                    <a:pt x="1692" y="11852"/>
                    <a:pt x="2224" y="12310"/>
                    <a:pt x="1840" y="12310"/>
                  </a:cubicBezTo>
                  <a:cubicBezTo>
                    <a:pt x="1820" y="12310"/>
                    <a:pt x="1798" y="12309"/>
                    <a:pt x="1773" y="12307"/>
                  </a:cubicBezTo>
                  <a:cubicBezTo>
                    <a:pt x="1750" y="12304"/>
                    <a:pt x="1728" y="12303"/>
                    <a:pt x="1707" y="12303"/>
                  </a:cubicBezTo>
                  <a:cubicBezTo>
                    <a:pt x="1261" y="12303"/>
                    <a:pt x="1201" y="12800"/>
                    <a:pt x="1445" y="13041"/>
                  </a:cubicBezTo>
                  <a:cubicBezTo>
                    <a:pt x="1698" y="13297"/>
                    <a:pt x="3494" y="14181"/>
                    <a:pt x="3750" y="14210"/>
                  </a:cubicBezTo>
                  <a:cubicBezTo>
                    <a:pt x="3815" y="14216"/>
                    <a:pt x="3901" y="14230"/>
                    <a:pt x="3985" y="14230"/>
                  </a:cubicBezTo>
                  <a:cubicBezTo>
                    <a:pt x="4227" y="14230"/>
                    <a:pt x="4447" y="14107"/>
                    <a:pt x="4054" y="13297"/>
                  </a:cubicBezTo>
                  <a:cubicBezTo>
                    <a:pt x="3521" y="12208"/>
                    <a:pt x="4271" y="2938"/>
                    <a:pt x="4271" y="2938"/>
                  </a:cubicBezTo>
                  <a:cubicBezTo>
                    <a:pt x="4271" y="2938"/>
                    <a:pt x="8233" y="3924"/>
                    <a:pt x="9244" y="7066"/>
                  </a:cubicBezTo>
                  <a:cubicBezTo>
                    <a:pt x="10258" y="10208"/>
                    <a:pt x="10155" y="11143"/>
                    <a:pt x="9903" y="11297"/>
                  </a:cubicBezTo>
                  <a:cubicBezTo>
                    <a:pt x="9650" y="11447"/>
                    <a:pt x="8762" y="11802"/>
                    <a:pt x="8714" y="12055"/>
                  </a:cubicBezTo>
                  <a:cubicBezTo>
                    <a:pt x="8663" y="12307"/>
                    <a:pt x="9397" y="12461"/>
                    <a:pt x="9674" y="12713"/>
                  </a:cubicBezTo>
                  <a:cubicBezTo>
                    <a:pt x="9954" y="12966"/>
                    <a:pt x="9650" y="13041"/>
                    <a:pt x="9322" y="13321"/>
                  </a:cubicBezTo>
                  <a:cubicBezTo>
                    <a:pt x="8991" y="13601"/>
                    <a:pt x="9018" y="14434"/>
                    <a:pt x="9421" y="14588"/>
                  </a:cubicBezTo>
                  <a:cubicBezTo>
                    <a:pt x="9421" y="14588"/>
                    <a:pt x="10688" y="13854"/>
                    <a:pt x="11221" y="13625"/>
                  </a:cubicBezTo>
                  <a:cubicBezTo>
                    <a:pt x="11525" y="13171"/>
                    <a:pt x="11651" y="12816"/>
                    <a:pt x="11375" y="12256"/>
                  </a:cubicBezTo>
                  <a:cubicBezTo>
                    <a:pt x="11095" y="11700"/>
                    <a:pt x="11295" y="3317"/>
                    <a:pt x="11548" y="933"/>
                  </a:cubicBezTo>
                  <a:cubicBezTo>
                    <a:pt x="10159" y="169"/>
                    <a:pt x="6706" y="0"/>
                    <a:pt x="39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8"/>
            <p:cNvSpPr/>
            <p:nvPr/>
          </p:nvSpPr>
          <p:spPr>
            <a:xfrm>
              <a:off x="6942748" y="3336435"/>
              <a:ext cx="929684" cy="260818"/>
            </a:xfrm>
            <a:custGeom>
              <a:avLst/>
              <a:gdLst/>
              <a:ahLst/>
              <a:cxnLst/>
              <a:rect l="l" t="t" r="r" b="b"/>
              <a:pathLst>
                <a:path w="12629" h="3543" extrusionOk="0">
                  <a:moveTo>
                    <a:pt x="0" y="0"/>
                  </a:moveTo>
                  <a:lnTo>
                    <a:pt x="336" y="1654"/>
                  </a:lnTo>
                  <a:cubicBezTo>
                    <a:pt x="336" y="1654"/>
                    <a:pt x="4585" y="3542"/>
                    <a:pt x="8008" y="3542"/>
                  </a:cubicBezTo>
                  <a:cubicBezTo>
                    <a:pt x="8248" y="3542"/>
                    <a:pt x="8484" y="3533"/>
                    <a:pt x="8714" y="3513"/>
                  </a:cubicBezTo>
                  <a:cubicBezTo>
                    <a:pt x="12226" y="3205"/>
                    <a:pt x="12258" y="2901"/>
                    <a:pt x="12258" y="2901"/>
                  </a:cubicBezTo>
                  <a:lnTo>
                    <a:pt x="12629" y="1113"/>
                  </a:lnTo>
                  <a:lnTo>
                    <a:pt x="0" y="0"/>
                  </a:lnTo>
                  <a:close/>
                </a:path>
              </a:pathLst>
            </a:custGeom>
            <a:solidFill>
              <a:srgbClr val="0315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8"/>
            <p:cNvSpPr/>
            <p:nvPr/>
          </p:nvSpPr>
          <p:spPr>
            <a:xfrm>
              <a:off x="6308546" y="2187656"/>
              <a:ext cx="156947" cy="111895"/>
            </a:xfrm>
            <a:custGeom>
              <a:avLst/>
              <a:gdLst/>
              <a:ahLst/>
              <a:cxnLst/>
              <a:rect l="l" t="t" r="r" b="b"/>
              <a:pathLst>
                <a:path w="2132" h="1520" extrusionOk="0">
                  <a:moveTo>
                    <a:pt x="1858" y="1"/>
                  </a:moveTo>
                  <a:cubicBezTo>
                    <a:pt x="1858" y="1"/>
                    <a:pt x="643" y="270"/>
                    <a:pt x="35" y="676"/>
                  </a:cubicBezTo>
                  <a:cubicBezTo>
                    <a:pt x="0" y="1082"/>
                    <a:pt x="304" y="1520"/>
                    <a:pt x="304" y="1520"/>
                  </a:cubicBezTo>
                  <a:lnTo>
                    <a:pt x="2131" y="1015"/>
                  </a:lnTo>
                  <a:lnTo>
                    <a:pt x="1858" y="1"/>
                  </a:lnTo>
                  <a:close/>
                </a:path>
              </a:pathLst>
            </a:custGeom>
            <a:solidFill>
              <a:srgbClr val="0315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8"/>
            <p:cNvSpPr/>
            <p:nvPr/>
          </p:nvSpPr>
          <p:spPr>
            <a:xfrm>
              <a:off x="8255319" y="3788143"/>
              <a:ext cx="636623" cy="324053"/>
            </a:xfrm>
            <a:custGeom>
              <a:avLst/>
              <a:gdLst/>
              <a:ahLst/>
              <a:cxnLst/>
              <a:rect l="l" t="t" r="r" b="b"/>
              <a:pathLst>
                <a:path w="8648" h="4402" extrusionOk="0">
                  <a:moveTo>
                    <a:pt x="5436" y="1"/>
                  </a:moveTo>
                  <a:cubicBezTo>
                    <a:pt x="4805" y="1"/>
                    <a:pt x="4460" y="345"/>
                    <a:pt x="4460" y="345"/>
                  </a:cubicBezTo>
                  <a:cubicBezTo>
                    <a:pt x="4460" y="345"/>
                    <a:pt x="4346" y="175"/>
                    <a:pt x="2969" y="175"/>
                  </a:cubicBezTo>
                  <a:cubicBezTo>
                    <a:pt x="2846" y="175"/>
                    <a:pt x="2713" y="176"/>
                    <a:pt x="2569" y="179"/>
                  </a:cubicBezTo>
                  <a:cubicBezTo>
                    <a:pt x="813" y="210"/>
                    <a:pt x="1" y="2408"/>
                    <a:pt x="1" y="2408"/>
                  </a:cubicBezTo>
                  <a:cubicBezTo>
                    <a:pt x="18" y="2895"/>
                    <a:pt x="251" y="3060"/>
                    <a:pt x="558" y="3060"/>
                  </a:cubicBezTo>
                  <a:cubicBezTo>
                    <a:pt x="1199" y="3060"/>
                    <a:pt x="2163" y="2341"/>
                    <a:pt x="2163" y="2341"/>
                  </a:cubicBezTo>
                  <a:cubicBezTo>
                    <a:pt x="2163" y="2341"/>
                    <a:pt x="2938" y="2126"/>
                    <a:pt x="3323" y="2126"/>
                  </a:cubicBezTo>
                  <a:cubicBezTo>
                    <a:pt x="3370" y="2126"/>
                    <a:pt x="3412" y="2129"/>
                    <a:pt x="3445" y="2137"/>
                  </a:cubicBezTo>
                  <a:cubicBezTo>
                    <a:pt x="3544" y="2699"/>
                    <a:pt x="3676" y="2864"/>
                    <a:pt x="3796" y="2864"/>
                  </a:cubicBezTo>
                  <a:cubicBezTo>
                    <a:pt x="3964" y="2864"/>
                    <a:pt x="4108" y="2543"/>
                    <a:pt x="4108" y="2543"/>
                  </a:cubicBezTo>
                  <a:cubicBezTo>
                    <a:pt x="4132" y="2980"/>
                    <a:pt x="4629" y="4401"/>
                    <a:pt x="5201" y="4401"/>
                  </a:cubicBezTo>
                  <a:cubicBezTo>
                    <a:pt x="5778" y="4401"/>
                    <a:pt x="5471" y="3352"/>
                    <a:pt x="5470" y="3352"/>
                  </a:cubicBezTo>
                  <a:lnTo>
                    <a:pt x="5470" y="3352"/>
                  </a:lnTo>
                  <a:cubicBezTo>
                    <a:pt x="5471" y="3352"/>
                    <a:pt x="5872" y="3852"/>
                    <a:pt x="6257" y="3852"/>
                  </a:cubicBezTo>
                  <a:cubicBezTo>
                    <a:pt x="6372" y="3852"/>
                    <a:pt x="6486" y="3807"/>
                    <a:pt x="6587" y="3691"/>
                  </a:cubicBezTo>
                  <a:cubicBezTo>
                    <a:pt x="7025" y="3182"/>
                    <a:pt x="6046" y="2137"/>
                    <a:pt x="6046" y="2137"/>
                  </a:cubicBezTo>
                  <a:lnTo>
                    <a:pt x="6046" y="2137"/>
                  </a:lnTo>
                  <a:cubicBezTo>
                    <a:pt x="6047" y="2137"/>
                    <a:pt x="7128" y="2543"/>
                    <a:pt x="7906" y="2610"/>
                  </a:cubicBezTo>
                  <a:cubicBezTo>
                    <a:pt x="7922" y="2612"/>
                    <a:pt x="7937" y="2612"/>
                    <a:pt x="7952" y="2612"/>
                  </a:cubicBezTo>
                  <a:cubicBezTo>
                    <a:pt x="8647" y="2612"/>
                    <a:pt x="7909" y="1106"/>
                    <a:pt x="6587" y="345"/>
                  </a:cubicBezTo>
                  <a:cubicBezTo>
                    <a:pt x="6137" y="87"/>
                    <a:pt x="5751" y="1"/>
                    <a:pt x="5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8"/>
            <p:cNvSpPr/>
            <p:nvPr/>
          </p:nvSpPr>
          <p:spPr>
            <a:xfrm>
              <a:off x="8288152" y="3845490"/>
              <a:ext cx="269652" cy="119992"/>
            </a:xfrm>
            <a:custGeom>
              <a:avLst/>
              <a:gdLst/>
              <a:ahLst/>
              <a:cxnLst/>
              <a:rect l="l" t="t" r="r" b="b"/>
              <a:pathLst>
                <a:path w="3663" h="1630" extrusionOk="0">
                  <a:moveTo>
                    <a:pt x="2366" y="1"/>
                  </a:moveTo>
                  <a:cubicBezTo>
                    <a:pt x="2080" y="1"/>
                    <a:pt x="1796" y="44"/>
                    <a:pt x="1520" y="130"/>
                  </a:cubicBezTo>
                  <a:cubicBezTo>
                    <a:pt x="1342" y="185"/>
                    <a:pt x="1176" y="272"/>
                    <a:pt x="1010" y="358"/>
                  </a:cubicBezTo>
                  <a:cubicBezTo>
                    <a:pt x="861" y="469"/>
                    <a:pt x="699" y="568"/>
                    <a:pt x="580" y="710"/>
                  </a:cubicBezTo>
                  <a:cubicBezTo>
                    <a:pt x="517" y="777"/>
                    <a:pt x="442" y="837"/>
                    <a:pt x="395" y="915"/>
                  </a:cubicBezTo>
                  <a:lnTo>
                    <a:pt x="238" y="1140"/>
                  </a:lnTo>
                  <a:cubicBezTo>
                    <a:pt x="182" y="1211"/>
                    <a:pt x="154" y="1302"/>
                    <a:pt x="111" y="1381"/>
                  </a:cubicBezTo>
                  <a:cubicBezTo>
                    <a:pt x="72" y="1464"/>
                    <a:pt x="36" y="1547"/>
                    <a:pt x="1" y="1629"/>
                  </a:cubicBezTo>
                  <a:cubicBezTo>
                    <a:pt x="209" y="1334"/>
                    <a:pt x="415" y="1041"/>
                    <a:pt x="687" y="824"/>
                  </a:cubicBezTo>
                  <a:cubicBezTo>
                    <a:pt x="948" y="595"/>
                    <a:pt x="1251" y="422"/>
                    <a:pt x="1582" y="323"/>
                  </a:cubicBezTo>
                  <a:cubicBezTo>
                    <a:pt x="1910" y="216"/>
                    <a:pt x="2258" y="169"/>
                    <a:pt x="2605" y="169"/>
                  </a:cubicBezTo>
                  <a:cubicBezTo>
                    <a:pt x="2956" y="169"/>
                    <a:pt x="3311" y="201"/>
                    <a:pt x="3662" y="276"/>
                  </a:cubicBezTo>
                  <a:cubicBezTo>
                    <a:pt x="3335" y="126"/>
                    <a:pt x="2976" y="39"/>
                    <a:pt x="2613" y="12"/>
                  </a:cubicBezTo>
                  <a:cubicBezTo>
                    <a:pt x="2531" y="4"/>
                    <a:pt x="2448" y="1"/>
                    <a:pt x="23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8"/>
            <p:cNvSpPr/>
            <p:nvPr/>
          </p:nvSpPr>
          <p:spPr>
            <a:xfrm>
              <a:off x="8245970" y="3902248"/>
              <a:ext cx="269725" cy="119919"/>
            </a:xfrm>
            <a:custGeom>
              <a:avLst/>
              <a:gdLst/>
              <a:ahLst/>
              <a:cxnLst/>
              <a:rect l="l" t="t" r="r" b="b"/>
              <a:pathLst>
                <a:path w="3664" h="1629" extrusionOk="0">
                  <a:moveTo>
                    <a:pt x="2380" y="1"/>
                  </a:moveTo>
                  <a:cubicBezTo>
                    <a:pt x="2089" y="1"/>
                    <a:pt x="1797" y="42"/>
                    <a:pt x="1521" y="132"/>
                  </a:cubicBezTo>
                  <a:cubicBezTo>
                    <a:pt x="1339" y="184"/>
                    <a:pt x="1173" y="270"/>
                    <a:pt x="1011" y="361"/>
                  </a:cubicBezTo>
                  <a:cubicBezTo>
                    <a:pt x="862" y="472"/>
                    <a:pt x="700" y="567"/>
                    <a:pt x="581" y="709"/>
                  </a:cubicBezTo>
                  <a:cubicBezTo>
                    <a:pt x="518" y="780"/>
                    <a:pt x="443" y="835"/>
                    <a:pt x="396" y="913"/>
                  </a:cubicBezTo>
                  <a:lnTo>
                    <a:pt x="238" y="1139"/>
                  </a:lnTo>
                  <a:cubicBezTo>
                    <a:pt x="183" y="1214"/>
                    <a:pt x="151" y="1301"/>
                    <a:pt x="112" y="1383"/>
                  </a:cubicBezTo>
                  <a:cubicBezTo>
                    <a:pt x="72" y="1463"/>
                    <a:pt x="37" y="1545"/>
                    <a:pt x="1" y="1628"/>
                  </a:cubicBezTo>
                  <a:cubicBezTo>
                    <a:pt x="210" y="1332"/>
                    <a:pt x="416" y="1044"/>
                    <a:pt x="687" y="827"/>
                  </a:cubicBezTo>
                  <a:cubicBezTo>
                    <a:pt x="948" y="598"/>
                    <a:pt x="1252" y="425"/>
                    <a:pt x="1580" y="326"/>
                  </a:cubicBezTo>
                  <a:cubicBezTo>
                    <a:pt x="1907" y="215"/>
                    <a:pt x="2255" y="172"/>
                    <a:pt x="2605" y="168"/>
                  </a:cubicBezTo>
                  <a:cubicBezTo>
                    <a:pt x="2957" y="172"/>
                    <a:pt x="3312" y="199"/>
                    <a:pt x="3663" y="279"/>
                  </a:cubicBezTo>
                  <a:cubicBezTo>
                    <a:pt x="3336" y="128"/>
                    <a:pt x="2977" y="42"/>
                    <a:pt x="2614" y="10"/>
                  </a:cubicBezTo>
                  <a:cubicBezTo>
                    <a:pt x="2536" y="4"/>
                    <a:pt x="2458" y="1"/>
                    <a:pt x="23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8"/>
            <p:cNvSpPr/>
            <p:nvPr/>
          </p:nvSpPr>
          <p:spPr>
            <a:xfrm>
              <a:off x="8190832" y="3597036"/>
              <a:ext cx="216207" cy="348420"/>
            </a:xfrm>
            <a:custGeom>
              <a:avLst/>
              <a:gdLst/>
              <a:ahLst/>
              <a:cxnLst/>
              <a:rect l="l" t="t" r="r" b="b"/>
              <a:pathLst>
                <a:path w="2937" h="4733" extrusionOk="0">
                  <a:moveTo>
                    <a:pt x="438" y="1"/>
                  </a:moveTo>
                  <a:cubicBezTo>
                    <a:pt x="438" y="1"/>
                    <a:pt x="1" y="612"/>
                    <a:pt x="269" y="983"/>
                  </a:cubicBezTo>
                  <a:cubicBezTo>
                    <a:pt x="1922" y="1323"/>
                    <a:pt x="1824" y="4733"/>
                    <a:pt x="1824" y="4733"/>
                  </a:cubicBezTo>
                  <a:lnTo>
                    <a:pt x="2869" y="4733"/>
                  </a:lnTo>
                  <a:cubicBezTo>
                    <a:pt x="2937" y="308"/>
                    <a:pt x="640" y="107"/>
                    <a:pt x="4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8"/>
            <p:cNvSpPr/>
            <p:nvPr/>
          </p:nvSpPr>
          <p:spPr>
            <a:xfrm>
              <a:off x="7902331" y="3461877"/>
              <a:ext cx="378013" cy="229973"/>
            </a:xfrm>
            <a:custGeom>
              <a:avLst/>
              <a:gdLst/>
              <a:ahLst/>
              <a:cxnLst/>
              <a:rect l="l" t="t" r="r" b="b"/>
              <a:pathLst>
                <a:path w="5135" h="3124" extrusionOk="0">
                  <a:moveTo>
                    <a:pt x="2588" y="0"/>
                  </a:moveTo>
                  <a:cubicBezTo>
                    <a:pt x="2343" y="0"/>
                    <a:pt x="2195" y="17"/>
                    <a:pt x="2195" y="17"/>
                  </a:cubicBezTo>
                  <a:cubicBezTo>
                    <a:pt x="2195" y="17"/>
                    <a:pt x="0" y="996"/>
                    <a:pt x="743" y="2345"/>
                  </a:cubicBezTo>
                  <a:cubicBezTo>
                    <a:pt x="1178" y="3093"/>
                    <a:pt x="2608" y="3123"/>
                    <a:pt x="3337" y="3123"/>
                  </a:cubicBezTo>
                  <a:cubicBezTo>
                    <a:pt x="3402" y="3123"/>
                    <a:pt x="3461" y="3123"/>
                    <a:pt x="3513" y="3123"/>
                  </a:cubicBezTo>
                  <a:cubicBezTo>
                    <a:pt x="4156" y="3123"/>
                    <a:pt x="4929" y="2855"/>
                    <a:pt x="4929" y="2855"/>
                  </a:cubicBezTo>
                  <a:cubicBezTo>
                    <a:pt x="4929" y="2855"/>
                    <a:pt x="5135" y="1130"/>
                    <a:pt x="4156" y="218"/>
                  </a:cubicBezTo>
                  <a:cubicBezTo>
                    <a:pt x="3529" y="37"/>
                    <a:pt x="2952" y="0"/>
                    <a:pt x="2588" y="0"/>
                  </a:cubicBezTo>
                  <a:close/>
                </a:path>
              </a:pathLst>
            </a:custGeom>
            <a:solidFill>
              <a:srgbClr val="FFC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8056630" y="3393340"/>
              <a:ext cx="166517" cy="90841"/>
            </a:xfrm>
            <a:custGeom>
              <a:avLst/>
              <a:gdLst/>
              <a:ahLst/>
              <a:cxnLst/>
              <a:rect l="l" t="t" r="r" b="b"/>
              <a:pathLst>
                <a:path w="2262" h="1234" extrusionOk="0">
                  <a:moveTo>
                    <a:pt x="0" y="1"/>
                  </a:moveTo>
                  <a:lnTo>
                    <a:pt x="99" y="948"/>
                  </a:lnTo>
                  <a:cubicBezTo>
                    <a:pt x="99" y="948"/>
                    <a:pt x="751" y="1234"/>
                    <a:pt x="1454" y="1234"/>
                  </a:cubicBezTo>
                  <a:cubicBezTo>
                    <a:pt x="1657" y="1234"/>
                    <a:pt x="1864" y="1210"/>
                    <a:pt x="2060" y="1149"/>
                  </a:cubicBezTo>
                  <a:cubicBezTo>
                    <a:pt x="2092" y="577"/>
                    <a:pt x="2261" y="68"/>
                    <a:pt x="2261" y="68"/>
                  </a:cubicBezTo>
                  <a:lnTo>
                    <a:pt x="0" y="1"/>
                  </a:lnTo>
                  <a:close/>
                </a:path>
              </a:pathLst>
            </a:custGeom>
            <a:solidFill>
              <a:srgbClr val="0315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6221606" y="1948845"/>
              <a:ext cx="2177826" cy="1564613"/>
            </a:xfrm>
            <a:custGeom>
              <a:avLst/>
              <a:gdLst/>
              <a:ahLst/>
              <a:cxnLst/>
              <a:rect l="l" t="t" r="r" b="b"/>
              <a:pathLst>
                <a:path w="29584" h="21254" extrusionOk="0">
                  <a:moveTo>
                    <a:pt x="19962" y="1"/>
                  </a:moveTo>
                  <a:lnTo>
                    <a:pt x="13948" y="1117"/>
                  </a:lnTo>
                  <a:cubicBezTo>
                    <a:pt x="13948" y="1117"/>
                    <a:pt x="13545" y="1690"/>
                    <a:pt x="12259" y="3040"/>
                  </a:cubicBezTo>
                  <a:cubicBezTo>
                    <a:pt x="10977" y="4394"/>
                    <a:pt x="5810" y="8210"/>
                    <a:pt x="5810" y="8210"/>
                  </a:cubicBezTo>
                  <a:cubicBezTo>
                    <a:pt x="5810" y="8210"/>
                    <a:pt x="5439" y="5640"/>
                    <a:pt x="4389" y="4461"/>
                  </a:cubicBezTo>
                  <a:cubicBezTo>
                    <a:pt x="4085" y="4116"/>
                    <a:pt x="3678" y="3967"/>
                    <a:pt x="3240" y="3967"/>
                  </a:cubicBezTo>
                  <a:cubicBezTo>
                    <a:pt x="2173" y="3967"/>
                    <a:pt x="925" y="4855"/>
                    <a:pt x="542" y="5980"/>
                  </a:cubicBezTo>
                  <a:cubicBezTo>
                    <a:pt x="1" y="7567"/>
                    <a:pt x="2231" y="13139"/>
                    <a:pt x="5033" y="13510"/>
                  </a:cubicBezTo>
                  <a:cubicBezTo>
                    <a:pt x="5250" y="13539"/>
                    <a:pt x="5465" y="13552"/>
                    <a:pt x="5675" y="13552"/>
                  </a:cubicBezTo>
                  <a:cubicBezTo>
                    <a:pt x="8177" y="13552"/>
                    <a:pt x="10131" y="11655"/>
                    <a:pt x="10132" y="11654"/>
                  </a:cubicBezTo>
                  <a:lnTo>
                    <a:pt x="10132" y="11654"/>
                  </a:lnTo>
                  <a:cubicBezTo>
                    <a:pt x="10131" y="11655"/>
                    <a:pt x="7294" y="17464"/>
                    <a:pt x="9962" y="18948"/>
                  </a:cubicBezTo>
                  <a:cubicBezTo>
                    <a:pt x="12109" y="20145"/>
                    <a:pt x="15658" y="21253"/>
                    <a:pt x="18741" y="21253"/>
                  </a:cubicBezTo>
                  <a:cubicBezTo>
                    <a:pt x="19488" y="21253"/>
                    <a:pt x="20208" y="21188"/>
                    <a:pt x="20874" y="21044"/>
                  </a:cubicBezTo>
                  <a:cubicBezTo>
                    <a:pt x="22784" y="20625"/>
                    <a:pt x="23811" y="18474"/>
                    <a:pt x="23811" y="18474"/>
                  </a:cubicBezTo>
                  <a:cubicBezTo>
                    <a:pt x="23811" y="18474"/>
                    <a:pt x="24077" y="20199"/>
                    <a:pt x="26448" y="20199"/>
                  </a:cubicBezTo>
                  <a:cubicBezTo>
                    <a:pt x="26470" y="20199"/>
                    <a:pt x="26492" y="20199"/>
                    <a:pt x="26514" y="20199"/>
                  </a:cubicBezTo>
                  <a:cubicBezTo>
                    <a:pt x="28944" y="20164"/>
                    <a:pt x="29583" y="17124"/>
                    <a:pt x="29248" y="13782"/>
                  </a:cubicBezTo>
                  <a:cubicBezTo>
                    <a:pt x="28909" y="10439"/>
                    <a:pt x="26683" y="6958"/>
                    <a:pt x="25160" y="5337"/>
                  </a:cubicBezTo>
                  <a:cubicBezTo>
                    <a:pt x="23640" y="3718"/>
                    <a:pt x="19962" y="1"/>
                    <a:pt x="199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7234929" y="1948845"/>
              <a:ext cx="479823" cy="182344"/>
            </a:xfrm>
            <a:custGeom>
              <a:avLst/>
              <a:gdLst/>
              <a:ahLst/>
              <a:cxnLst/>
              <a:rect l="l" t="t" r="r" b="b"/>
              <a:pathLst>
                <a:path w="6518" h="2477" extrusionOk="0">
                  <a:moveTo>
                    <a:pt x="6197" y="1"/>
                  </a:moveTo>
                  <a:lnTo>
                    <a:pt x="183" y="1117"/>
                  </a:lnTo>
                  <a:cubicBezTo>
                    <a:pt x="183" y="1117"/>
                    <a:pt x="128" y="1193"/>
                    <a:pt x="1" y="1354"/>
                  </a:cubicBezTo>
                  <a:cubicBezTo>
                    <a:pt x="493" y="2003"/>
                    <a:pt x="1568" y="2477"/>
                    <a:pt x="2650" y="2477"/>
                  </a:cubicBezTo>
                  <a:cubicBezTo>
                    <a:pt x="2739" y="2477"/>
                    <a:pt x="2829" y="2474"/>
                    <a:pt x="2918" y="2467"/>
                  </a:cubicBezTo>
                  <a:cubicBezTo>
                    <a:pt x="4848" y="2230"/>
                    <a:pt x="6075" y="897"/>
                    <a:pt x="6517" y="328"/>
                  </a:cubicBezTo>
                  <a:cubicBezTo>
                    <a:pt x="6316" y="123"/>
                    <a:pt x="6197" y="1"/>
                    <a:pt x="6197" y="1"/>
                  </a:cubicBezTo>
                  <a:close/>
                </a:path>
              </a:pathLst>
            </a:custGeom>
            <a:solidFill>
              <a:srgbClr val="0315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7248327" y="1767602"/>
              <a:ext cx="442868" cy="326998"/>
            </a:xfrm>
            <a:custGeom>
              <a:avLst/>
              <a:gdLst/>
              <a:ahLst/>
              <a:cxnLst/>
              <a:rect l="l" t="t" r="r" b="b"/>
              <a:pathLst>
                <a:path w="6016" h="4442" extrusionOk="0">
                  <a:moveTo>
                    <a:pt x="4492" y="0"/>
                  </a:moveTo>
                  <a:lnTo>
                    <a:pt x="609" y="2499"/>
                  </a:lnTo>
                  <a:lnTo>
                    <a:pt x="1" y="3579"/>
                  </a:lnTo>
                  <a:cubicBezTo>
                    <a:pt x="1" y="3579"/>
                    <a:pt x="206" y="3816"/>
                    <a:pt x="1354" y="4286"/>
                  </a:cubicBezTo>
                  <a:cubicBezTo>
                    <a:pt x="1711" y="4395"/>
                    <a:pt x="2055" y="4442"/>
                    <a:pt x="2385" y="4442"/>
                  </a:cubicBezTo>
                  <a:cubicBezTo>
                    <a:pt x="4520" y="4442"/>
                    <a:pt x="6015" y="2463"/>
                    <a:pt x="6015" y="2463"/>
                  </a:cubicBezTo>
                  <a:cubicBezTo>
                    <a:pt x="6015" y="2463"/>
                    <a:pt x="4594" y="0"/>
                    <a:pt x="4492" y="0"/>
                  </a:cubicBezTo>
                  <a:close/>
                </a:path>
              </a:pathLst>
            </a:custGeom>
            <a:solidFill>
              <a:srgbClr val="EAA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7131278" y="1591365"/>
              <a:ext cx="123820" cy="173290"/>
            </a:xfrm>
            <a:custGeom>
              <a:avLst/>
              <a:gdLst/>
              <a:ahLst/>
              <a:cxnLst/>
              <a:rect l="l" t="t" r="r" b="b"/>
              <a:pathLst>
                <a:path w="1682" h="2354" extrusionOk="0">
                  <a:moveTo>
                    <a:pt x="995" y="1"/>
                  </a:moveTo>
                  <a:cubicBezTo>
                    <a:pt x="667" y="1"/>
                    <a:pt x="303" y="252"/>
                    <a:pt x="514" y="468"/>
                  </a:cubicBezTo>
                  <a:cubicBezTo>
                    <a:pt x="438" y="523"/>
                    <a:pt x="391" y="591"/>
                    <a:pt x="281" y="607"/>
                  </a:cubicBezTo>
                  <a:cubicBezTo>
                    <a:pt x="299" y="739"/>
                    <a:pt x="1" y="1259"/>
                    <a:pt x="271" y="1291"/>
                  </a:cubicBezTo>
                  <a:lnTo>
                    <a:pt x="271" y="1291"/>
                  </a:lnTo>
                  <a:cubicBezTo>
                    <a:pt x="94" y="1354"/>
                    <a:pt x="176" y="1712"/>
                    <a:pt x="372" y="1791"/>
                  </a:cubicBezTo>
                  <a:cubicBezTo>
                    <a:pt x="261" y="2102"/>
                    <a:pt x="514" y="2323"/>
                    <a:pt x="813" y="2350"/>
                  </a:cubicBezTo>
                  <a:cubicBezTo>
                    <a:pt x="837" y="2353"/>
                    <a:pt x="859" y="2354"/>
                    <a:pt x="880" y="2354"/>
                  </a:cubicBezTo>
                  <a:cubicBezTo>
                    <a:pt x="1259" y="2354"/>
                    <a:pt x="1287" y="2028"/>
                    <a:pt x="1354" y="1684"/>
                  </a:cubicBezTo>
                  <a:cubicBezTo>
                    <a:pt x="1476" y="1077"/>
                    <a:pt x="1682" y="556"/>
                    <a:pt x="1323" y="129"/>
                  </a:cubicBezTo>
                  <a:cubicBezTo>
                    <a:pt x="1243" y="38"/>
                    <a:pt x="1122" y="1"/>
                    <a:pt x="9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7177435" y="1343500"/>
              <a:ext cx="432709" cy="660400"/>
            </a:xfrm>
            <a:custGeom>
              <a:avLst/>
              <a:gdLst/>
              <a:ahLst/>
              <a:cxnLst/>
              <a:rect l="l" t="t" r="r" b="b"/>
              <a:pathLst>
                <a:path w="5878" h="8971" extrusionOk="0">
                  <a:moveTo>
                    <a:pt x="3194" y="1"/>
                  </a:moveTo>
                  <a:cubicBezTo>
                    <a:pt x="2647" y="1"/>
                    <a:pt x="1980" y="351"/>
                    <a:pt x="1370" y="1147"/>
                  </a:cubicBezTo>
                  <a:cubicBezTo>
                    <a:pt x="206" y="2671"/>
                    <a:pt x="1" y="4593"/>
                    <a:pt x="206" y="5963"/>
                  </a:cubicBezTo>
                  <a:cubicBezTo>
                    <a:pt x="408" y="7328"/>
                    <a:pt x="1370" y="8800"/>
                    <a:pt x="2179" y="8950"/>
                  </a:cubicBezTo>
                  <a:cubicBezTo>
                    <a:pt x="2252" y="8964"/>
                    <a:pt x="2336" y="8971"/>
                    <a:pt x="2430" y="8971"/>
                  </a:cubicBezTo>
                  <a:cubicBezTo>
                    <a:pt x="3385" y="8971"/>
                    <a:pt x="5297" y="8266"/>
                    <a:pt x="5574" y="6977"/>
                  </a:cubicBezTo>
                  <a:cubicBezTo>
                    <a:pt x="5878" y="5556"/>
                    <a:pt x="5171" y="3784"/>
                    <a:pt x="5171" y="3784"/>
                  </a:cubicBezTo>
                  <a:cubicBezTo>
                    <a:pt x="5171" y="3784"/>
                    <a:pt x="4610" y="1858"/>
                    <a:pt x="4259" y="797"/>
                  </a:cubicBezTo>
                  <a:cubicBezTo>
                    <a:pt x="4090" y="290"/>
                    <a:pt x="3691" y="1"/>
                    <a:pt x="3194" y="1"/>
                  </a:cubicBezTo>
                  <a:close/>
                </a:path>
              </a:pathLst>
            </a:custGeom>
            <a:solidFill>
              <a:srgbClr val="FFC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7457249" y="1475273"/>
              <a:ext cx="243445" cy="220109"/>
            </a:xfrm>
            <a:custGeom>
              <a:avLst/>
              <a:gdLst/>
              <a:ahLst/>
              <a:cxnLst/>
              <a:rect l="l" t="t" r="r" b="b"/>
              <a:pathLst>
                <a:path w="3307" h="2990" extrusionOk="0">
                  <a:moveTo>
                    <a:pt x="1724" y="1"/>
                  </a:moveTo>
                  <a:cubicBezTo>
                    <a:pt x="1549" y="1"/>
                    <a:pt x="1385" y="73"/>
                    <a:pt x="1350" y="246"/>
                  </a:cubicBezTo>
                  <a:cubicBezTo>
                    <a:pt x="1350" y="234"/>
                    <a:pt x="1346" y="167"/>
                    <a:pt x="1346" y="159"/>
                  </a:cubicBezTo>
                  <a:cubicBezTo>
                    <a:pt x="1321" y="155"/>
                    <a:pt x="1292" y="153"/>
                    <a:pt x="1261" y="153"/>
                  </a:cubicBezTo>
                  <a:cubicBezTo>
                    <a:pt x="992" y="153"/>
                    <a:pt x="559" y="291"/>
                    <a:pt x="746" y="612"/>
                  </a:cubicBezTo>
                  <a:cubicBezTo>
                    <a:pt x="684" y="557"/>
                    <a:pt x="631" y="534"/>
                    <a:pt x="587" y="534"/>
                  </a:cubicBezTo>
                  <a:cubicBezTo>
                    <a:pt x="380" y="534"/>
                    <a:pt x="359" y="1056"/>
                    <a:pt x="395" y="1228"/>
                  </a:cubicBezTo>
                  <a:cubicBezTo>
                    <a:pt x="364" y="1222"/>
                    <a:pt x="337" y="1219"/>
                    <a:pt x="312" y="1219"/>
                  </a:cubicBezTo>
                  <a:cubicBezTo>
                    <a:pt x="1" y="1219"/>
                    <a:pt x="201" y="1672"/>
                    <a:pt x="425" y="1768"/>
                  </a:cubicBezTo>
                  <a:lnTo>
                    <a:pt x="425" y="1768"/>
                  </a:lnTo>
                  <a:cubicBezTo>
                    <a:pt x="102" y="1820"/>
                    <a:pt x="326" y="2389"/>
                    <a:pt x="509" y="2554"/>
                  </a:cubicBezTo>
                  <a:cubicBezTo>
                    <a:pt x="612" y="2647"/>
                    <a:pt x="701" y="2681"/>
                    <a:pt x="784" y="2681"/>
                  </a:cubicBezTo>
                  <a:cubicBezTo>
                    <a:pt x="1013" y="2681"/>
                    <a:pt x="1190" y="2416"/>
                    <a:pt x="1463" y="2416"/>
                  </a:cubicBezTo>
                  <a:cubicBezTo>
                    <a:pt x="1471" y="2416"/>
                    <a:pt x="1480" y="2416"/>
                    <a:pt x="1488" y="2417"/>
                  </a:cubicBezTo>
                  <a:cubicBezTo>
                    <a:pt x="1329" y="2523"/>
                    <a:pt x="1313" y="2553"/>
                    <a:pt x="1350" y="2553"/>
                  </a:cubicBezTo>
                  <a:cubicBezTo>
                    <a:pt x="1377" y="2553"/>
                    <a:pt x="1431" y="2538"/>
                    <a:pt x="1480" y="2523"/>
                  </a:cubicBezTo>
                  <a:lnTo>
                    <a:pt x="1480" y="2523"/>
                  </a:lnTo>
                  <a:cubicBezTo>
                    <a:pt x="1463" y="2718"/>
                    <a:pt x="1601" y="2897"/>
                    <a:pt x="1676" y="2897"/>
                  </a:cubicBezTo>
                  <a:cubicBezTo>
                    <a:pt x="1709" y="2897"/>
                    <a:pt x="1730" y="2863"/>
                    <a:pt x="1721" y="2783"/>
                  </a:cubicBezTo>
                  <a:lnTo>
                    <a:pt x="1721" y="2783"/>
                  </a:lnTo>
                  <a:cubicBezTo>
                    <a:pt x="1751" y="2929"/>
                    <a:pt x="1917" y="2990"/>
                    <a:pt x="2119" y="2990"/>
                  </a:cubicBezTo>
                  <a:cubicBezTo>
                    <a:pt x="2608" y="2990"/>
                    <a:pt x="3307" y="2634"/>
                    <a:pt x="2767" y="2290"/>
                  </a:cubicBezTo>
                  <a:cubicBezTo>
                    <a:pt x="3117" y="2200"/>
                    <a:pt x="3073" y="1633"/>
                    <a:pt x="2742" y="1633"/>
                  </a:cubicBezTo>
                  <a:cubicBezTo>
                    <a:pt x="2722" y="1633"/>
                    <a:pt x="2702" y="1635"/>
                    <a:pt x="2680" y="1639"/>
                  </a:cubicBezTo>
                  <a:cubicBezTo>
                    <a:pt x="3134" y="1541"/>
                    <a:pt x="3177" y="933"/>
                    <a:pt x="2672" y="925"/>
                  </a:cubicBezTo>
                  <a:cubicBezTo>
                    <a:pt x="2970" y="713"/>
                    <a:pt x="2577" y="342"/>
                    <a:pt x="2323" y="342"/>
                  </a:cubicBezTo>
                  <a:cubicBezTo>
                    <a:pt x="2265" y="342"/>
                    <a:pt x="2214" y="362"/>
                    <a:pt x="2181" y="407"/>
                  </a:cubicBezTo>
                  <a:lnTo>
                    <a:pt x="2181" y="407"/>
                  </a:lnTo>
                  <a:cubicBezTo>
                    <a:pt x="2290" y="171"/>
                    <a:pt x="1994" y="1"/>
                    <a:pt x="1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7526963" y="1610653"/>
              <a:ext cx="131624" cy="140678"/>
            </a:xfrm>
            <a:custGeom>
              <a:avLst/>
              <a:gdLst/>
              <a:ahLst/>
              <a:cxnLst/>
              <a:rect l="l" t="t" r="r" b="b"/>
              <a:pathLst>
                <a:path w="1788" h="1911" extrusionOk="0">
                  <a:moveTo>
                    <a:pt x="974" y="0"/>
                  </a:moveTo>
                  <a:cubicBezTo>
                    <a:pt x="368" y="0"/>
                    <a:pt x="269" y="747"/>
                    <a:pt x="269" y="747"/>
                  </a:cubicBezTo>
                  <a:cubicBezTo>
                    <a:pt x="269" y="747"/>
                    <a:pt x="1" y="1387"/>
                    <a:pt x="438" y="1757"/>
                  </a:cubicBezTo>
                  <a:cubicBezTo>
                    <a:pt x="564" y="1864"/>
                    <a:pt x="706" y="1910"/>
                    <a:pt x="848" y="1910"/>
                  </a:cubicBezTo>
                  <a:cubicBezTo>
                    <a:pt x="1203" y="1910"/>
                    <a:pt x="1558" y="1623"/>
                    <a:pt x="1654" y="1288"/>
                  </a:cubicBezTo>
                  <a:cubicBezTo>
                    <a:pt x="1788" y="815"/>
                    <a:pt x="1654" y="37"/>
                    <a:pt x="1011" y="1"/>
                  </a:cubicBezTo>
                  <a:cubicBezTo>
                    <a:pt x="999" y="0"/>
                    <a:pt x="986" y="0"/>
                    <a:pt x="974" y="0"/>
                  </a:cubicBezTo>
                  <a:close/>
                </a:path>
              </a:pathLst>
            </a:custGeom>
            <a:solidFill>
              <a:srgbClr val="FFC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7306778" y="1696710"/>
              <a:ext cx="124409" cy="158346"/>
            </a:xfrm>
            <a:custGeom>
              <a:avLst/>
              <a:gdLst/>
              <a:ahLst/>
              <a:cxnLst/>
              <a:rect l="l" t="t" r="r" b="b"/>
              <a:pathLst>
                <a:path w="1690" h="2151" extrusionOk="0">
                  <a:moveTo>
                    <a:pt x="288" y="1"/>
                  </a:moveTo>
                  <a:cubicBezTo>
                    <a:pt x="288" y="1"/>
                    <a:pt x="1" y="640"/>
                    <a:pt x="67" y="1638"/>
                  </a:cubicBezTo>
                  <a:cubicBezTo>
                    <a:pt x="94" y="2015"/>
                    <a:pt x="280" y="2150"/>
                    <a:pt x="511" y="2150"/>
                  </a:cubicBezTo>
                  <a:cubicBezTo>
                    <a:pt x="890" y="2150"/>
                    <a:pt x="1388" y="1788"/>
                    <a:pt x="1504" y="1535"/>
                  </a:cubicBezTo>
                  <a:cubicBezTo>
                    <a:pt x="1689" y="1129"/>
                    <a:pt x="288" y="1"/>
                    <a:pt x="288" y="1"/>
                  </a:cubicBezTo>
                  <a:close/>
                </a:path>
              </a:pathLst>
            </a:custGeom>
            <a:solidFill>
              <a:srgbClr val="FC8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7398798" y="1813539"/>
              <a:ext cx="105858" cy="75823"/>
            </a:xfrm>
            <a:custGeom>
              <a:avLst/>
              <a:gdLst/>
              <a:ahLst/>
              <a:cxnLst/>
              <a:rect l="l" t="t" r="r" b="b"/>
              <a:pathLst>
                <a:path w="1438" h="1030" extrusionOk="0">
                  <a:moveTo>
                    <a:pt x="1438" y="0"/>
                  </a:moveTo>
                  <a:lnTo>
                    <a:pt x="1438" y="0"/>
                  </a:lnTo>
                  <a:cubicBezTo>
                    <a:pt x="1374" y="146"/>
                    <a:pt x="1288" y="276"/>
                    <a:pt x="1193" y="398"/>
                  </a:cubicBezTo>
                  <a:cubicBezTo>
                    <a:pt x="1099" y="513"/>
                    <a:pt x="988" y="620"/>
                    <a:pt x="862" y="698"/>
                  </a:cubicBezTo>
                  <a:cubicBezTo>
                    <a:pt x="740" y="782"/>
                    <a:pt x="601" y="848"/>
                    <a:pt x="455" y="895"/>
                  </a:cubicBezTo>
                  <a:cubicBezTo>
                    <a:pt x="313" y="947"/>
                    <a:pt x="159" y="979"/>
                    <a:pt x="1" y="1014"/>
                  </a:cubicBezTo>
                  <a:cubicBezTo>
                    <a:pt x="80" y="1022"/>
                    <a:pt x="159" y="1026"/>
                    <a:pt x="242" y="1030"/>
                  </a:cubicBezTo>
                  <a:cubicBezTo>
                    <a:pt x="321" y="1022"/>
                    <a:pt x="403" y="1026"/>
                    <a:pt x="487" y="1002"/>
                  </a:cubicBezTo>
                  <a:cubicBezTo>
                    <a:pt x="649" y="975"/>
                    <a:pt x="802" y="908"/>
                    <a:pt x="940" y="817"/>
                  </a:cubicBezTo>
                  <a:cubicBezTo>
                    <a:pt x="1217" y="631"/>
                    <a:pt x="1418" y="323"/>
                    <a:pt x="1438" y="0"/>
                  </a:cubicBezTo>
                  <a:close/>
                </a:path>
              </a:pathLst>
            </a:custGeom>
            <a:solidFill>
              <a:srgbClr val="E28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7359046" y="1664172"/>
              <a:ext cx="26281" cy="34967"/>
            </a:xfrm>
            <a:custGeom>
              <a:avLst/>
              <a:gdLst/>
              <a:ahLst/>
              <a:cxnLst/>
              <a:rect l="l" t="t" r="r" b="b"/>
              <a:pathLst>
                <a:path w="357" h="475" extrusionOk="0">
                  <a:moveTo>
                    <a:pt x="178" y="0"/>
                  </a:moveTo>
                  <a:cubicBezTo>
                    <a:pt x="79" y="0"/>
                    <a:pt x="1" y="107"/>
                    <a:pt x="1" y="237"/>
                  </a:cubicBezTo>
                  <a:cubicBezTo>
                    <a:pt x="1" y="367"/>
                    <a:pt x="79" y="474"/>
                    <a:pt x="178" y="474"/>
                  </a:cubicBezTo>
                  <a:cubicBezTo>
                    <a:pt x="276" y="474"/>
                    <a:pt x="356" y="367"/>
                    <a:pt x="356" y="237"/>
                  </a:cubicBezTo>
                  <a:cubicBezTo>
                    <a:pt x="356" y="107"/>
                    <a:pt x="276" y="0"/>
                    <a:pt x="178" y="0"/>
                  </a:cubicBezTo>
                  <a:close/>
                </a:path>
              </a:pathLst>
            </a:custGeom>
            <a:solidFill>
              <a:srgbClr val="2D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7272179" y="1692882"/>
              <a:ext cx="25986" cy="34967"/>
            </a:xfrm>
            <a:custGeom>
              <a:avLst/>
              <a:gdLst/>
              <a:ahLst/>
              <a:cxnLst/>
              <a:rect l="l" t="t" r="r" b="b"/>
              <a:pathLst>
                <a:path w="353" h="475" extrusionOk="0">
                  <a:moveTo>
                    <a:pt x="174" y="1"/>
                  </a:moveTo>
                  <a:cubicBezTo>
                    <a:pt x="79" y="1"/>
                    <a:pt x="1" y="108"/>
                    <a:pt x="1" y="237"/>
                  </a:cubicBezTo>
                  <a:cubicBezTo>
                    <a:pt x="1" y="368"/>
                    <a:pt x="79" y="474"/>
                    <a:pt x="174" y="474"/>
                  </a:cubicBezTo>
                  <a:cubicBezTo>
                    <a:pt x="273" y="474"/>
                    <a:pt x="352" y="368"/>
                    <a:pt x="352" y="237"/>
                  </a:cubicBezTo>
                  <a:cubicBezTo>
                    <a:pt x="352" y="108"/>
                    <a:pt x="273" y="1"/>
                    <a:pt x="174" y="1"/>
                  </a:cubicBezTo>
                  <a:close/>
                </a:path>
              </a:pathLst>
            </a:custGeom>
            <a:solidFill>
              <a:srgbClr val="2D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7349991" y="1593500"/>
              <a:ext cx="75014" cy="36439"/>
            </a:xfrm>
            <a:custGeom>
              <a:avLst/>
              <a:gdLst/>
              <a:ahLst/>
              <a:cxnLst/>
              <a:rect l="l" t="t" r="r" b="b"/>
              <a:pathLst>
                <a:path w="1019" h="495" extrusionOk="0">
                  <a:moveTo>
                    <a:pt x="9" y="1"/>
                  </a:moveTo>
                  <a:lnTo>
                    <a:pt x="1" y="404"/>
                  </a:lnTo>
                  <a:cubicBezTo>
                    <a:pt x="261" y="412"/>
                    <a:pt x="735" y="439"/>
                    <a:pt x="885" y="494"/>
                  </a:cubicBezTo>
                  <a:lnTo>
                    <a:pt x="1019" y="112"/>
                  </a:lnTo>
                  <a:cubicBezTo>
                    <a:pt x="758" y="21"/>
                    <a:pt x="88"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7224476" y="1609843"/>
              <a:ext cx="70155" cy="56168"/>
            </a:xfrm>
            <a:custGeom>
              <a:avLst/>
              <a:gdLst/>
              <a:ahLst/>
              <a:cxnLst/>
              <a:rect l="l" t="t" r="r" b="b"/>
              <a:pathLst>
                <a:path w="953" h="763" extrusionOk="0">
                  <a:moveTo>
                    <a:pt x="778" y="1"/>
                  </a:moveTo>
                  <a:cubicBezTo>
                    <a:pt x="759" y="8"/>
                    <a:pt x="309" y="225"/>
                    <a:pt x="1" y="415"/>
                  </a:cubicBezTo>
                  <a:lnTo>
                    <a:pt x="210" y="762"/>
                  </a:lnTo>
                  <a:cubicBezTo>
                    <a:pt x="503" y="584"/>
                    <a:pt x="948" y="367"/>
                    <a:pt x="953" y="363"/>
                  </a:cubicBezTo>
                  <a:lnTo>
                    <a:pt x="7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7560900" y="1643265"/>
              <a:ext cx="60585" cy="79651"/>
            </a:xfrm>
            <a:custGeom>
              <a:avLst/>
              <a:gdLst/>
              <a:ahLst/>
              <a:cxnLst/>
              <a:rect l="l" t="t" r="r" b="b"/>
              <a:pathLst>
                <a:path w="823" h="1082" extrusionOk="0">
                  <a:moveTo>
                    <a:pt x="546" y="0"/>
                  </a:moveTo>
                  <a:cubicBezTo>
                    <a:pt x="420" y="4"/>
                    <a:pt x="321" y="87"/>
                    <a:pt x="254" y="177"/>
                  </a:cubicBezTo>
                  <a:cubicBezTo>
                    <a:pt x="190" y="268"/>
                    <a:pt x="139" y="367"/>
                    <a:pt x="108" y="470"/>
                  </a:cubicBezTo>
                  <a:cubicBezTo>
                    <a:pt x="68" y="572"/>
                    <a:pt x="48" y="679"/>
                    <a:pt x="21" y="782"/>
                  </a:cubicBezTo>
                  <a:lnTo>
                    <a:pt x="1" y="860"/>
                  </a:lnTo>
                  <a:lnTo>
                    <a:pt x="77" y="833"/>
                  </a:lnTo>
                  <a:cubicBezTo>
                    <a:pt x="115" y="821"/>
                    <a:pt x="155" y="805"/>
                    <a:pt x="190" y="802"/>
                  </a:cubicBezTo>
                  <a:cubicBezTo>
                    <a:pt x="196" y="801"/>
                    <a:pt x="202" y="801"/>
                    <a:pt x="207" y="801"/>
                  </a:cubicBezTo>
                  <a:cubicBezTo>
                    <a:pt x="236" y="801"/>
                    <a:pt x="251" y="811"/>
                    <a:pt x="258" y="840"/>
                  </a:cubicBezTo>
                  <a:cubicBezTo>
                    <a:pt x="266" y="911"/>
                    <a:pt x="230" y="999"/>
                    <a:pt x="199" y="1082"/>
                  </a:cubicBezTo>
                  <a:cubicBezTo>
                    <a:pt x="226" y="1046"/>
                    <a:pt x="250" y="1011"/>
                    <a:pt x="270" y="967"/>
                  </a:cubicBezTo>
                  <a:cubicBezTo>
                    <a:pt x="290" y="928"/>
                    <a:pt x="313" y="888"/>
                    <a:pt x="309" y="833"/>
                  </a:cubicBezTo>
                  <a:cubicBezTo>
                    <a:pt x="313" y="805"/>
                    <a:pt x="297" y="774"/>
                    <a:pt x="270" y="754"/>
                  </a:cubicBezTo>
                  <a:cubicBezTo>
                    <a:pt x="242" y="738"/>
                    <a:pt x="214" y="731"/>
                    <a:pt x="190" y="731"/>
                  </a:cubicBezTo>
                  <a:cubicBezTo>
                    <a:pt x="168" y="731"/>
                    <a:pt x="146" y="732"/>
                    <a:pt x="124" y="735"/>
                  </a:cubicBezTo>
                  <a:lnTo>
                    <a:pt x="124" y="735"/>
                  </a:lnTo>
                  <a:cubicBezTo>
                    <a:pt x="147" y="657"/>
                    <a:pt x="168" y="579"/>
                    <a:pt x="199" y="505"/>
                  </a:cubicBezTo>
                  <a:cubicBezTo>
                    <a:pt x="234" y="407"/>
                    <a:pt x="274" y="312"/>
                    <a:pt x="329" y="229"/>
                  </a:cubicBezTo>
                  <a:cubicBezTo>
                    <a:pt x="388" y="150"/>
                    <a:pt x="456" y="75"/>
                    <a:pt x="546" y="64"/>
                  </a:cubicBezTo>
                  <a:cubicBezTo>
                    <a:pt x="556" y="62"/>
                    <a:pt x="566" y="62"/>
                    <a:pt x="576" y="62"/>
                  </a:cubicBezTo>
                  <a:cubicBezTo>
                    <a:pt x="662" y="62"/>
                    <a:pt x="752" y="106"/>
                    <a:pt x="822" y="166"/>
                  </a:cubicBezTo>
                  <a:cubicBezTo>
                    <a:pt x="763" y="83"/>
                    <a:pt x="669" y="4"/>
                    <a:pt x="546" y="0"/>
                  </a:cubicBezTo>
                  <a:close/>
                </a:path>
              </a:pathLst>
            </a:custGeom>
            <a:solidFill>
              <a:srgbClr val="E28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7502008" y="1941631"/>
              <a:ext cx="211570" cy="233654"/>
            </a:xfrm>
            <a:custGeom>
              <a:avLst/>
              <a:gdLst/>
              <a:ahLst/>
              <a:cxnLst/>
              <a:rect l="l" t="t" r="r" b="b"/>
              <a:pathLst>
                <a:path w="2874" h="3174" extrusionOk="0">
                  <a:moveTo>
                    <a:pt x="2534" y="0"/>
                  </a:moveTo>
                  <a:lnTo>
                    <a:pt x="1" y="1958"/>
                  </a:lnTo>
                  <a:lnTo>
                    <a:pt x="1184" y="3173"/>
                  </a:lnTo>
                  <a:lnTo>
                    <a:pt x="2873" y="371"/>
                  </a:lnTo>
                  <a:lnTo>
                    <a:pt x="25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7238463" y="2011051"/>
              <a:ext cx="154371" cy="169167"/>
            </a:xfrm>
            <a:custGeom>
              <a:avLst/>
              <a:gdLst/>
              <a:ahLst/>
              <a:cxnLst/>
              <a:rect l="l" t="t" r="r" b="b"/>
              <a:pathLst>
                <a:path w="2097" h="2298" extrusionOk="0">
                  <a:moveTo>
                    <a:pt x="269" y="1"/>
                  </a:moveTo>
                  <a:lnTo>
                    <a:pt x="0" y="474"/>
                  </a:lnTo>
                  <a:lnTo>
                    <a:pt x="947" y="2297"/>
                  </a:lnTo>
                  <a:lnTo>
                    <a:pt x="2096" y="1148"/>
                  </a:lnTo>
                  <a:lnTo>
                    <a:pt x="2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6336152" y="1951495"/>
              <a:ext cx="216207" cy="196405"/>
            </a:xfrm>
            <a:custGeom>
              <a:avLst/>
              <a:gdLst/>
              <a:ahLst/>
              <a:cxnLst/>
              <a:rect l="l" t="t" r="r" b="b"/>
              <a:pathLst>
                <a:path w="2937" h="2668" extrusionOk="0">
                  <a:moveTo>
                    <a:pt x="1468" y="1"/>
                  </a:moveTo>
                  <a:cubicBezTo>
                    <a:pt x="655" y="1"/>
                    <a:pt x="0" y="596"/>
                    <a:pt x="0" y="1334"/>
                  </a:cubicBezTo>
                  <a:cubicBezTo>
                    <a:pt x="0" y="2072"/>
                    <a:pt x="655" y="2668"/>
                    <a:pt x="1468" y="2668"/>
                  </a:cubicBezTo>
                  <a:cubicBezTo>
                    <a:pt x="2277" y="2668"/>
                    <a:pt x="2936" y="2072"/>
                    <a:pt x="2936" y="1334"/>
                  </a:cubicBezTo>
                  <a:cubicBezTo>
                    <a:pt x="2936" y="596"/>
                    <a:pt x="2277" y="1"/>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8"/>
            <p:cNvSpPr/>
            <p:nvPr/>
          </p:nvSpPr>
          <p:spPr>
            <a:xfrm>
              <a:off x="6305013" y="1927938"/>
              <a:ext cx="249334" cy="128605"/>
            </a:xfrm>
            <a:custGeom>
              <a:avLst/>
              <a:gdLst/>
              <a:ahLst/>
              <a:cxnLst/>
              <a:rect l="l" t="t" r="r" b="b"/>
              <a:pathLst>
                <a:path w="3387" h="1747" extrusionOk="0">
                  <a:moveTo>
                    <a:pt x="1875" y="1"/>
                  </a:moveTo>
                  <a:lnTo>
                    <a:pt x="1" y="987"/>
                  </a:lnTo>
                  <a:cubicBezTo>
                    <a:pt x="1" y="987"/>
                    <a:pt x="24" y="1366"/>
                    <a:pt x="506" y="1619"/>
                  </a:cubicBezTo>
                  <a:cubicBezTo>
                    <a:pt x="675" y="1708"/>
                    <a:pt x="810" y="1747"/>
                    <a:pt x="912" y="1747"/>
                  </a:cubicBezTo>
                  <a:cubicBezTo>
                    <a:pt x="1101" y="1747"/>
                    <a:pt x="1180" y="1615"/>
                    <a:pt x="1165" y="1417"/>
                  </a:cubicBezTo>
                  <a:lnTo>
                    <a:pt x="1165" y="1417"/>
                  </a:lnTo>
                  <a:cubicBezTo>
                    <a:pt x="1267" y="1451"/>
                    <a:pt x="1423" y="1502"/>
                    <a:pt x="1558" y="1502"/>
                  </a:cubicBezTo>
                  <a:cubicBezTo>
                    <a:pt x="1725" y="1502"/>
                    <a:pt x="1861" y="1423"/>
                    <a:pt x="1824" y="1137"/>
                  </a:cubicBezTo>
                  <a:lnTo>
                    <a:pt x="1824" y="1137"/>
                  </a:lnTo>
                  <a:cubicBezTo>
                    <a:pt x="1925" y="1216"/>
                    <a:pt x="2038" y="1251"/>
                    <a:pt x="2146" y="1251"/>
                  </a:cubicBezTo>
                  <a:cubicBezTo>
                    <a:pt x="2390" y="1251"/>
                    <a:pt x="2609" y="1072"/>
                    <a:pt x="2609" y="809"/>
                  </a:cubicBezTo>
                  <a:cubicBezTo>
                    <a:pt x="2817" y="897"/>
                    <a:pt x="2958" y="932"/>
                    <a:pt x="3051" y="932"/>
                  </a:cubicBezTo>
                  <a:cubicBezTo>
                    <a:pt x="3387" y="932"/>
                    <a:pt x="3090" y="478"/>
                    <a:pt x="3090" y="478"/>
                  </a:cubicBezTo>
                  <a:lnTo>
                    <a:pt x="1875" y="1"/>
                  </a:lnTo>
                  <a:close/>
                </a:path>
              </a:pathLst>
            </a:custGeom>
            <a:solidFill>
              <a:srgbClr val="FFC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8"/>
            <p:cNvSpPr/>
            <p:nvPr/>
          </p:nvSpPr>
          <p:spPr>
            <a:xfrm>
              <a:off x="6435460" y="1933459"/>
              <a:ext cx="61689" cy="54107"/>
            </a:xfrm>
            <a:custGeom>
              <a:avLst/>
              <a:gdLst/>
              <a:ahLst/>
              <a:cxnLst/>
              <a:rect l="l" t="t" r="r" b="b"/>
              <a:pathLst>
                <a:path w="838" h="735" extrusionOk="0">
                  <a:moveTo>
                    <a:pt x="1" y="0"/>
                  </a:moveTo>
                  <a:lnTo>
                    <a:pt x="1" y="0"/>
                  </a:lnTo>
                  <a:cubicBezTo>
                    <a:pt x="167" y="95"/>
                    <a:pt x="309" y="202"/>
                    <a:pt x="438" y="337"/>
                  </a:cubicBezTo>
                  <a:cubicBezTo>
                    <a:pt x="577" y="459"/>
                    <a:pt x="699" y="601"/>
                    <a:pt x="837" y="734"/>
                  </a:cubicBezTo>
                  <a:cubicBezTo>
                    <a:pt x="766" y="553"/>
                    <a:pt x="644" y="399"/>
                    <a:pt x="509" y="261"/>
                  </a:cubicBezTo>
                  <a:cubicBezTo>
                    <a:pt x="367" y="135"/>
                    <a:pt x="198" y="13"/>
                    <a:pt x="1" y="0"/>
                  </a:cubicBezTo>
                  <a:close/>
                </a:path>
              </a:pathLst>
            </a:custGeom>
            <a:solidFill>
              <a:srgbClr val="E28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6360814" y="1944502"/>
              <a:ext cx="78474" cy="67210"/>
            </a:xfrm>
            <a:custGeom>
              <a:avLst/>
              <a:gdLst/>
              <a:ahLst/>
              <a:cxnLst/>
              <a:rect l="l" t="t" r="r" b="b"/>
              <a:pathLst>
                <a:path w="1066" h="913" extrusionOk="0">
                  <a:moveTo>
                    <a:pt x="0" y="1"/>
                  </a:moveTo>
                  <a:lnTo>
                    <a:pt x="0" y="1"/>
                  </a:lnTo>
                  <a:cubicBezTo>
                    <a:pt x="225" y="92"/>
                    <a:pt x="407" y="234"/>
                    <a:pt x="576" y="400"/>
                  </a:cubicBezTo>
                  <a:cubicBezTo>
                    <a:pt x="751" y="557"/>
                    <a:pt x="900" y="739"/>
                    <a:pt x="1066" y="912"/>
                  </a:cubicBezTo>
                  <a:cubicBezTo>
                    <a:pt x="967" y="691"/>
                    <a:pt x="817" y="498"/>
                    <a:pt x="644" y="324"/>
                  </a:cubicBezTo>
                  <a:cubicBezTo>
                    <a:pt x="553" y="245"/>
                    <a:pt x="458" y="163"/>
                    <a:pt x="352" y="107"/>
                  </a:cubicBezTo>
                  <a:cubicBezTo>
                    <a:pt x="241" y="48"/>
                    <a:pt x="123" y="5"/>
                    <a:pt x="0" y="1"/>
                  </a:cubicBezTo>
                  <a:close/>
                </a:path>
              </a:pathLst>
            </a:custGeom>
            <a:solidFill>
              <a:srgbClr val="E28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295369" y="1978144"/>
              <a:ext cx="95405" cy="54181"/>
            </a:xfrm>
            <a:custGeom>
              <a:avLst/>
              <a:gdLst/>
              <a:ahLst/>
              <a:cxnLst/>
              <a:rect l="l" t="t" r="r" b="b"/>
              <a:pathLst>
                <a:path w="1296" h="736" extrusionOk="0">
                  <a:moveTo>
                    <a:pt x="33" y="1"/>
                  </a:moveTo>
                  <a:cubicBezTo>
                    <a:pt x="22" y="1"/>
                    <a:pt x="12" y="1"/>
                    <a:pt x="1" y="1"/>
                  </a:cubicBezTo>
                  <a:cubicBezTo>
                    <a:pt x="246" y="72"/>
                    <a:pt x="471" y="171"/>
                    <a:pt x="680" y="305"/>
                  </a:cubicBezTo>
                  <a:cubicBezTo>
                    <a:pt x="893" y="431"/>
                    <a:pt x="1090" y="586"/>
                    <a:pt x="1296" y="735"/>
                  </a:cubicBezTo>
                  <a:cubicBezTo>
                    <a:pt x="1150" y="526"/>
                    <a:pt x="948" y="360"/>
                    <a:pt x="731" y="218"/>
                  </a:cubicBezTo>
                  <a:cubicBezTo>
                    <a:pt x="621" y="156"/>
                    <a:pt x="507" y="100"/>
                    <a:pt x="385" y="56"/>
                  </a:cubicBezTo>
                  <a:cubicBezTo>
                    <a:pt x="268" y="21"/>
                    <a:pt x="152" y="1"/>
                    <a:pt x="33" y="1"/>
                  </a:cubicBezTo>
                  <a:close/>
                </a:path>
              </a:pathLst>
            </a:custGeom>
            <a:solidFill>
              <a:srgbClr val="E28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6289921" y="2031442"/>
              <a:ext cx="46304" cy="47703"/>
            </a:xfrm>
            <a:custGeom>
              <a:avLst/>
              <a:gdLst/>
              <a:ahLst/>
              <a:cxnLst/>
              <a:rect l="l" t="t" r="r" b="b"/>
              <a:pathLst>
                <a:path w="629" h="648" extrusionOk="0">
                  <a:moveTo>
                    <a:pt x="0" y="0"/>
                  </a:moveTo>
                  <a:lnTo>
                    <a:pt x="178" y="157"/>
                  </a:lnTo>
                  <a:cubicBezTo>
                    <a:pt x="202" y="181"/>
                    <a:pt x="233" y="217"/>
                    <a:pt x="261" y="252"/>
                  </a:cubicBezTo>
                  <a:cubicBezTo>
                    <a:pt x="284" y="292"/>
                    <a:pt x="304" y="332"/>
                    <a:pt x="324" y="374"/>
                  </a:cubicBezTo>
                  <a:cubicBezTo>
                    <a:pt x="364" y="458"/>
                    <a:pt x="388" y="552"/>
                    <a:pt x="415" y="647"/>
                  </a:cubicBezTo>
                  <a:cubicBezTo>
                    <a:pt x="435" y="549"/>
                    <a:pt x="426" y="445"/>
                    <a:pt x="403" y="347"/>
                  </a:cubicBezTo>
                  <a:cubicBezTo>
                    <a:pt x="388" y="296"/>
                    <a:pt x="368" y="249"/>
                    <a:pt x="341" y="203"/>
                  </a:cubicBezTo>
                  <a:lnTo>
                    <a:pt x="341" y="203"/>
                  </a:lnTo>
                  <a:cubicBezTo>
                    <a:pt x="434" y="225"/>
                    <a:pt x="528" y="241"/>
                    <a:pt x="628" y="248"/>
                  </a:cubicBezTo>
                  <a:cubicBezTo>
                    <a:pt x="494" y="173"/>
                    <a:pt x="359" y="119"/>
                    <a:pt x="217" y="71"/>
                  </a:cubicBezTo>
                  <a:lnTo>
                    <a:pt x="0" y="0"/>
                  </a:lnTo>
                  <a:close/>
                </a:path>
              </a:pathLst>
            </a:custGeom>
            <a:solidFill>
              <a:srgbClr val="E28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7857646" y="3594754"/>
              <a:ext cx="242709" cy="353278"/>
            </a:xfrm>
            <a:custGeom>
              <a:avLst/>
              <a:gdLst/>
              <a:ahLst/>
              <a:cxnLst/>
              <a:rect l="l" t="t" r="r" b="b"/>
              <a:pathLst>
                <a:path w="3297" h="4799" extrusionOk="0">
                  <a:moveTo>
                    <a:pt x="2653" y="0"/>
                  </a:moveTo>
                  <a:cubicBezTo>
                    <a:pt x="2391" y="0"/>
                    <a:pt x="2089" y="90"/>
                    <a:pt x="1890" y="205"/>
                  </a:cubicBezTo>
                  <a:cubicBezTo>
                    <a:pt x="0" y="915"/>
                    <a:pt x="0" y="4799"/>
                    <a:pt x="0" y="4799"/>
                  </a:cubicBezTo>
                  <a:lnTo>
                    <a:pt x="1046" y="4799"/>
                  </a:lnTo>
                  <a:cubicBezTo>
                    <a:pt x="1046" y="777"/>
                    <a:pt x="3141" y="678"/>
                    <a:pt x="3141" y="678"/>
                  </a:cubicBezTo>
                  <a:cubicBezTo>
                    <a:pt x="3296" y="170"/>
                    <a:pt x="3012" y="0"/>
                    <a:pt x="2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p:cNvSpPr/>
            <p:nvPr/>
          </p:nvSpPr>
          <p:spPr>
            <a:xfrm>
              <a:off x="7847708" y="3813688"/>
              <a:ext cx="313305" cy="206122"/>
            </a:xfrm>
            <a:custGeom>
              <a:avLst/>
              <a:gdLst/>
              <a:ahLst/>
              <a:cxnLst/>
              <a:rect l="l" t="t" r="r" b="b"/>
              <a:pathLst>
                <a:path w="4256" h="2800" extrusionOk="0">
                  <a:moveTo>
                    <a:pt x="3001" y="1"/>
                  </a:moveTo>
                  <a:cubicBezTo>
                    <a:pt x="2992" y="1"/>
                    <a:pt x="2982" y="1"/>
                    <a:pt x="2972" y="1"/>
                  </a:cubicBezTo>
                  <a:cubicBezTo>
                    <a:pt x="2512" y="17"/>
                    <a:pt x="2309" y="602"/>
                    <a:pt x="1854" y="602"/>
                  </a:cubicBezTo>
                  <a:cubicBezTo>
                    <a:pt x="1846" y="602"/>
                    <a:pt x="1837" y="601"/>
                    <a:pt x="1828" y="601"/>
                  </a:cubicBezTo>
                  <a:cubicBezTo>
                    <a:pt x="1902" y="428"/>
                    <a:pt x="1844" y="282"/>
                    <a:pt x="1689" y="203"/>
                  </a:cubicBezTo>
                  <a:cubicBezTo>
                    <a:pt x="1631" y="172"/>
                    <a:pt x="1572" y="159"/>
                    <a:pt x="1513" y="159"/>
                  </a:cubicBezTo>
                  <a:cubicBezTo>
                    <a:pt x="1265" y="159"/>
                    <a:pt x="1026" y="398"/>
                    <a:pt x="873" y="542"/>
                  </a:cubicBezTo>
                  <a:cubicBezTo>
                    <a:pt x="407" y="968"/>
                    <a:pt x="1" y="1363"/>
                    <a:pt x="166" y="1994"/>
                  </a:cubicBezTo>
                  <a:cubicBezTo>
                    <a:pt x="166" y="2207"/>
                    <a:pt x="553" y="2650"/>
                    <a:pt x="1153" y="2737"/>
                  </a:cubicBezTo>
                  <a:cubicBezTo>
                    <a:pt x="1399" y="2773"/>
                    <a:pt x="1706" y="2799"/>
                    <a:pt x="2028" y="2799"/>
                  </a:cubicBezTo>
                  <a:cubicBezTo>
                    <a:pt x="2756" y="2799"/>
                    <a:pt x="3565" y="2667"/>
                    <a:pt x="3951" y="2227"/>
                  </a:cubicBezTo>
                  <a:cubicBezTo>
                    <a:pt x="4179" y="1967"/>
                    <a:pt x="4255" y="1517"/>
                    <a:pt x="4046" y="1217"/>
                  </a:cubicBezTo>
                  <a:cubicBezTo>
                    <a:pt x="3876" y="972"/>
                    <a:pt x="3647" y="1023"/>
                    <a:pt x="3410" y="913"/>
                  </a:cubicBezTo>
                  <a:cubicBezTo>
                    <a:pt x="3083" y="755"/>
                    <a:pt x="3237" y="735"/>
                    <a:pt x="3276" y="424"/>
                  </a:cubicBezTo>
                  <a:cubicBezTo>
                    <a:pt x="3307" y="157"/>
                    <a:pt x="3274" y="1"/>
                    <a:pt x="30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8"/>
            <p:cNvSpPr/>
            <p:nvPr/>
          </p:nvSpPr>
          <p:spPr>
            <a:xfrm>
              <a:off x="8106247" y="3838423"/>
              <a:ext cx="181387" cy="160481"/>
            </a:xfrm>
            <a:custGeom>
              <a:avLst/>
              <a:gdLst/>
              <a:ahLst/>
              <a:cxnLst/>
              <a:rect l="l" t="t" r="r" b="b"/>
              <a:pathLst>
                <a:path w="2464" h="2180" extrusionOk="0">
                  <a:moveTo>
                    <a:pt x="1232" y="1"/>
                  </a:moveTo>
                  <a:cubicBezTo>
                    <a:pt x="549" y="1"/>
                    <a:pt x="1" y="490"/>
                    <a:pt x="1" y="1090"/>
                  </a:cubicBezTo>
                  <a:cubicBezTo>
                    <a:pt x="1" y="1694"/>
                    <a:pt x="549" y="2179"/>
                    <a:pt x="1232" y="2179"/>
                  </a:cubicBezTo>
                  <a:cubicBezTo>
                    <a:pt x="1915" y="2179"/>
                    <a:pt x="2463" y="1694"/>
                    <a:pt x="2463" y="1090"/>
                  </a:cubicBezTo>
                  <a:cubicBezTo>
                    <a:pt x="2463" y="490"/>
                    <a:pt x="1915" y="1"/>
                    <a:pt x="12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7827611" y="3945387"/>
              <a:ext cx="634046" cy="387877"/>
            </a:xfrm>
            <a:custGeom>
              <a:avLst/>
              <a:gdLst/>
              <a:ahLst/>
              <a:cxnLst/>
              <a:rect l="l" t="t" r="r" b="b"/>
              <a:pathLst>
                <a:path w="8613" h="5269" extrusionOk="0">
                  <a:moveTo>
                    <a:pt x="1" y="1"/>
                  </a:moveTo>
                  <a:lnTo>
                    <a:pt x="408" y="3749"/>
                  </a:lnTo>
                  <a:cubicBezTo>
                    <a:pt x="408" y="3749"/>
                    <a:pt x="510" y="5269"/>
                    <a:pt x="2195" y="5269"/>
                  </a:cubicBezTo>
                  <a:lnTo>
                    <a:pt x="6959" y="5269"/>
                  </a:lnTo>
                  <a:cubicBezTo>
                    <a:pt x="6959" y="5269"/>
                    <a:pt x="8075" y="4965"/>
                    <a:pt x="8277" y="3410"/>
                  </a:cubicBezTo>
                  <a:cubicBezTo>
                    <a:pt x="8478" y="1859"/>
                    <a:pt x="8612" y="1"/>
                    <a:pt x="8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8119351" y="3797492"/>
              <a:ext cx="65665" cy="72143"/>
            </a:xfrm>
            <a:custGeom>
              <a:avLst/>
              <a:gdLst/>
              <a:ahLst/>
              <a:cxnLst/>
              <a:rect l="l" t="t" r="r" b="b"/>
              <a:pathLst>
                <a:path w="892" h="980" extrusionOk="0">
                  <a:moveTo>
                    <a:pt x="63" y="0"/>
                  </a:moveTo>
                  <a:cubicBezTo>
                    <a:pt x="39" y="0"/>
                    <a:pt x="15" y="15"/>
                    <a:pt x="8" y="39"/>
                  </a:cubicBezTo>
                  <a:cubicBezTo>
                    <a:pt x="1" y="68"/>
                    <a:pt x="21" y="95"/>
                    <a:pt x="44" y="99"/>
                  </a:cubicBezTo>
                  <a:cubicBezTo>
                    <a:pt x="553" y="225"/>
                    <a:pt x="786" y="935"/>
                    <a:pt x="786" y="944"/>
                  </a:cubicBezTo>
                  <a:cubicBezTo>
                    <a:pt x="793" y="968"/>
                    <a:pt x="813" y="979"/>
                    <a:pt x="833" y="979"/>
                  </a:cubicBezTo>
                  <a:lnTo>
                    <a:pt x="849" y="979"/>
                  </a:lnTo>
                  <a:cubicBezTo>
                    <a:pt x="877" y="968"/>
                    <a:pt x="892" y="939"/>
                    <a:pt x="884" y="912"/>
                  </a:cubicBezTo>
                  <a:cubicBezTo>
                    <a:pt x="873" y="881"/>
                    <a:pt x="631" y="143"/>
                    <a:pt x="72" y="1"/>
                  </a:cubicBezTo>
                  <a:cubicBezTo>
                    <a:pt x="69" y="0"/>
                    <a:pt x="66" y="0"/>
                    <a:pt x="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8014522" y="3589821"/>
              <a:ext cx="80535" cy="54917"/>
            </a:xfrm>
            <a:custGeom>
              <a:avLst/>
              <a:gdLst/>
              <a:ahLst/>
              <a:cxnLst/>
              <a:rect l="l" t="t" r="r" b="b"/>
              <a:pathLst>
                <a:path w="1094" h="746" extrusionOk="0">
                  <a:moveTo>
                    <a:pt x="589" y="0"/>
                  </a:moveTo>
                  <a:cubicBezTo>
                    <a:pt x="512" y="0"/>
                    <a:pt x="438" y="10"/>
                    <a:pt x="367" y="19"/>
                  </a:cubicBezTo>
                  <a:cubicBezTo>
                    <a:pt x="299" y="28"/>
                    <a:pt x="232" y="39"/>
                    <a:pt x="170" y="59"/>
                  </a:cubicBezTo>
                  <a:cubicBezTo>
                    <a:pt x="137" y="66"/>
                    <a:pt x="106" y="79"/>
                    <a:pt x="75" y="95"/>
                  </a:cubicBezTo>
                  <a:cubicBezTo>
                    <a:pt x="48" y="106"/>
                    <a:pt x="0" y="122"/>
                    <a:pt x="8" y="161"/>
                  </a:cubicBezTo>
                  <a:cubicBezTo>
                    <a:pt x="28" y="130"/>
                    <a:pt x="71" y="126"/>
                    <a:pt x="114" y="126"/>
                  </a:cubicBezTo>
                  <a:cubicBezTo>
                    <a:pt x="129" y="126"/>
                    <a:pt x="143" y="127"/>
                    <a:pt x="157" y="127"/>
                  </a:cubicBezTo>
                  <a:cubicBezTo>
                    <a:pt x="165" y="127"/>
                    <a:pt x="173" y="127"/>
                    <a:pt x="181" y="126"/>
                  </a:cubicBezTo>
                  <a:cubicBezTo>
                    <a:pt x="245" y="126"/>
                    <a:pt x="308" y="130"/>
                    <a:pt x="370" y="130"/>
                  </a:cubicBezTo>
                  <a:cubicBezTo>
                    <a:pt x="501" y="137"/>
                    <a:pt x="631" y="126"/>
                    <a:pt x="734" y="157"/>
                  </a:cubicBezTo>
                  <a:cubicBezTo>
                    <a:pt x="840" y="190"/>
                    <a:pt x="915" y="264"/>
                    <a:pt x="959" y="374"/>
                  </a:cubicBezTo>
                  <a:cubicBezTo>
                    <a:pt x="998" y="485"/>
                    <a:pt x="1010" y="611"/>
                    <a:pt x="1010" y="745"/>
                  </a:cubicBezTo>
                  <a:cubicBezTo>
                    <a:pt x="1061" y="623"/>
                    <a:pt x="1093" y="485"/>
                    <a:pt x="1061" y="343"/>
                  </a:cubicBezTo>
                  <a:cubicBezTo>
                    <a:pt x="1042" y="205"/>
                    <a:pt x="924" y="63"/>
                    <a:pt x="773" y="24"/>
                  </a:cubicBezTo>
                  <a:cubicBezTo>
                    <a:pt x="709" y="6"/>
                    <a:pt x="648" y="0"/>
                    <a:pt x="589" y="0"/>
                  </a:cubicBezTo>
                  <a:close/>
                </a:path>
              </a:pathLst>
            </a:custGeom>
            <a:solidFill>
              <a:srgbClr val="E28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7907263" y="2597918"/>
              <a:ext cx="67210" cy="710974"/>
            </a:xfrm>
            <a:custGeom>
              <a:avLst/>
              <a:gdLst/>
              <a:ahLst/>
              <a:cxnLst/>
              <a:rect l="l" t="t" r="r" b="b"/>
              <a:pathLst>
                <a:path w="913" h="9658" extrusionOk="0">
                  <a:moveTo>
                    <a:pt x="194" y="1"/>
                  </a:moveTo>
                  <a:cubicBezTo>
                    <a:pt x="20" y="794"/>
                    <a:pt x="0" y="1615"/>
                    <a:pt x="4" y="2424"/>
                  </a:cubicBezTo>
                  <a:cubicBezTo>
                    <a:pt x="13" y="3236"/>
                    <a:pt x="71" y="4050"/>
                    <a:pt x="146" y="4855"/>
                  </a:cubicBezTo>
                  <a:cubicBezTo>
                    <a:pt x="233" y="5664"/>
                    <a:pt x="328" y="6469"/>
                    <a:pt x="458" y="7270"/>
                  </a:cubicBezTo>
                  <a:cubicBezTo>
                    <a:pt x="589" y="8071"/>
                    <a:pt x="731" y="8868"/>
                    <a:pt x="913" y="9657"/>
                  </a:cubicBezTo>
                  <a:lnTo>
                    <a:pt x="612" y="7247"/>
                  </a:lnTo>
                  <a:cubicBezTo>
                    <a:pt x="514" y="6445"/>
                    <a:pt x="419" y="5640"/>
                    <a:pt x="348" y="4835"/>
                  </a:cubicBezTo>
                  <a:cubicBezTo>
                    <a:pt x="257" y="4034"/>
                    <a:pt x="202" y="3229"/>
                    <a:pt x="159" y="2420"/>
                  </a:cubicBezTo>
                  <a:cubicBezTo>
                    <a:pt x="135" y="2017"/>
                    <a:pt x="131" y="1615"/>
                    <a:pt x="131" y="1212"/>
                  </a:cubicBezTo>
                  <a:lnTo>
                    <a:pt x="142" y="604"/>
                  </a:lnTo>
                  <a:lnTo>
                    <a:pt x="194" y="1"/>
                  </a:lnTo>
                  <a:close/>
                </a:path>
              </a:pathLst>
            </a:custGeom>
            <a:solidFill>
              <a:srgbClr val="0315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0" name="Google Shape;540;p28"/>
          <p:cNvSpPr/>
          <p:nvPr/>
        </p:nvSpPr>
        <p:spPr>
          <a:xfrm flipH="1">
            <a:off x="6587403" y="4453604"/>
            <a:ext cx="1696520" cy="266400"/>
          </a:xfrm>
          <a:custGeom>
            <a:avLst/>
            <a:gdLst/>
            <a:ahLst/>
            <a:cxnLst/>
            <a:rect l="l" t="t" r="r" b="b"/>
            <a:pathLst>
              <a:path w="32160" h="5050" extrusionOk="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grpSp>
        <p:nvGrpSpPr>
          <p:cNvPr id="665" name="Google Shape;665;p32"/>
          <p:cNvGrpSpPr/>
          <p:nvPr/>
        </p:nvGrpSpPr>
        <p:grpSpPr>
          <a:xfrm>
            <a:off x="4121900" y="0"/>
            <a:ext cx="4702500" cy="2301750"/>
            <a:chOff x="4121900" y="0"/>
            <a:chExt cx="4702500" cy="2301750"/>
          </a:xfrm>
        </p:grpSpPr>
        <p:sp>
          <p:nvSpPr>
            <p:cNvPr id="666" name="Google Shape;666;p32"/>
            <p:cNvSpPr/>
            <p:nvPr/>
          </p:nvSpPr>
          <p:spPr>
            <a:xfrm>
              <a:off x="4121900" y="363150"/>
              <a:ext cx="4702500" cy="1938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7" name="Google Shape;667;p32"/>
            <p:cNvGrpSpPr/>
            <p:nvPr/>
          </p:nvGrpSpPr>
          <p:grpSpPr>
            <a:xfrm>
              <a:off x="4444825" y="0"/>
              <a:ext cx="4133762" cy="641924"/>
              <a:chOff x="4444825" y="0"/>
              <a:chExt cx="4133762" cy="641924"/>
            </a:xfrm>
          </p:grpSpPr>
          <p:grpSp>
            <p:nvGrpSpPr>
              <p:cNvPr id="668" name="Google Shape;668;p32"/>
              <p:cNvGrpSpPr/>
              <p:nvPr/>
            </p:nvGrpSpPr>
            <p:grpSpPr>
              <a:xfrm>
                <a:off x="4444825" y="0"/>
                <a:ext cx="46887" cy="641924"/>
                <a:chOff x="4444825" y="0"/>
                <a:chExt cx="46887" cy="641924"/>
              </a:xfrm>
            </p:grpSpPr>
            <p:sp>
              <p:nvSpPr>
                <p:cNvPr id="669" name="Google Shape;669;p32"/>
                <p:cNvSpPr/>
                <p:nvPr/>
              </p:nvSpPr>
              <p:spPr>
                <a:xfrm>
                  <a:off x="44448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44645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32"/>
              <p:cNvGrpSpPr/>
              <p:nvPr/>
            </p:nvGrpSpPr>
            <p:grpSpPr>
              <a:xfrm>
                <a:off x="8531700" y="0"/>
                <a:ext cx="46887" cy="641924"/>
                <a:chOff x="2783050" y="0"/>
                <a:chExt cx="46887" cy="641924"/>
              </a:xfrm>
            </p:grpSpPr>
            <p:sp>
              <p:nvSpPr>
                <p:cNvPr id="672" name="Google Shape;672;p32"/>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2"/>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74" name="Google Shape;674;p32"/>
          <p:cNvGrpSpPr/>
          <p:nvPr/>
        </p:nvGrpSpPr>
        <p:grpSpPr>
          <a:xfrm>
            <a:off x="4121900" y="2183200"/>
            <a:ext cx="4851978" cy="2517000"/>
            <a:chOff x="4121900" y="0"/>
            <a:chExt cx="4702500" cy="2301750"/>
          </a:xfrm>
        </p:grpSpPr>
        <p:sp>
          <p:nvSpPr>
            <p:cNvPr id="675" name="Google Shape;675;p32"/>
            <p:cNvSpPr/>
            <p:nvPr/>
          </p:nvSpPr>
          <p:spPr>
            <a:xfrm>
              <a:off x="4121900" y="363150"/>
              <a:ext cx="4702500" cy="1938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32"/>
            <p:cNvGrpSpPr/>
            <p:nvPr/>
          </p:nvGrpSpPr>
          <p:grpSpPr>
            <a:xfrm>
              <a:off x="4444825" y="0"/>
              <a:ext cx="4133762" cy="641924"/>
              <a:chOff x="4444825" y="0"/>
              <a:chExt cx="4133762" cy="641924"/>
            </a:xfrm>
          </p:grpSpPr>
          <p:grpSp>
            <p:nvGrpSpPr>
              <p:cNvPr id="677" name="Google Shape;677;p32"/>
              <p:cNvGrpSpPr/>
              <p:nvPr/>
            </p:nvGrpSpPr>
            <p:grpSpPr>
              <a:xfrm>
                <a:off x="4444825" y="0"/>
                <a:ext cx="46887" cy="641924"/>
                <a:chOff x="4444825" y="0"/>
                <a:chExt cx="46887" cy="641924"/>
              </a:xfrm>
            </p:grpSpPr>
            <p:sp>
              <p:nvSpPr>
                <p:cNvPr id="678" name="Google Shape;678;p32"/>
                <p:cNvSpPr/>
                <p:nvPr/>
              </p:nvSpPr>
              <p:spPr>
                <a:xfrm>
                  <a:off x="44448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2"/>
                <p:cNvSpPr/>
                <p:nvPr/>
              </p:nvSpPr>
              <p:spPr>
                <a:xfrm>
                  <a:off x="44645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 name="Google Shape;680;p32"/>
              <p:cNvGrpSpPr/>
              <p:nvPr/>
            </p:nvGrpSpPr>
            <p:grpSpPr>
              <a:xfrm>
                <a:off x="8531700" y="0"/>
                <a:ext cx="46887" cy="641924"/>
                <a:chOff x="2783050" y="0"/>
                <a:chExt cx="46887" cy="641924"/>
              </a:xfrm>
            </p:grpSpPr>
            <p:sp>
              <p:nvSpPr>
                <p:cNvPr id="681" name="Google Shape;681;p32"/>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2"/>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683" name="Google Shape;683;p32"/>
          <p:cNvSpPr txBox="1">
            <a:spLocks noGrp="1"/>
          </p:cNvSpPr>
          <p:nvPr>
            <p:ph type="subTitle" idx="1"/>
          </p:nvPr>
        </p:nvSpPr>
        <p:spPr>
          <a:xfrm>
            <a:off x="3882111" y="2549585"/>
            <a:ext cx="5198279" cy="2168839"/>
          </a:xfrm>
          <a:prstGeom prst="rect">
            <a:avLst/>
          </a:prstGeom>
        </p:spPr>
        <p:txBody>
          <a:bodyPr spcFirstLastPara="1" wrap="square" lIns="91425" tIns="91425" rIns="91425" bIns="91425" anchor="t" anchorCtr="0">
            <a:noAutofit/>
          </a:bodyPr>
          <a:lstStyle/>
          <a:p>
            <a:pPr algn="l" rtl="0">
              <a:spcBef>
                <a:spcPts val="0"/>
              </a:spcBef>
              <a:spcAft>
                <a:spcPts val="0"/>
              </a:spcAft>
            </a:pPr>
            <a:r>
              <a:rPr lang="es-ES" b="0" i="0" u="none" strike="noStrike" dirty="0">
                <a:solidFill>
                  <a:srgbClr val="000000"/>
                </a:solidFill>
                <a:effectLst/>
                <a:latin typeface="Arial" panose="020B0604020202020204" pitchFamily="34" charset="0"/>
              </a:rPr>
              <a:t>          Se utilizarán datos históricos, para identificar comportamientos y comprender el estado de la situación y en base a la información consolidada y comparativa poder tomar decisiones. Buscamos conocer como está en realidad nuestro negocio hasta la fecha, permitiendo visualizar, detectar, averiguar, calcular e identificar. Se consultan diferentes indicadores de negocio de cara a obtener una visión de lo que ha pasado y está pasando en el pasado inmediato (ultimo cierre de mes).</a:t>
            </a:r>
            <a:endParaRPr lang="es-ES" sz="1100" dirty="0">
              <a:effectLst/>
            </a:endParaRPr>
          </a:p>
        </p:txBody>
      </p:sp>
      <p:sp>
        <p:nvSpPr>
          <p:cNvPr id="684" name="Google Shape;684;p32"/>
          <p:cNvSpPr txBox="1">
            <a:spLocks noGrp="1"/>
          </p:cNvSpPr>
          <p:nvPr>
            <p:ph type="subTitle" idx="2"/>
          </p:nvPr>
        </p:nvSpPr>
        <p:spPr>
          <a:xfrm>
            <a:off x="4617950" y="1260349"/>
            <a:ext cx="3710400" cy="82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Descriptivo</a:t>
            </a:r>
            <a:endParaRPr dirty="0"/>
          </a:p>
        </p:txBody>
      </p:sp>
      <p:sp>
        <p:nvSpPr>
          <p:cNvPr id="685" name="Google Shape;685;p32"/>
          <p:cNvSpPr/>
          <p:nvPr/>
        </p:nvSpPr>
        <p:spPr>
          <a:xfrm flipH="1">
            <a:off x="319461" y="4700200"/>
            <a:ext cx="3861934" cy="218046"/>
          </a:xfrm>
          <a:custGeom>
            <a:avLst/>
            <a:gdLst/>
            <a:ahLst/>
            <a:cxnLst/>
            <a:rect l="l" t="t" r="r" b="b"/>
            <a:pathLst>
              <a:path w="32160" h="5050" extrusionOk="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6" name="Google Shape;686;p32"/>
          <p:cNvGrpSpPr/>
          <p:nvPr/>
        </p:nvGrpSpPr>
        <p:grpSpPr>
          <a:xfrm>
            <a:off x="721500" y="1702962"/>
            <a:ext cx="3082491" cy="3128277"/>
            <a:chOff x="721500" y="1702962"/>
            <a:chExt cx="3082491" cy="3128277"/>
          </a:xfrm>
        </p:grpSpPr>
        <p:grpSp>
          <p:nvGrpSpPr>
            <p:cNvPr id="687" name="Google Shape;687;p32"/>
            <p:cNvGrpSpPr/>
            <p:nvPr/>
          </p:nvGrpSpPr>
          <p:grpSpPr>
            <a:xfrm>
              <a:off x="2408757" y="2888378"/>
              <a:ext cx="778176" cy="1196487"/>
              <a:chOff x="2408757" y="2449015"/>
              <a:chExt cx="778176" cy="1196487"/>
            </a:xfrm>
          </p:grpSpPr>
          <p:sp>
            <p:nvSpPr>
              <p:cNvPr id="688" name="Google Shape;688;p32"/>
              <p:cNvSpPr/>
              <p:nvPr/>
            </p:nvSpPr>
            <p:spPr>
              <a:xfrm rot="-1400388">
                <a:off x="2600789" y="2456330"/>
                <a:ext cx="93245" cy="567510"/>
              </a:xfrm>
              <a:custGeom>
                <a:avLst/>
                <a:gdLst/>
                <a:ahLst/>
                <a:cxnLst/>
                <a:rect l="l" t="t" r="r" b="b"/>
                <a:pathLst>
                  <a:path w="2041" h="12422" extrusionOk="0">
                    <a:moveTo>
                      <a:pt x="115" y="1"/>
                    </a:moveTo>
                    <a:lnTo>
                      <a:pt x="1" y="45"/>
                    </a:lnTo>
                    <a:cubicBezTo>
                      <a:pt x="1796" y="4575"/>
                      <a:pt x="1919" y="12341"/>
                      <a:pt x="1919" y="12421"/>
                    </a:cubicBezTo>
                    <a:lnTo>
                      <a:pt x="2041" y="12417"/>
                    </a:lnTo>
                    <a:cubicBezTo>
                      <a:pt x="2041" y="12341"/>
                      <a:pt x="1919" y="4547"/>
                      <a:pt x="1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2"/>
              <p:cNvSpPr/>
              <p:nvPr/>
            </p:nvSpPr>
            <p:spPr>
              <a:xfrm rot="-1400388">
                <a:off x="2743711" y="2792868"/>
                <a:ext cx="138839" cy="100509"/>
              </a:xfrm>
              <a:custGeom>
                <a:avLst/>
                <a:gdLst/>
                <a:ahLst/>
                <a:cxnLst/>
                <a:rect l="l" t="t" r="r" b="b"/>
                <a:pathLst>
                  <a:path w="3039" h="2200" extrusionOk="0">
                    <a:moveTo>
                      <a:pt x="2468" y="1"/>
                    </a:moveTo>
                    <a:cubicBezTo>
                      <a:pt x="2389" y="1"/>
                      <a:pt x="2244" y="42"/>
                      <a:pt x="2013" y="136"/>
                    </a:cubicBezTo>
                    <a:cubicBezTo>
                      <a:pt x="103" y="909"/>
                      <a:pt x="0" y="2199"/>
                      <a:pt x="0" y="2199"/>
                    </a:cubicBezTo>
                    <a:cubicBezTo>
                      <a:pt x="0" y="2199"/>
                      <a:pt x="3039" y="1"/>
                      <a:pt x="2468" y="1"/>
                    </a:cubicBezTo>
                    <a:close/>
                  </a:path>
                </a:pathLst>
              </a:custGeom>
              <a:solidFill>
                <a:srgbClr val="9CC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p:nvPr/>
            </p:nvSpPr>
            <p:spPr>
              <a:xfrm rot="-1400388">
                <a:off x="2702342" y="2704612"/>
                <a:ext cx="94890" cy="117184"/>
              </a:xfrm>
              <a:custGeom>
                <a:avLst/>
                <a:gdLst/>
                <a:ahLst/>
                <a:cxnLst/>
                <a:rect l="l" t="t" r="r" b="b"/>
                <a:pathLst>
                  <a:path w="2077" h="2565" extrusionOk="0">
                    <a:moveTo>
                      <a:pt x="1588" y="0"/>
                    </a:moveTo>
                    <a:cubicBezTo>
                      <a:pt x="1537" y="0"/>
                      <a:pt x="1458" y="28"/>
                      <a:pt x="1347" y="90"/>
                    </a:cubicBezTo>
                    <a:cubicBezTo>
                      <a:pt x="163" y="745"/>
                      <a:pt x="1" y="2565"/>
                      <a:pt x="1" y="2565"/>
                    </a:cubicBezTo>
                    <a:cubicBezTo>
                      <a:pt x="1" y="2565"/>
                      <a:pt x="2076" y="0"/>
                      <a:pt x="15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rot="-1400388">
                <a:off x="2652607" y="2624254"/>
                <a:ext cx="94113" cy="107499"/>
              </a:xfrm>
              <a:custGeom>
                <a:avLst/>
                <a:gdLst/>
                <a:ahLst/>
                <a:cxnLst/>
                <a:rect l="l" t="t" r="r" b="b"/>
                <a:pathLst>
                  <a:path w="2060" h="2353" extrusionOk="0">
                    <a:moveTo>
                      <a:pt x="1678" y="0"/>
                    </a:moveTo>
                    <a:cubicBezTo>
                      <a:pt x="1637" y="0"/>
                      <a:pt x="1566" y="28"/>
                      <a:pt x="1460" y="90"/>
                    </a:cubicBezTo>
                    <a:cubicBezTo>
                      <a:pt x="383" y="722"/>
                      <a:pt x="1" y="2352"/>
                      <a:pt x="1" y="2352"/>
                    </a:cubicBezTo>
                    <a:cubicBezTo>
                      <a:pt x="1" y="2352"/>
                      <a:pt x="2060" y="0"/>
                      <a:pt x="16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rot="-1400388">
                <a:off x="2611594" y="2550243"/>
                <a:ext cx="68986" cy="125271"/>
              </a:xfrm>
              <a:custGeom>
                <a:avLst/>
                <a:gdLst/>
                <a:ahLst/>
                <a:cxnLst/>
                <a:rect l="l" t="t" r="r" b="b"/>
                <a:pathLst>
                  <a:path w="1510" h="2742" extrusionOk="0">
                    <a:moveTo>
                      <a:pt x="1133" y="0"/>
                    </a:moveTo>
                    <a:cubicBezTo>
                      <a:pt x="1085" y="0"/>
                      <a:pt x="1013" y="40"/>
                      <a:pt x="912" y="129"/>
                    </a:cubicBezTo>
                    <a:cubicBezTo>
                      <a:pt x="1" y="922"/>
                      <a:pt x="4" y="2741"/>
                      <a:pt x="4" y="2741"/>
                    </a:cubicBezTo>
                    <a:cubicBezTo>
                      <a:pt x="327" y="2517"/>
                      <a:pt x="1509" y="0"/>
                      <a:pt x="11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rot="-1400388">
                <a:off x="2558373" y="2492874"/>
                <a:ext cx="57473" cy="101331"/>
              </a:xfrm>
              <a:custGeom>
                <a:avLst/>
                <a:gdLst/>
                <a:ahLst/>
                <a:cxnLst/>
                <a:rect l="l" t="t" r="r" b="b"/>
                <a:pathLst>
                  <a:path w="1258" h="2218" extrusionOk="0">
                    <a:moveTo>
                      <a:pt x="893" y="1"/>
                    </a:moveTo>
                    <a:cubicBezTo>
                      <a:pt x="869" y="1"/>
                      <a:pt x="840" y="9"/>
                      <a:pt x="805" y="27"/>
                    </a:cubicBezTo>
                    <a:cubicBezTo>
                      <a:pt x="226" y="323"/>
                      <a:pt x="0" y="2217"/>
                      <a:pt x="0" y="2217"/>
                    </a:cubicBezTo>
                    <a:cubicBezTo>
                      <a:pt x="275" y="2077"/>
                      <a:pt x="1257" y="1"/>
                      <a:pt x="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2"/>
              <p:cNvSpPr/>
              <p:nvPr/>
            </p:nvSpPr>
            <p:spPr>
              <a:xfrm rot="-1400388">
                <a:off x="2511120" y="2453676"/>
                <a:ext cx="40021" cy="79859"/>
              </a:xfrm>
              <a:custGeom>
                <a:avLst/>
                <a:gdLst/>
                <a:ahLst/>
                <a:cxnLst/>
                <a:rect l="l" t="t" r="r" b="b"/>
                <a:pathLst>
                  <a:path w="876" h="1748" extrusionOk="0">
                    <a:moveTo>
                      <a:pt x="705" y="1"/>
                    </a:moveTo>
                    <a:cubicBezTo>
                      <a:pt x="668" y="1"/>
                      <a:pt x="605" y="61"/>
                      <a:pt x="514" y="204"/>
                    </a:cubicBezTo>
                    <a:cubicBezTo>
                      <a:pt x="0" y="993"/>
                      <a:pt x="64" y="1747"/>
                      <a:pt x="64" y="1747"/>
                    </a:cubicBezTo>
                    <a:cubicBezTo>
                      <a:pt x="530" y="1252"/>
                      <a:pt x="876" y="1"/>
                      <a:pt x="7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2"/>
              <p:cNvSpPr/>
              <p:nvPr/>
            </p:nvSpPr>
            <p:spPr>
              <a:xfrm rot="-1400388">
                <a:off x="2423164" y="2487416"/>
                <a:ext cx="75656" cy="41757"/>
              </a:xfrm>
              <a:custGeom>
                <a:avLst/>
                <a:gdLst/>
                <a:ahLst/>
                <a:cxnLst/>
                <a:rect l="l" t="t" r="r" b="b"/>
                <a:pathLst>
                  <a:path w="1656" h="914" extrusionOk="0">
                    <a:moveTo>
                      <a:pt x="669" y="1"/>
                    </a:moveTo>
                    <a:cubicBezTo>
                      <a:pt x="0" y="1"/>
                      <a:pt x="1175" y="886"/>
                      <a:pt x="1655" y="913"/>
                    </a:cubicBezTo>
                    <a:cubicBezTo>
                      <a:pt x="1655" y="913"/>
                      <a:pt x="1410" y="25"/>
                      <a:pt x="692" y="1"/>
                    </a:cubicBezTo>
                    <a:cubicBezTo>
                      <a:pt x="684" y="1"/>
                      <a:pt x="677"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2"/>
              <p:cNvSpPr/>
              <p:nvPr/>
            </p:nvSpPr>
            <p:spPr>
              <a:xfrm rot="-1400388">
                <a:off x="2450774" y="2548902"/>
                <a:ext cx="102245" cy="44498"/>
              </a:xfrm>
              <a:custGeom>
                <a:avLst/>
                <a:gdLst/>
                <a:ahLst/>
                <a:cxnLst/>
                <a:rect l="l" t="t" r="r" b="b"/>
                <a:pathLst>
                  <a:path w="2238" h="974" extrusionOk="0">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2"/>
              <p:cNvSpPr/>
              <p:nvPr/>
            </p:nvSpPr>
            <p:spPr>
              <a:xfrm rot="-1400388">
                <a:off x="2499185" y="2611891"/>
                <a:ext cx="102839" cy="54914"/>
              </a:xfrm>
              <a:custGeom>
                <a:avLst/>
                <a:gdLst/>
                <a:ahLst/>
                <a:cxnLst/>
                <a:rect l="l" t="t" r="r" b="b"/>
                <a:pathLst>
                  <a:path w="2251" h="1202" extrusionOk="0">
                    <a:moveTo>
                      <a:pt x="752" y="0"/>
                    </a:moveTo>
                    <a:cubicBezTo>
                      <a:pt x="0" y="0"/>
                      <a:pt x="586" y="698"/>
                      <a:pt x="2251" y="1202"/>
                    </a:cubicBezTo>
                    <a:cubicBezTo>
                      <a:pt x="2251" y="1202"/>
                      <a:pt x="1655" y="38"/>
                      <a:pt x="815" y="2"/>
                    </a:cubicBezTo>
                    <a:cubicBezTo>
                      <a:pt x="793" y="1"/>
                      <a:pt x="772" y="0"/>
                      <a:pt x="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2"/>
              <p:cNvSpPr/>
              <p:nvPr/>
            </p:nvSpPr>
            <p:spPr>
              <a:xfrm rot="-1400388">
                <a:off x="2514042" y="2680854"/>
                <a:ext cx="137423" cy="64737"/>
              </a:xfrm>
              <a:custGeom>
                <a:avLst/>
                <a:gdLst/>
                <a:ahLst/>
                <a:cxnLst/>
                <a:rect l="l" t="t" r="r" b="b"/>
                <a:pathLst>
                  <a:path w="3008" h="1417" extrusionOk="0">
                    <a:moveTo>
                      <a:pt x="1029" y="0"/>
                    </a:moveTo>
                    <a:cubicBezTo>
                      <a:pt x="1004" y="0"/>
                      <a:pt x="979" y="1"/>
                      <a:pt x="955" y="3"/>
                    </a:cubicBezTo>
                    <a:cubicBezTo>
                      <a:pt x="0" y="87"/>
                      <a:pt x="1946" y="1258"/>
                      <a:pt x="3007" y="1416"/>
                    </a:cubicBezTo>
                    <a:cubicBezTo>
                      <a:pt x="3007" y="1416"/>
                      <a:pt x="1969" y="0"/>
                      <a:pt x="1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2"/>
              <p:cNvSpPr/>
              <p:nvPr/>
            </p:nvSpPr>
            <p:spPr>
              <a:xfrm rot="-1400388">
                <a:off x="2573224" y="2762025"/>
                <a:ext cx="126550" cy="64097"/>
              </a:xfrm>
              <a:custGeom>
                <a:avLst/>
                <a:gdLst/>
                <a:ahLst/>
                <a:cxnLst/>
                <a:rect l="l" t="t" r="r" b="b"/>
                <a:pathLst>
                  <a:path w="2770" h="1403" extrusionOk="0">
                    <a:moveTo>
                      <a:pt x="720" y="1"/>
                    </a:moveTo>
                    <a:cubicBezTo>
                      <a:pt x="0" y="1"/>
                      <a:pt x="1042" y="1000"/>
                      <a:pt x="2770" y="1402"/>
                    </a:cubicBezTo>
                    <a:cubicBezTo>
                      <a:pt x="2770" y="1402"/>
                      <a:pt x="1790" y="123"/>
                      <a:pt x="843" y="9"/>
                    </a:cubicBezTo>
                    <a:cubicBezTo>
                      <a:pt x="798" y="4"/>
                      <a:pt x="756" y="1"/>
                      <a:pt x="7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2"/>
              <p:cNvSpPr/>
              <p:nvPr/>
            </p:nvSpPr>
            <p:spPr>
              <a:xfrm rot="-1400388">
                <a:off x="2560247" y="2844913"/>
                <a:ext cx="180185" cy="65102"/>
              </a:xfrm>
              <a:custGeom>
                <a:avLst/>
                <a:gdLst/>
                <a:ahLst/>
                <a:cxnLst/>
                <a:rect l="l" t="t" r="r" b="b"/>
                <a:pathLst>
                  <a:path w="3944" h="1425" extrusionOk="0">
                    <a:moveTo>
                      <a:pt x="1534" y="0"/>
                    </a:moveTo>
                    <a:cubicBezTo>
                      <a:pt x="1442" y="0"/>
                      <a:pt x="1350" y="9"/>
                      <a:pt x="1260" y="27"/>
                    </a:cubicBezTo>
                    <a:cubicBezTo>
                      <a:pt x="1" y="288"/>
                      <a:pt x="3778" y="1424"/>
                      <a:pt x="3944" y="1424"/>
                    </a:cubicBezTo>
                    <a:cubicBezTo>
                      <a:pt x="3944" y="1424"/>
                      <a:pt x="2716" y="0"/>
                      <a:pt x="1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p:nvPr/>
            </p:nvSpPr>
            <p:spPr>
              <a:xfrm rot="-1400388">
                <a:off x="2609328" y="2898665"/>
                <a:ext cx="160266" cy="62361"/>
              </a:xfrm>
              <a:custGeom>
                <a:avLst/>
                <a:gdLst/>
                <a:ahLst/>
                <a:cxnLst/>
                <a:rect l="l" t="t" r="r" b="b"/>
                <a:pathLst>
                  <a:path w="3508" h="1365" extrusionOk="0">
                    <a:moveTo>
                      <a:pt x="1009" y="0"/>
                    </a:moveTo>
                    <a:cubicBezTo>
                      <a:pt x="987" y="0"/>
                      <a:pt x="964" y="1"/>
                      <a:pt x="943" y="2"/>
                    </a:cubicBezTo>
                    <a:cubicBezTo>
                      <a:pt x="1" y="69"/>
                      <a:pt x="2480" y="1364"/>
                      <a:pt x="3490" y="1364"/>
                    </a:cubicBezTo>
                    <a:cubicBezTo>
                      <a:pt x="3496" y="1364"/>
                      <a:pt x="3502" y="1364"/>
                      <a:pt x="3508" y="1364"/>
                    </a:cubicBezTo>
                    <a:cubicBezTo>
                      <a:pt x="3508" y="1364"/>
                      <a:pt x="1963" y="0"/>
                      <a:pt x="1009" y="0"/>
                    </a:cubicBezTo>
                    <a:close/>
                  </a:path>
                </a:pathLst>
              </a:custGeom>
              <a:solidFill>
                <a:srgbClr val="9CC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2"/>
              <p:cNvSpPr/>
              <p:nvPr/>
            </p:nvSpPr>
            <p:spPr>
              <a:xfrm rot="-1400388">
                <a:off x="2454208" y="2669582"/>
                <a:ext cx="208328" cy="272471"/>
              </a:xfrm>
              <a:custGeom>
                <a:avLst/>
                <a:gdLst/>
                <a:ahLst/>
                <a:cxnLst/>
                <a:rect l="l" t="t" r="r" b="b"/>
                <a:pathLst>
                  <a:path w="4560" h="5964" extrusionOk="0">
                    <a:moveTo>
                      <a:pt x="1" y="773"/>
                    </a:moveTo>
                    <a:lnTo>
                      <a:pt x="1" y="773"/>
                    </a:lnTo>
                    <a:cubicBezTo>
                      <a:pt x="530" y="2738"/>
                      <a:pt x="3446" y="5659"/>
                      <a:pt x="3387" y="5840"/>
                    </a:cubicBezTo>
                    <a:lnTo>
                      <a:pt x="4106" y="5916"/>
                    </a:lnTo>
                    <a:lnTo>
                      <a:pt x="4106" y="5916"/>
                    </a:lnTo>
                    <a:cubicBezTo>
                      <a:pt x="3842" y="5446"/>
                      <a:pt x="1656" y="1625"/>
                      <a:pt x="1" y="773"/>
                    </a:cubicBezTo>
                    <a:close/>
                    <a:moveTo>
                      <a:pt x="4106" y="5916"/>
                    </a:moveTo>
                    <a:cubicBezTo>
                      <a:pt x="4124" y="5947"/>
                      <a:pt x="4133" y="5964"/>
                      <a:pt x="4133" y="5964"/>
                    </a:cubicBezTo>
                    <a:cubicBezTo>
                      <a:pt x="4133" y="5964"/>
                      <a:pt x="4125" y="5947"/>
                      <a:pt x="4109" y="5916"/>
                    </a:cubicBezTo>
                    <a:lnTo>
                      <a:pt x="4109" y="5916"/>
                    </a:lnTo>
                    <a:lnTo>
                      <a:pt x="4106" y="5916"/>
                    </a:lnTo>
                    <a:close/>
                    <a:moveTo>
                      <a:pt x="1461" y="0"/>
                    </a:moveTo>
                    <a:lnTo>
                      <a:pt x="1461" y="0"/>
                    </a:lnTo>
                    <a:cubicBezTo>
                      <a:pt x="1699" y="1151"/>
                      <a:pt x="3857" y="5419"/>
                      <a:pt x="4109" y="5916"/>
                    </a:cubicBezTo>
                    <a:lnTo>
                      <a:pt x="4109" y="5916"/>
                    </a:lnTo>
                    <a:lnTo>
                      <a:pt x="4559" y="5964"/>
                    </a:lnTo>
                    <a:cubicBezTo>
                      <a:pt x="4559" y="5964"/>
                      <a:pt x="3099" y="1228"/>
                      <a:pt x="14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2"/>
              <p:cNvSpPr/>
              <p:nvPr/>
            </p:nvSpPr>
            <p:spPr>
              <a:xfrm rot="-1400388">
                <a:off x="2732175" y="2774339"/>
                <a:ext cx="135824" cy="135687"/>
              </a:xfrm>
              <a:custGeom>
                <a:avLst/>
                <a:gdLst/>
                <a:ahLst/>
                <a:cxnLst/>
                <a:rect l="l" t="t" r="r" b="b"/>
                <a:pathLst>
                  <a:path w="2973" h="2970" extrusionOk="0">
                    <a:moveTo>
                      <a:pt x="1484" y="1"/>
                    </a:moveTo>
                    <a:cubicBezTo>
                      <a:pt x="664" y="1"/>
                      <a:pt x="1" y="664"/>
                      <a:pt x="1" y="1485"/>
                    </a:cubicBezTo>
                    <a:cubicBezTo>
                      <a:pt x="1" y="2306"/>
                      <a:pt x="664" y="2969"/>
                      <a:pt x="1484" y="2969"/>
                    </a:cubicBezTo>
                    <a:cubicBezTo>
                      <a:pt x="2305" y="2969"/>
                      <a:pt x="2972" y="2306"/>
                      <a:pt x="2972" y="1485"/>
                    </a:cubicBezTo>
                    <a:cubicBezTo>
                      <a:pt x="2972" y="664"/>
                      <a:pt x="2305" y="1"/>
                      <a:pt x="1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2"/>
              <p:cNvSpPr/>
              <p:nvPr/>
            </p:nvSpPr>
            <p:spPr>
              <a:xfrm rot="-1400388">
                <a:off x="2840346" y="2762777"/>
                <a:ext cx="146652" cy="146423"/>
              </a:xfrm>
              <a:custGeom>
                <a:avLst/>
                <a:gdLst/>
                <a:ahLst/>
                <a:cxnLst/>
                <a:rect l="l" t="t" r="r" b="b"/>
                <a:pathLst>
                  <a:path w="3210" h="3205" extrusionOk="0">
                    <a:moveTo>
                      <a:pt x="1603" y="1"/>
                    </a:moveTo>
                    <a:cubicBezTo>
                      <a:pt x="719" y="1"/>
                      <a:pt x="0" y="718"/>
                      <a:pt x="0" y="1602"/>
                    </a:cubicBezTo>
                    <a:cubicBezTo>
                      <a:pt x="0" y="2487"/>
                      <a:pt x="719" y="3205"/>
                      <a:pt x="1603" y="3205"/>
                    </a:cubicBezTo>
                    <a:cubicBezTo>
                      <a:pt x="2490" y="3205"/>
                      <a:pt x="3209" y="2487"/>
                      <a:pt x="3209" y="1602"/>
                    </a:cubicBezTo>
                    <a:cubicBezTo>
                      <a:pt x="3209" y="718"/>
                      <a:pt x="2490" y="1"/>
                      <a:pt x="16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2"/>
              <p:cNvSpPr/>
              <p:nvPr/>
            </p:nvSpPr>
            <p:spPr>
              <a:xfrm rot="-1400388">
                <a:off x="2810168" y="2733050"/>
                <a:ext cx="29239" cy="50117"/>
              </a:xfrm>
              <a:custGeom>
                <a:avLst/>
                <a:gdLst/>
                <a:ahLst/>
                <a:cxnLst/>
                <a:rect l="l" t="t" r="r" b="b"/>
                <a:pathLst>
                  <a:path w="640" h="1097" extrusionOk="0">
                    <a:moveTo>
                      <a:pt x="517" y="0"/>
                    </a:moveTo>
                    <a:cubicBezTo>
                      <a:pt x="505" y="465"/>
                      <a:pt x="4" y="1010"/>
                      <a:pt x="0" y="1014"/>
                    </a:cubicBezTo>
                    <a:lnTo>
                      <a:pt x="87" y="1097"/>
                    </a:lnTo>
                    <a:cubicBezTo>
                      <a:pt x="110" y="1073"/>
                      <a:pt x="627" y="516"/>
                      <a:pt x="6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2"/>
              <p:cNvSpPr/>
              <p:nvPr/>
            </p:nvSpPr>
            <p:spPr>
              <a:xfrm rot="-1400388">
                <a:off x="2770018" y="2705448"/>
                <a:ext cx="54823" cy="61310"/>
              </a:xfrm>
              <a:custGeom>
                <a:avLst/>
                <a:gdLst/>
                <a:ahLst/>
                <a:cxnLst/>
                <a:rect l="l" t="t" r="r" b="b"/>
                <a:pathLst>
                  <a:path w="1200" h="1342" extrusionOk="0">
                    <a:moveTo>
                      <a:pt x="465" y="1"/>
                    </a:moveTo>
                    <a:lnTo>
                      <a:pt x="465" y="1"/>
                    </a:lnTo>
                    <a:cubicBezTo>
                      <a:pt x="0" y="797"/>
                      <a:pt x="1049" y="1342"/>
                      <a:pt x="1049" y="1342"/>
                    </a:cubicBezTo>
                    <a:cubicBezTo>
                      <a:pt x="1049" y="1342"/>
                      <a:pt x="1199" y="123"/>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2"/>
              <p:cNvSpPr/>
              <p:nvPr/>
            </p:nvSpPr>
            <p:spPr>
              <a:xfrm rot="-368213">
                <a:off x="2565849" y="2861470"/>
                <a:ext cx="582382" cy="755068"/>
              </a:xfrm>
              <a:custGeom>
                <a:avLst/>
                <a:gdLst/>
                <a:ahLst/>
                <a:cxnLst/>
                <a:rect l="l" t="t" r="r" b="b"/>
                <a:pathLst>
                  <a:path w="15594" h="13172" extrusionOk="0">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32"/>
            <p:cNvGrpSpPr/>
            <p:nvPr/>
          </p:nvGrpSpPr>
          <p:grpSpPr>
            <a:xfrm>
              <a:off x="2966148" y="2701538"/>
              <a:ext cx="647347" cy="1377158"/>
              <a:chOff x="3017948" y="2225650"/>
              <a:chExt cx="647347" cy="1377158"/>
            </a:xfrm>
          </p:grpSpPr>
          <p:sp>
            <p:nvSpPr>
              <p:cNvPr id="709" name="Google Shape;709;p32"/>
              <p:cNvSpPr/>
              <p:nvPr/>
            </p:nvSpPr>
            <p:spPr>
              <a:xfrm>
                <a:off x="3265000" y="2225650"/>
                <a:ext cx="231906" cy="532845"/>
              </a:xfrm>
              <a:custGeom>
                <a:avLst/>
                <a:gdLst/>
                <a:ahLst/>
                <a:cxnLst/>
                <a:rect l="l" t="t" r="r" b="b"/>
                <a:pathLst>
                  <a:path w="5282" h="12137" extrusionOk="0">
                    <a:moveTo>
                      <a:pt x="3530" y="0"/>
                    </a:moveTo>
                    <a:cubicBezTo>
                      <a:pt x="3262" y="0"/>
                      <a:pt x="2975" y="216"/>
                      <a:pt x="2699" y="604"/>
                    </a:cubicBezTo>
                    <a:cubicBezTo>
                      <a:pt x="1393" y="2451"/>
                      <a:pt x="0" y="12136"/>
                      <a:pt x="0" y="12136"/>
                    </a:cubicBezTo>
                    <a:lnTo>
                      <a:pt x="4187" y="11489"/>
                    </a:lnTo>
                    <a:cubicBezTo>
                      <a:pt x="5282" y="3052"/>
                      <a:pt x="4537" y="0"/>
                      <a:pt x="3530" y="0"/>
                    </a:cubicBezTo>
                    <a:close/>
                  </a:path>
                </a:pathLst>
              </a:custGeom>
              <a:solidFill>
                <a:srgbClr val="DC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2"/>
              <p:cNvSpPr/>
              <p:nvPr/>
            </p:nvSpPr>
            <p:spPr>
              <a:xfrm>
                <a:off x="3355268" y="2348317"/>
                <a:ext cx="95186" cy="31829"/>
              </a:xfrm>
              <a:custGeom>
                <a:avLst/>
                <a:gdLst/>
                <a:ahLst/>
                <a:cxnLst/>
                <a:rect l="l" t="t" r="r" b="b"/>
                <a:pathLst>
                  <a:path w="2168" h="725" extrusionOk="0">
                    <a:moveTo>
                      <a:pt x="1073" y="1"/>
                    </a:moveTo>
                    <a:cubicBezTo>
                      <a:pt x="418" y="1"/>
                      <a:pt x="0" y="546"/>
                      <a:pt x="0" y="546"/>
                    </a:cubicBezTo>
                    <a:cubicBezTo>
                      <a:pt x="0" y="546"/>
                      <a:pt x="362" y="724"/>
                      <a:pt x="969" y="724"/>
                    </a:cubicBezTo>
                    <a:cubicBezTo>
                      <a:pt x="1302" y="724"/>
                      <a:pt x="1707" y="671"/>
                      <a:pt x="2167" y="506"/>
                    </a:cubicBezTo>
                    <a:cubicBezTo>
                      <a:pt x="1761" y="128"/>
                      <a:pt x="1389" y="1"/>
                      <a:pt x="1073"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2"/>
              <p:cNvSpPr/>
              <p:nvPr/>
            </p:nvSpPr>
            <p:spPr>
              <a:xfrm>
                <a:off x="3332394" y="2466988"/>
                <a:ext cx="107831" cy="35956"/>
              </a:xfrm>
              <a:custGeom>
                <a:avLst/>
                <a:gdLst/>
                <a:ahLst/>
                <a:cxnLst/>
                <a:rect l="l" t="t" r="r" b="b"/>
                <a:pathLst>
                  <a:path w="2456" h="819" extrusionOk="0">
                    <a:moveTo>
                      <a:pt x="1213" y="0"/>
                    </a:moveTo>
                    <a:cubicBezTo>
                      <a:pt x="472" y="0"/>
                      <a:pt x="0" y="617"/>
                      <a:pt x="0" y="617"/>
                    </a:cubicBezTo>
                    <a:cubicBezTo>
                      <a:pt x="0" y="617"/>
                      <a:pt x="411" y="819"/>
                      <a:pt x="1100" y="819"/>
                    </a:cubicBezTo>
                    <a:cubicBezTo>
                      <a:pt x="1476" y="819"/>
                      <a:pt x="1935" y="759"/>
                      <a:pt x="2455" y="574"/>
                    </a:cubicBezTo>
                    <a:cubicBezTo>
                      <a:pt x="1993" y="145"/>
                      <a:pt x="1572" y="0"/>
                      <a:pt x="121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2"/>
              <p:cNvSpPr/>
              <p:nvPr/>
            </p:nvSpPr>
            <p:spPr>
              <a:xfrm>
                <a:off x="3308466" y="2578679"/>
                <a:ext cx="131232" cy="43727"/>
              </a:xfrm>
              <a:custGeom>
                <a:avLst/>
                <a:gdLst/>
                <a:ahLst/>
                <a:cxnLst/>
                <a:rect l="l" t="t" r="r" b="b"/>
                <a:pathLst>
                  <a:path w="2989" h="996" extrusionOk="0">
                    <a:moveTo>
                      <a:pt x="1477" y="0"/>
                    </a:moveTo>
                    <a:cubicBezTo>
                      <a:pt x="576" y="0"/>
                      <a:pt x="1" y="749"/>
                      <a:pt x="1" y="749"/>
                    </a:cubicBezTo>
                    <a:cubicBezTo>
                      <a:pt x="1" y="749"/>
                      <a:pt x="501" y="996"/>
                      <a:pt x="1342" y="996"/>
                    </a:cubicBezTo>
                    <a:cubicBezTo>
                      <a:pt x="1799" y="996"/>
                      <a:pt x="2356" y="923"/>
                      <a:pt x="2988" y="698"/>
                    </a:cubicBezTo>
                    <a:cubicBezTo>
                      <a:pt x="2427" y="176"/>
                      <a:pt x="1914" y="0"/>
                      <a:pt x="1477"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2"/>
              <p:cNvSpPr/>
              <p:nvPr/>
            </p:nvSpPr>
            <p:spPr>
              <a:xfrm>
                <a:off x="3329979" y="2340721"/>
                <a:ext cx="292846" cy="503167"/>
              </a:xfrm>
              <a:custGeom>
                <a:avLst/>
                <a:gdLst/>
                <a:ahLst/>
                <a:cxnLst/>
                <a:rect l="l" t="t" r="r" b="b"/>
                <a:pathLst>
                  <a:path w="6670" h="11461" extrusionOk="0">
                    <a:moveTo>
                      <a:pt x="5264" y="1"/>
                    </a:moveTo>
                    <a:cubicBezTo>
                      <a:pt x="5017" y="1"/>
                      <a:pt x="4731" y="169"/>
                      <a:pt x="4432" y="477"/>
                    </a:cubicBezTo>
                    <a:cubicBezTo>
                      <a:pt x="2858" y="2104"/>
                      <a:pt x="1" y="11461"/>
                      <a:pt x="1" y="11461"/>
                    </a:cubicBezTo>
                    <a:lnTo>
                      <a:pt x="4235" y="11461"/>
                    </a:lnTo>
                    <a:cubicBezTo>
                      <a:pt x="6669" y="3077"/>
                      <a:pt x="6322" y="1"/>
                      <a:pt x="5264" y="1"/>
                    </a:cubicBezTo>
                    <a:close/>
                  </a:path>
                </a:pathLst>
              </a:custGeom>
              <a:solidFill>
                <a:srgbClr val="FF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2"/>
              <p:cNvSpPr/>
              <p:nvPr/>
            </p:nvSpPr>
            <p:spPr>
              <a:xfrm>
                <a:off x="3478114" y="2459041"/>
                <a:ext cx="94484" cy="33015"/>
              </a:xfrm>
              <a:custGeom>
                <a:avLst/>
                <a:gdLst/>
                <a:ahLst/>
                <a:cxnLst/>
                <a:rect l="l" t="t" r="r" b="b"/>
                <a:pathLst>
                  <a:path w="2152" h="752" extrusionOk="0">
                    <a:moveTo>
                      <a:pt x="962" y="1"/>
                    </a:moveTo>
                    <a:cubicBezTo>
                      <a:pt x="406" y="1"/>
                      <a:pt x="0" y="387"/>
                      <a:pt x="0" y="387"/>
                    </a:cubicBezTo>
                    <a:cubicBezTo>
                      <a:pt x="0" y="387"/>
                      <a:pt x="521" y="751"/>
                      <a:pt x="1445" y="751"/>
                    </a:cubicBezTo>
                    <a:cubicBezTo>
                      <a:pt x="1659" y="751"/>
                      <a:pt x="1895" y="732"/>
                      <a:pt x="2151" y="683"/>
                    </a:cubicBezTo>
                    <a:cubicBezTo>
                      <a:pt x="1738" y="160"/>
                      <a:pt x="1319" y="1"/>
                      <a:pt x="962"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2"/>
              <p:cNvSpPr/>
              <p:nvPr/>
            </p:nvSpPr>
            <p:spPr>
              <a:xfrm>
                <a:off x="3437063" y="2573586"/>
                <a:ext cx="106777" cy="37449"/>
              </a:xfrm>
              <a:custGeom>
                <a:avLst/>
                <a:gdLst/>
                <a:ahLst/>
                <a:cxnLst/>
                <a:rect l="l" t="t" r="r" b="b"/>
                <a:pathLst>
                  <a:path w="2432" h="853" extrusionOk="0">
                    <a:moveTo>
                      <a:pt x="1087" y="1"/>
                    </a:moveTo>
                    <a:cubicBezTo>
                      <a:pt x="459" y="1"/>
                      <a:pt x="0" y="439"/>
                      <a:pt x="0" y="439"/>
                    </a:cubicBezTo>
                    <a:cubicBezTo>
                      <a:pt x="0" y="439"/>
                      <a:pt x="586" y="853"/>
                      <a:pt x="1627" y="853"/>
                    </a:cubicBezTo>
                    <a:cubicBezTo>
                      <a:pt x="1871" y="853"/>
                      <a:pt x="2140" y="830"/>
                      <a:pt x="2432" y="774"/>
                    </a:cubicBezTo>
                    <a:cubicBezTo>
                      <a:pt x="1964" y="181"/>
                      <a:pt x="1490" y="1"/>
                      <a:pt x="108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2"/>
              <p:cNvSpPr/>
              <p:nvPr/>
            </p:nvSpPr>
            <p:spPr>
              <a:xfrm>
                <a:off x="3395485" y="2681940"/>
                <a:ext cx="130003" cy="45483"/>
              </a:xfrm>
              <a:custGeom>
                <a:avLst/>
                <a:gdLst/>
                <a:ahLst/>
                <a:cxnLst/>
                <a:rect l="l" t="t" r="r" b="b"/>
                <a:pathLst>
                  <a:path w="2961" h="1036" extrusionOk="0">
                    <a:moveTo>
                      <a:pt x="1320" y="1"/>
                    </a:moveTo>
                    <a:cubicBezTo>
                      <a:pt x="556" y="1"/>
                      <a:pt x="0" y="532"/>
                      <a:pt x="0" y="532"/>
                    </a:cubicBezTo>
                    <a:cubicBezTo>
                      <a:pt x="0" y="532"/>
                      <a:pt x="715" y="1036"/>
                      <a:pt x="1987" y="1036"/>
                    </a:cubicBezTo>
                    <a:cubicBezTo>
                      <a:pt x="2282" y="1036"/>
                      <a:pt x="2607" y="1009"/>
                      <a:pt x="2960" y="942"/>
                    </a:cubicBezTo>
                    <a:cubicBezTo>
                      <a:pt x="2389" y="220"/>
                      <a:pt x="1811" y="1"/>
                      <a:pt x="132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2"/>
              <p:cNvSpPr/>
              <p:nvPr/>
            </p:nvSpPr>
            <p:spPr>
              <a:xfrm>
                <a:off x="3543269" y="2403064"/>
                <a:ext cx="4742" cy="3732"/>
              </a:xfrm>
              <a:custGeom>
                <a:avLst/>
                <a:gdLst/>
                <a:ahLst/>
                <a:cxnLst/>
                <a:rect l="l" t="t" r="r" b="b"/>
                <a:pathLst>
                  <a:path w="108" h="85" extrusionOk="0">
                    <a:moveTo>
                      <a:pt x="55" y="1"/>
                    </a:moveTo>
                    <a:cubicBezTo>
                      <a:pt x="0" y="1"/>
                      <a:pt x="0" y="84"/>
                      <a:pt x="55" y="84"/>
                    </a:cubicBezTo>
                    <a:cubicBezTo>
                      <a:pt x="108" y="84"/>
                      <a:pt x="108" y="1"/>
                      <a:pt x="55"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2"/>
              <p:cNvSpPr/>
              <p:nvPr/>
            </p:nvSpPr>
            <p:spPr>
              <a:xfrm>
                <a:off x="3561270" y="2419045"/>
                <a:ext cx="5093" cy="3820"/>
              </a:xfrm>
              <a:custGeom>
                <a:avLst/>
                <a:gdLst/>
                <a:ahLst/>
                <a:cxnLst/>
                <a:rect l="l" t="t" r="r" b="b"/>
                <a:pathLst>
                  <a:path w="116" h="87" extrusionOk="0">
                    <a:moveTo>
                      <a:pt x="60" y="0"/>
                    </a:moveTo>
                    <a:cubicBezTo>
                      <a:pt x="1" y="0"/>
                      <a:pt x="1" y="87"/>
                      <a:pt x="60" y="87"/>
                    </a:cubicBezTo>
                    <a:cubicBezTo>
                      <a:pt x="115" y="87"/>
                      <a:pt x="115"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2"/>
              <p:cNvSpPr/>
              <p:nvPr/>
            </p:nvSpPr>
            <p:spPr>
              <a:xfrm>
                <a:off x="3535981" y="2427826"/>
                <a:ext cx="8386" cy="6366"/>
              </a:xfrm>
              <a:custGeom>
                <a:avLst/>
                <a:gdLst/>
                <a:ahLst/>
                <a:cxnLst/>
                <a:rect l="l" t="t" r="r" b="b"/>
                <a:pathLst>
                  <a:path w="191" h="145" extrusionOk="0">
                    <a:moveTo>
                      <a:pt x="78" y="1"/>
                    </a:moveTo>
                    <a:cubicBezTo>
                      <a:pt x="48" y="1"/>
                      <a:pt x="16" y="17"/>
                      <a:pt x="8" y="45"/>
                    </a:cubicBezTo>
                    <a:cubicBezTo>
                      <a:pt x="1" y="68"/>
                      <a:pt x="13" y="96"/>
                      <a:pt x="32" y="108"/>
                    </a:cubicBezTo>
                    <a:cubicBezTo>
                      <a:pt x="35" y="108"/>
                      <a:pt x="40" y="110"/>
                      <a:pt x="43" y="111"/>
                    </a:cubicBezTo>
                    <a:lnTo>
                      <a:pt x="43" y="111"/>
                    </a:lnTo>
                    <a:cubicBezTo>
                      <a:pt x="44" y="111"/>
                      <a:pt x="44" y="112"/>
                      <a:pt x="44" y="112"/>
                    </a:cubicBezTo>
                    <a:cubicBezTo>
                      <a:pt x="56" y="127"/>
                      <a:pt x="68" y="139"/>
                      <a:pt x="88" y="143"/>
                    </a:cubicBezTo>
                    <a:cubicBezTo>
                      <a:pt x="93" y="145"/>
                      <a:pt x="98" y="145"/>
                      <a:pt x="104" y="145"/>
                    </a:cubicBezTo>
                    <a:cubicBezTo>
                      <a:pt x="116" y="145"/>
                      <a:pt x="128" y="143"/>
                      <a:pt x="139" y="143"/>
                    </a:cubicBezTo>
                    <a:cubicBezTo>
                      <a:pt x="179" y="136"/>
                      <a:pt x="190" y="88"/>
                      <a:pt x="174" y="56"/>
                    </a:cubicBezTo>
                    <a:cubicBezTo>
                      <a:pt x="173" y="55"/>
                      <a:pt x="173" y="55"/>
                      <a:pt x="172" y="54"/>
                    </a:cubicBezTo>
                    <a:lnTo>
                      <a:pt x="172" y="54"/>
                    </a:lnTo>
                    <a:cubicBezTo>
                      <a:pt x="171" y="50"/>
                      <a:pt x="169" y="47"/>
                      <a:pt x="166" y="45"/>
                    </a:cubicBezTo>
                    <a:cubicBezTo>
                      <a:pt x="163" y="32"/>
                      <a:pt x="155" y="21"/>
                      <a:pt x="143" y="17"/>
                    </a:cubicBezTo>
                    <a:cubicBezTo>
                      <a:pt x="127" y="5"/>
                      <a:pt x="108" y="5"/>
                      <a:pt x="88" y="1"/>
                    </a:cubicBezTo>
                    <a:cubicBezTo>
                      <a:pt x="85" y="1"/>
                      <a:pt x="82" y="1"/>
                      <a:pt x="7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2"/>
              <p:cNvSpPr/>
              <p:nvPr/>
            </p:nvSpPr>
            <p:spPr>
              <a:xfrm>
                <a:off x="3505687" y="2426026"/>
                <a:ext cx="7288" cy="7771"/>
              </a:xfrm>
              <a:custGeom>
                <a:avLst/>
                <a:gdLst/>
                <a:ahLst/>
                <a:cxnLst/>
                <a:rect l="l" t="t" r="r" b="b"/>
                <a:pathLst>
                  <a:path w="166" h="177" extrusionOk="0">
                    <a:moveTo>
                      <a:pt x="106" y="1"/>
                    </a:moveTo>
                    <a:cubicBezTo>
                      <a:pt x="103" y="1"/>
                      <a:pt x="96" y="1"/>
                      <a:pt x="83" y="2"/>
                    </a:cubicBezTo>
                    <a:cubicBezTo>
                      <a:pt x="67" y="2"/>
                      <a:pt x="51" y="7"/>
                      <a:pt x="40" y="15"/>
                    </a:cubicBezTo>
                    <a:cubicBezTo>
                      <a:pt x="35" y="19"/>
                      <a:pt x="32" y="22"/>
                      <a:pt x="24" y="26"/>
                    </a:cubicBezTo>
                    <a:cubicBezTo>
                      <a:pt x="20" y="31"/>
                      <a:pt x="16" y="38"/>
                      <a:pt x="12" y="42"/>
                    </a:cubicBezTo>
                    <a:cubicBezTo>
                      <a:pt x="4" y="58"/>
                      <a:pt x="4" y="62"/>
                      <a:pt x="0" y="78"/>
                    </a:cubicBezTo>
                    <a:cubicBezTo>
                      <a:pt x="0" y="90"/>
                      <a:pt x="0" y="97"/>
                      <a:pt x="4" y="109"/>
                    </a:cubicBezTo>
                    <a:cubicBezTo>
                      <a:pt x="4" y="117"/>
                      <a:pt x="8" y="126"/>
                      <a:pt x="12" y="129"/>
                    </a:cubicBezTo>
                    <a:lnTo>
                      <a:pt x="12" y="133"/>
                    </a:lnTo>
                    <a:lnTo>
                      <a:pt x="20" y="141"/>
                    </a:lnTo>
                    <a:cubicBezTo>
                      <a:pt x="24" y="153"/>
                      <a:pt x="35" y="161"/>
                      <a:pt x="44" y="168"/>
                    </a:cubicBezTo>
                    <a:cubicBezTo>
                      <a:pt x="55" y="173"/>
                      <a:pt x="71" y="177"/>
                      <a:pt x="83" y="177"/>
                    </a:cubicBezTo>
                    <a:cubicBezTo>
                      <a:pt x="95" y="177"/>
                      <a:pt x="111" y="173"/>
                      <a:pt x="122" y="168"/>
                    </a:cubicBezTo>
                    <a:cubicBezTo>
                      <a:pt x="130" y="161"/>
                      <a:pt x="142" y="153"/>
                      <a:pt x="146" y="141"/>
                    </a:cubicBezTo>
                    <a:cubicBezTo>
                      <a:pt x="150" y="137"/>
                      <a:pt x="150" y="137"/>
                      <a:pt x="154" y="133"/>
                    </a:cubicBezTo>
                    <a:lnTo>
                      <a:pt x="154" y="129"/>
                    </a:lnTo>
                    <a:cubicBezTo>
                      <a:pt x="158" y="126"/>
                      <a:pt x="162" y="117"/>
                      <a:pt x="166" y="109"/>
                    </a:cubicBezTo>
                    <a:lnTo>
                      <a:pt x="166" y="90"/>
                    </a:lnTo>
                    <a:lnTo>
                      <a:pt x="166" y="66"/>
                    </a:lnTo>
                    <a:cubicBezTo>
                      <a:pt x="162" y="62"/>
                      <a:pt x="162" y="58"/>
                      <a:pt x="158" y="55"/>
                    </a:cubicBezTo>
                    <a:cubicBezTo>
                      <a:pt x="158" y="46"/>
                      <a:pt x="154" y="42"/>
                      <a:pt x="150" y="35"/>
                    </a:cubicBezTo>
                    <a:cubicBezTo>
                      <a:pt x="142" y="26"/>
                      <a:pt x="135" y="19"/>
                      <a:pt x="126" y="15"/>
                    </a:cubicBezTo>
                    <a:cubicBezTo>
                      <a:pt x="122" y="11"/>
                      <a:pt x="111" y="7"/>
                      <a:pt x="106" y="7"/>
                    </a:cubicBezTo>
                    <a:cubicBezTo>
                      <a:pt x="98" y="4"/>
                      <a:pt x="114" y="1"/>
                      <a:pt x="106"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2"/>
              <p:cNvSpPr/>
              <p:nvPr/>
            </p:nvSpPr>
            <p:spPr>
              <a:xfrm>
                <a:off x="3535981" y="2542546"/>
                <a:ext cx="7859" cy="7595"/>
              </a:xfrm>
              <a:custGeom>
                <a:avLst/>
                <a:gdLst/>
                <a:ahLst/>
                <a:cxnLst/>
                <a:rect l="l" t="t" r="r" b="b"/>
                <a:pathLst>
                  <a:path w="179" h="173" extrusionOk="0">
                    <a:moveTo>
                      <a:pt x="99" y="0"/>
                    </a:moveTo>
                    <a:cubicBezTo>
                      <a:pt x="79" y="0"/>
                      <a:pt x="56" y="9"/>
                      <a:pt x="44" y="24"/>
                    </a:cubicBezTo>
                    <a:cubicBezTo>
                      <a:pt x="41" y="29"/>
                      <a:pt x="37" y="33"/>
                      <a:pt x="32" y="36"/>
                    </a:cubicBezTo>
                    <a:lnTo>
                      <a:pt x="28" y="40"/>
                    </a:lnTo>
                    <a:cubicBezTo>
                      <a:pt x="24" y="44"/>
                      <a:pt x="24" y="48"/>
                      <a:pt x="21" y="53"/>
                    </a:cubicBezTo>
                    <a:cubicBezTo>
                      <a:pt x="17" y="56"/>
                      <a:pt x="13" y="64"/>
                      <a:pt x="8" y="68"/>
                    </a:cubicBezTo>
                    <a:cubicBezTo>
                      <a:pt x="8" y="72"/>
                      <a:pt x="8" y="76"/>
                      <a:pt x="5" y="80"/>
                    </a:cubicBezTo>
                    <a:cubicBezTo>
                      <a:pt x="1" y="108"/>
                      <a:pt x="5" y="131"/>
                      <a:pt x="24" y="151"/>
                    </a:cubicBezTo>
                    <a:cubicBezTo>
                      <a:pt x="40" y="167"/>
                      <a:pt x="60" y="172"/>
                      <a:pt x="79" y="172"/>
                    </a:cubicBezTo>
                    <a:cubicBezTo>
                      <a:pt x="85" y="172"/>
                      <a:pt x="90" y="172"/>
                      <a:pt x="95" y="171"/>
                    </a:cubicBezTo>
                    <a:cubicBezTo>
                      <a:pt x="103" y="171"/>
                      <a:pt x="112" y="166"/>
                      <a:pt x="115" y="162"/>
                    </a:cubicBezTo>
                    <a:cubicBezTo>
                      <a:pt x="123" y="159"/>
                      <a:pt x="127" y="155"/>
                      <a:pt x="135" y="151"/>
                    </a:cubicBezTo>
                    <a:cubicBezTo>
                      <a:pt x="135" y="147"/>
                      <a:pt x="139" y="147"/>
                      <a:pt x="139" y="143"/>
                    </a:cubicBezTo>
                    <a:cubicBezTo>
                      <a:pt x="147" y="139"/>
                      <a:pt x="150" y="135"/>
                      <a:pt x="155" y="131"/>
                    </a:cubicBezTo>
                    <a:cubicBezTo>
                      <a:pt x="163" y="127"/>
                      <a:pt x="166" y="115"/>
                      <a:pt x="170" y="108"/>
                    </a:cubicBezTo>
                    <a:cubicBezTo>
                      <a:pt x="174" y="100"/>
                      <a:pt x="179" y="88"/>
                      <a:pt x="179" y="76"/>
                    </a:cubicBezTo>
                    <a:cubicBezTo>
                      <a:pt x="179" y="68"/>
                      <a:pt x="174" y="56"/>
                      <a:pt x="170" y="48"/>
                    </a:cubicBezTo>
                    <a:cubicBezTo>
                      <a:pt x="166" y="36"/>
                      <a:pt x="163" y="29"/>
                      <a:pt x="155" y="24"/>
                    </a:cubicBezTo>
                    <a:cubicBezTo>
                      <a:pt x="139" y="9"/>
                      <a:pt x="119" y="0"/>
                      <a:pt x="99"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2"/>
              <p:cNvSpPr/>
              <p:nvPr/>
            </p:nvSpPr>
            <p:spPr>
              <a:xfrm>
                <a:off x="3560963" y="2511770"/>
                <a:ext cx="9396" cy="8561"/>
              </a:xfrm>
              <a:custGeom>
                <a:avLst/>
                <a:gdLst/>
                <a:ahLst/>
                <a:cxnLst/>
                <a:rect l="l" t="t" r="r" b="b"/>
                <a:pathLst>
                  <a:path w="214" h="195" extrusionOk="0">
                    <a:moveTo>
                      <a:pt x="114" y="1"/>
                    </a:moveTo>
                    <a:cubicBezTo>
                      <a:pt x="106" y="1"/>
                      <a:pt x="97" y="2"/>
                      <a:pt x="87" y="3"/>
                    </a:cubicBezTo>
                    <a:cubicBezTo>
                      <a:pt x="83" y="7"/>
                      <a:pt x="75" y="7"/>
                      <a:pt x="67" y="7"/>
                    </a:cubicBezTo>
                    <a:cubicBezTo>
                      <a:pt x="60" y="11"/>
                      <a:pt x="51" y="15"/>
                      <a:pt x="44" y="20"/>
                    </a:cubicBezTo>
                    <a:cubicBezTo>
                      <a:pt x="36" y="23"/>
                      <a:pt x="27" y="31"/>
                      <a:pt x="20" y="43"/>
                    </a:cubicBezTo>
                    <a:cubicBezTo>
                      <a:pt x="16" y="47"/>
                      <a:pt x="12" y="55"/>
                      <a:pt x="8" y="62"/>
                    </a:cubicBezTo>
                    <a:cubicBezTo>
                      <a:pt x="4" y="74"/>
                      <a:pt x="0" y="86"/>
                      <a:pt x="0" y="98"/>
                    </a:cubicBezTo>
                    <a:cubicBezTo>
                      <a:pt x="0" y="106"/>
                      <a:pt x="4" y="114"/>
                      <a:pt x="4" y="122"/>
                    </a:cubicBezTo>
                    <a:cubicBezTo>
                      <a:pt x="8" y="129"/>
                      <a:pt x="8" y="138"/>
                      <a:pt x="12" y="142"/>
                    </a:cubicBezTo>
                    <a:cubicBezTo>
                      <a:pt x="20" y="153"/>
                      <a:pt x="27" y="162"/>
                      <a:pt x="36" y="169"/>
                    </a:cubicBezTo>
                    <a:cubicBezTo>
                      <a:pt x="44" y="177"/>
                      <a:pt x="55" y="181"/>
                      <a:pt x="67" y="185"/>
                    </a:cubicBezTo>
                    <a:cubicBezTo>
                      <a:pt x="75" y="189"/>
                      <a:pt x="83" y="189"/>
                      <a:pt x="87" y="189"/>
                    </a:cubicBezTo>
                    <a:cubicBezTo>
                      <a:pt x="97" y="193"/>
                      <a:pt x="106" y="195"/>
                      <a:pt x="114" y="195"/>
                    </a:cubicBezTo>
                    <a:cubicBezTo>
                      <a:pt x="122" y="195"/>
                      <a:pt x="130" y="193"/>
                      <a:pt x="138" y="189"/>
                    </a:cubicBezTo>
                    <a:cubicBezTo>
                      <a:pt x="158" y="185"/>
                      <a:pt x="170" y="177"/>
                      <a:pt x="182" y="165"/>
                    </a:cubicBezTo>
                    <a:cubicBezTo>
                      <a:pt x="202" y="145"/>
                      <a:pt x="209" y="122"/>
                      <a:pt x="209" y="98"/>
                    </a:cubicBezTo>
                    <a:cubicBezTo>
                      <a:pt x="213" y="82"/>
                      <a:pt x="209" y="71"/>
                      <a:pt x="202" y="58"/>
                    </a:cubicBezTo>
                    <a:cubicBezTo>
                      <a:pt x="197" y="47"/>
                      <a:pt x="193" y="38"/>
                      <a:pt x="182" y="27"/>
                    </a:cubicBezTo>
                    <a:cubicBezTo>
                      <a:pt x="170" y="15"/>
                      <a:pt x="158" y="7"/>
                      <a:pt x="138" y="3"/>
                    </a:cubicBezTo>
                    <a:cubicBezTo>
                      <a:pt x="130" y="2"/>
                      <a:pt x="122" y="1"/>
                      <a:pt x="114"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2"/>
              <p:cNvSpPr/>
              <p:nvPr/>
            </p:nvSpPr>
            <p:spPr>
              <a:xfrm>
                <a:off x="3458708" y="2501189"/>
                <a:ext cx="7157" cy="8210"/>
              </a:xfrm>
              <a:custGeom>
                <a:avLst/>
                <a:gdLst/>
                <a:ahLst/>
                <a:cxnLst/>
                <a:rect l="l" t="t" r="r" b="b"/>
                <a:pathLst>
                  <a:path w="163" h="187" extrusionOk="0">
                    <a:moveTo>
                      <a:pt x="21" y="75"/>
                    </a:moveTo>
                    <a:cubicBezTo>
                      <a:pt x="21" y="77"/>
                      <a:pt x="20" y="78"/>
                      <a:pt x="19" y="78"/>
                    </a:cubicBezTo>
                    <a:lnTo>
                      <a:pt x="19" y="78"/>
                    </a:lnTo>
                    <a:cubicBezTo>
                      <a:pt x="19" y="77"/>
                      <a:pt x="20" y="76"/>
                      <a:pt x="21" y="75"/>
                    </a:cubicBezTo>
                    <a:lnTo>
                      <a:pt x="21" y="75"/>
                    </a:lnTo>
                    <a:cubicBezTo>
                      <a:pt x="21" y="75"/>
                      <a:pt x="21" y="75"/>
                      <a:pt x="21" y="75"/>
                    </a:cubicBezTo>
                    <a:close/>
                    <a:moveTo>
                      <a:pt x="15" y="85"/>
                    </a:moveTo>
                    <a:cubicBezTo>
                      <a:pt x="15" y="85"/>
                      <a:pt x="15" y="86"/>
                      <a:pt x="15" y="87"/>
                    </a:cubicBezTo>
                    <a:lnTo>
                      <a:pt x="15" y="87"/>
                    </a:lnTo>
                    <a:cubicBezTo>
                      <a:pt x="15" y="86"/>
                      <a:pt x="15" y="86"/>
                      <a:pt x="15" y="85"/>
                    </a:cubicBezTo>
                    <a:lnTo>
                      <a:pt x="15" y="85"/>
                    </a:lnTo>
                    <a:cubicBezTo>
                      <a:pt x="15" y="85"/>
                      <a:pt x="15" y="85"/>
                      <a:pt x="15" y="85"/>
                    </a:cubicBezTo>
                    <a:close/>
                    <a:moveTo>
                      <a:pt x="15" y="89"/>
                    </a:moveTo>
                    <a:cubicBezTo>
                      <a:pt x="15" y="91"/>
                      <a:pt x="14" y="93"/>
                      <a:pt x="12" y="95"/>
                    </a:cubicBezTo>
                    <a:cubicBezTo>
                      <a:pt x="14" y="93"/>
                      <a:pt x="14" y="91"/>
                      <a:pt x="15" y="89"/>
                    </a:cubicBezTo>
                    <a:close/>
                    <a:moveTo>
                      <a:pt x="15" y="88"/>
                    </a:moveTo>
                    <a:cubicBezTo>
                      <a:pt x="16" y="88"/>
                      <a:pt x="16" y="89"/>
                      <a:pt x="16" y="90"/>
                    </a:cubicBezTo>
                    <a:lnTo>
                      <a:pt x="16" y="99"/>
                    </a:lnTo>
                    <a:cubicBezTo>
                      <a:pt x="16" y="96"/>
                      <a:pt x="16" y="92"/>
                      <a:pt x="15" y="88"/>
                    </a:cubicBezTo>
                    <a:lnTo>
                      <a:pt x="15" y="88"/>
                    </a:lnTo>
                    <a:cubicBezTo>
                      <a:pt x="15" y="88"/>
                      <a:pt x="15" y="88"/>
                      <a:pt x="15" y="88"/>
                    </a:cubicBezTo>
                    <a:close/>
                    <a:moveTo>
                      <a:pt x="83" y="1"/>
                    </a:moveTo>
                    <a:cubicBezTo>
                      <a:pt x="77" y="1"/>
                      <a:pt x="70" y="2"/>
                      <a:pt x="63" y="4"/>
                    </a:cubicBezTo>
                    <a:cubicBezTo>
                      <a:pt x="32" y="14"/>
                      <a:pt x="9" y="44"/>
                      <a:pt x="14" y="79"/>
                    </a:cubicBezTo>
                    <a:lnTo>
                      <a:pt x="14" y="79"/>
                    </a:lnTo>
                    <a:cubicBezTo>
                      <a:pt x="13" y="79"/>
                      <a:pt x="13" y="79"/>
                      <a:pt x="13" y="80"/>
                    </a:cubicBezTo>
                    <a:lnTo>
                      <a:pt x="13" y="80"/>
                    </a:lnTo>
                    <a:cubicBezTo>
                      <a:pt x="13" y="80"/>
                      <a:pt x="12" y="79"/>
                      <a:pt x="12" y="79"/>
                    </a:cubicBezTo>
                    <a:lnTo>
                      <a:pt x="12" y="79"/>
                    </a:lnTo>
                    <a:cubicBezTo>
                      <a:pt x="12" y="79"/>
                      <a:pt x="13" y="80"/>
                      <a:pt x="13" y="80"/>
                    </a:cubicBezTo>
                    <a:lnTo>
                      <a:pt x="13" y="80"/>
                    </a:lnTo>
                    <a:cubicBezTo>
                      <a:pt x="13" y="80"/>
                      <a:pt x="13" y="80"/>
                      <a:pt x="13" y="80"/>
                    </a:cubicBezTo>
                    <a:lnTo>
                      <a:pt x="13" y="80"/>
                    </a:lnTo>
                    <a:cubicBezTo>
                      <a:pt x="14" y="81"/>
                      <a:pt x="14" y="83"/>
                      <a:pt x="15" y="84"/>
                    </a:cubicBezTo>
                    <a:lnTo>
                      <a:pt x="15" y="84"/>
                    </a:lnTo>
                    <a:cubicBezTo>
                      <a:pt x="14" y="84"/>
                      <a:pt x="14" y="84"/>
                      <a:pt x="14" y="84"/>
                    </a:cubicBezTo>
                    <a:lnTo>
                      <a:pt x="14" y="84"/>
                    </a:lnTo>
                    <a:cubicBezTo>
                      <a:pt x="14" y="83"/>
                      <a:pt x="14" y="81"/>
                      <a:pt x="13" y="80"/>
                    </a:cubicBezTo>
                    <a:lnTo>
                      <a:pt x="13" y="80"/>
                    </a:lnTo>
                    <a:cubicBezTo>
                      <a:pt x="6" y="91"/>
                      <a:pt x="1" y="105"/>
                      <a:pt x="1" y="118"/>
                    </a:cubicBezTo>
                    <a:lnTo>
                      <a:pt x="5" y="134"/>
                    </a:lnTo>
                    <a:cubicBezTo>
                      <a:pt x="12" y="153"/>
                      <a:pt x="21" y="170"/>
                      <a:pt x="36" y="177"/>
                    </a:cubicBezTo>
                    <a:cubicBezTo>
                      <a:pt x="48" y="183"/>
                      <a:pt x="61" y="187"/>
                      <a:pt x="75" y="187"/>
                    </a:cubicBezTo>
                    <a:cubicBezTo>
                      <a:pt x="81" y="187"/>
                      <a:pt x="86" y="186"/>
                      <a:pt x="92" y="185"/>
                    </a:cubicBezTo>
                    <a:cubicBezTo>
                      <a:pt x="151" y="173"/>
                      <a:pt x="163" y="102"/>
                      <a:pt x="151" y="51"/>
                    </a:cubicBezTo>
                    <a:cubicBezTo>
                      <a:pt x="141" y="22"/>
                      <a:pt x="113" y="1"/>
                      <a:pt x="83"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2"/>
              <p:cNvSpPr/>
              <p:nvPr/>
            </p:nvSpPr>
            <p:spPr>
              <a:xfrm>
                <a:off x="3500813" y="2510365"/>
                <a:ext cx="7859" cy="7024"/>
              </a:xfrm>
              <a:custGeom>
                <a:avLst/>
                <a:gdLst/>
                <a:ahLst/>
                <a:cxnLst/>
                <a:rect l="l" t="t" r="r" b="b"/>
                <a:pathLst>
                  <a:path w="179" h="160" extrusionOk="0">
                    <a:moveTo>
                      <a:pt x="96" y="1"/>
                    </a:moveTo>
                    <a:cubicBezTo>
                      <a:pt x="82" y="1"/>
                      <a:pt x="69" y="4"/>
                      <a:pt x="56" y="12"/>
                    </a:cubicBezTo>
                    <a:cubicBezTo>
                      <a:pt x="48" y="16"/>
                      <a:pt x="36" y="23"/>
                      <a:pt x="28" y="32"/>
                    </a:cubicBezTo>
                    <a:cubicBezTo>
                      <a:pt x="13" y="39"/>
                      <a:pt x="0" y="59"/>
                      <a:pt x="0" y="79"/>
                    </a:cubicBezTo>
                    <a:cubicBezTo>
                      <a:pt x="4" y="99"/>
                      <a:pt x="9" y="114"/>
                      <a:pt x="20" y="126"/>
                    </a:cubicBezTo>
                    <a:cubicBezTo>
                      <a:pt x="33" y="134"/>
                      <a:pt x="44" y="141"/>
                      <a:pt x="56" y="150"/>
                    </a:cubicBezTo>
                    <a:cubicBezTo>
                      <a:pt x="68" y="156"/>
                      <a:pt x="81" y="159"/>
                      <a:pt x="94" y="159"/>
                    </a:cubicBezTo>
                    <a:cubicBezTo>
                      <a:pt x="137" y="159"/>
                      <a:pt x="178" y="127"/>
                      <a:pt x="178" y="79"/>
                    </a:cubicBezTo>
                    <a:cubicBezTo>
                      <a:pt x="178" y="34"/>
                      <a:pt x="138" y="1"/>
                      <a:pt x="96"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2"/>
              <p:cNvSpPr/>
              <p:nvPr/>
            </p:nvSpPr>
            <p:spPr>
              <a:xfrm>
                <a:off x="3477939" y="2536312"/>
                <a:ext cx="5093" cy="5663"/>
              </a:xfrm>
              <a:custGeom>
                <a:avLst/>
                <a:gdLst/>
                <a:ahLst/>
                <a:cxnLst/>
                <a:rect l="l" t="t" r="r" b="b"/>
                <a:pathLst>
                  <a:path w="116" h="129" extrusionOk="0">
                    <a:moveTo>
                      <a:pt x="60" y="0"/>
                    </a:moveTo>
                    <a:cubicBezTo>
                      <a:pt x="48" y="0"/>
                      <a:pt x="40" y="5"/>
                      <a:pt x="33" y="9"/>
                    </a:cubicBezTo>
                    <a:cubicBezTo>
                      <a:pt x="24" y="13"/>
                      <a:pt x="13" y="24"/>
                      <a:pt x="13" y="36"/>
                    </a:cubicBezTo>
                    <a:cubicBezTo>
                      <a:pt x="12" y="38"/>
                      <a:pt x="11" y="39"/>
                      <a:pt x="10" y="41"/>
                    </a:cubicBezTo>
                    <a:lnTo>
                      <a:pt x="10" y="41"/>
                    </a:lnTo>
                    <a:cubicBezTo>
                      <a:pt x="10" y="42"/>
                      <a:pt x="9" y="43"/>
                      <a:pt x="9" y="44"/>
                    </a:cubicBezTo>
                    <a:cubicBezTo>
                      <a:pt x="9" y="48"/>
                      <a:pt x="4" y="52"/>
                      <a:pt x="4" y="56"/>
                    </a:cubicBezTo>
                    <a:cubicBezTo>
                      <a:pt x="0" y="64"/>
                      <a:pt x="0" y="71"/>
                      <a:pt x="0" y="80"/>
                    </a:cubicBezTo>
                    <a:cubicBezTo>
                      <a:pt x="0" y="88"/>
                      <a:pt x="4" y="95"/>
                      <a:pt x="9" y="100"/>
                    </a:cubicBezTo>
                    <a:cubicBezTo>
                      <a:pt x="13" y="104"/>
                      <a:pt x="17" y="107"/>
                      <a:pt x="17" y="111"/>
                    </a:cubicBezTo>
                    <a:cubicBezTo>
                      <a:pt x="26" y="121"/>
                      <a:pt x="39" y="128"/>
                      <a:pt x="52" y="128"/>
                    </a:cubicBezTo>
                    <a:cubicBezTo>
                      <a:pt x="55" y="128"/>
                      <a:pt x="57" y="128"/>
                      <a:pt x="60" y="127"/>
                    </a:cubicBezTo>
                    <a:cubicBezTo>
                      <a:pt x="72" y="127"/>
                      <a:pt x="84" y="124"/>
                      <a:pt x="91" y="115"/>
                    </a:cubicBezTo>
                    <a:cubicBezTo>
                      <a:pt x="104" y="107"/>
                      <a:pt x="108" y="100"/>
                      <a:pt x="111" y="88"/>
                    </a:cubicBezTo>
                    <a:cubicBezTo>
                      <a:pt x="115" y="80"/>
                      <a:pt x="115" y="71"/>
                      <a:pt x="115" y="64"/>
                    </a:cubicBezTo>
                    <a:cubicBezTo>
                      <a:pt x="115" y="56"/>
                      <a:pt x="111" y="48"/>
                      <a:pt x="108" y="44"/>
                    </a:cubicBezTo>
                    <a:cubicBezTo>
                      <a:pt x="107" y="43"/>
                      <a:pt x="107" y="42"/>
                      <a:pt x="106" y="40"/>
                    </a:cubicBezTo>
                    <a:lnTo>
                      <a:pt x="106" y="40"/>
                    </a:lnTo>
                    <a:cubicBezTo>
                      <a:pt x="106" y="39"/>
                      <a:pt x="105" y="39"/>
                      <a:pt x="105" y="38"/>
                    </a:cubicBezTo>
                    <a:lnTo>
                      <a:pt x="105" y="38"/>
                    </a:lnTo>
                    <a:cubicBezTo>
                      <a:pt x="104" y="37"/>
                      <a:pt x="104" y="36"/>
                      <a:pt x="104" y="36"/>
                    </a:cubicBezTo>
                    <a:lnTo>
                      <a:pt x="104" y="36"/>
                    </a:lnTo>
                    <a:cubicBezTo>
                      <a:pt x="104" y="32"/>
                      <a:pt x="104" y="29"/>
                      <a:pt x="99" y="24"/>
                    </a:cubicBezTo>
                    <a:lnTo>
                      <a:pt x="88" y="13"/>
                    </a:lnTo>
                    <a:cubicBezTo>
                      <a:pt x="80" y="5"/>
                      <a:pt x="68"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2"/>
              <p:cNvSpPr/>
              <p:nvPr/>
            </p:nvSpPr>
            <p:spPr>
              <a:xfrm>
                <a:off x="3506170" y="2532097"/>
                <a:ext cx="4917" cy="4785"/>
              </a:xfrm>
              <a:custGeom>
                <a:avLst/>
                <a:gdLst/>
                <a:ahLst/>
                <a:cxnLst/>
                <a:rect l="l" t="t" r="r" b="b"/>
                <a:pathLst>
                  <a:path w="112" h="109" extrusionOk="0">
                    <a:moveTo>
                      <a:pt x="47" y="0"/>
                    </a:moveTo>
                    <a:cubicBezTo>
                      <a:pt x="44" y="0"/>
                      <a:pt x="40" y="1"/>
                      <a:pt x="37" y="2"/>
                    </a:cubicBezTo>
                    <a:cubicBezTo>
                      <a:pt x="24" y="6"/>
                      <a:pt x="13" y="14"/>
                      <a:pt x="9" y="25"/>
                    </a:cubicBezTo>
                    <a:cubicBezTo>
                      <a:pt x="1" y="38"/>
                      <a:pt x="1" y="58"/>
                      <a:pt x="9" y="69"/>
                    </a:cubicBezTo>
                    <a:cubicBezTo>
                      <a:pt x="13" y="77"/>
                      <a:pt x="13" y="81"/>
                      <a:pt x="17" y="89"/>
                    </a:cubicBezTo>
                    <a:cubicBezTo>
                      <a:pt x="24" y="101"/>
                      <a:pt x="40" y="109"/>
                      <a:pt x="53" y="109"/>
                    </a:cubicBezTo>
                    <a:lnTo>
                      <a:pt x="72" y="109"/>
                    </a:lnTo>
                    <a:cubicBezTo>
                      <a:pt x="88" y="109"/>
                      <a:pt x="104" y="96"/>
                      <a:pt x="108" y="81"/>
                    </a:cubicBezTo>
                    <a:cubicBezTo>
                      <a:pt x="111" y="67"/>
                      <a:pt x="105" y="52"/>
                      <a:pt x="95" y="44"/>
                    </a:cubicBezTo>
                    <a:lnTo>
                      <a:pt x="95" y="44"/>
                    </a:lnTo>
                    <a:cubicBezTo>
                      <a:pt x="92" y="19"/>
                      <a:pt x="70" y="0"/>
                      <a:pt x="4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2"/>
              <p:cNvSpPr/>
              <p:nvPr/>
            </p:nvSpPr>
            <p:spPr>
              <a:xfrm>
                <a:off x="3531854" y="2586757"/>
                <a:ext cx="7113" cy="5971"/>
              </a:xfrm>
              <a:custGeom>
                <a:avLst/>
                <a:gdLst/>
                <a:ahLst/>
                <a:cxnLst/>
                <a:rect l="l" t="t" r="r" b="b"/>
                <a:pathLst>
                  <a:path w="162" h="136" extrusionOk="0">
                    <a:moveTo>
                      <a:pt x="71" y="0"/>
                    </a:moveTo>
                    <a:cubicBezTo>
                      <a:pt x="47" y="0"/>
                      <a:pt x="24" y="16"/>
                      <a:pt x="12" y="35"/>
                    </a:cubicBezTo>
                    <a:cubicBezTo>
                      <a:pt x="0" y="55"/>
                      <a:pt x="0" y="83"/>
                      <a:pt x="12" y="103"/>
                    </a:cubicBezTo>
                    <a:cubicBezTo>
                      <a:pt x="26" y="124"/>
                      <a:pt x="49" y="135"/>
                      <a:pt x="71" y="135"/>
                    </a:cubicBezTo>
                    <a:cubicBezTo>
                      <a:pt x="94" y="135"/>
                      <a:pt x="117" y="124"/>
                      <a:pt x="131" y="103"/>
                    </a:cubicBezTo>
                    <a:cubicBezTo>
                      <a:pt x="138" y="91"/>
                      <a:pt x="146" y="75"/>
                      <a:pt x="154" y="64"/>
                    </a:cubicBezTo>
                    <a:cubicBezTo>
                      <a:pt x="162" y="51"/>
                      <a:pt x="162" y="35"/>
                      <a:pt x="154" y="24"/>
                    </a:cubicBezTo>
                    <a:cubicBezTo>
                      <a:pt x="146" y="12"/>
                      <a:pt x="135" y="8"/>
                      <a:pt x="118" y="4"/>
                    </a:cubicBezTo>
                    <a:cubicBezTo>
                      <a:pt x="102" y="4"/>
                      <a:pt x="87" y="4"/>
                      <a:pt x="71"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2"/>
              <p:cNvSpPr/>
              <p:nvPr/>
            </p:nvSpPr>
            <p:spPr>
              <a:xfrm>
                <a:off x="3553675" y="2553566"/>
                <a:ext cx="6981" cy="6278"/>
              </a:xfrm>
              <a:custGeom>
                <a:avLst/>
                <a:gdLst/>
                <a:ahLst/>
                <a:cxnLst/>
                <a:rect l="l" t="t" r="r" b="b"/>
                <a:pathLst>
                  <a:path w="159" h="143" extrusionOk="0">
                    <a:moveTo>
                      <a:pt x="108" y="0"/>
                    </a:moveTo>
                    <a:cubicBezTo>
                      <a:pt x="101" y="0"/>
                      <a:pt x="94" y="2"/>
                      <a:pt x="87" y="6"/>
                    </a:cubicBezTo>
                    <a:cubicBezTo>
                      <a:pt x="48" y="38"/>
                      <a:pt x="0" y="70"/>
                      <a:pt x="13" y="125"/>
                    </a:cubicBezTo>
                    <a:cubicBezTo>
                      <a:pt x="14" y="136"/>
                      <a:pt x="25" y="142"/>
                      <a:pt x="36" y="142"/>
                    </a:cubicBezTo>
                    <a:cubicBezTo>
                      <a:pt x="47" y="142"/>
                      <a:pt x="58" y="136"/>
                      <a:pt x="60" y="125"/>
                    </a:cubicBezTo>
                    <a:cubicBezTo>
                      <a:pt x="60" y="121"/>
                      <a:pt x="64" y="113"/>
                      <a:pt x="68" y="109"/>
                    </a:cubicBezTo>
                    <a:cubicBezTo>
                      <a:pt x="68" y="109"/>
                      <a:pt x="68" y="105"/>
                      <a:pt x="71" y="105"/>
                    </a:cubicBezTo>
                    <a:cubicBezTo>
                      <a:pt x="75" y="105"/>
                      <a:pt x="79" y="101"/>
                      <a:pt x="79" y="101"/>
                    </a:cubicBezTo>
                    <a:cubicBezTo>
                      <a:pt x="75" y="101"/>
                      <a:pt x="84" y="97"/>
                      <a:pt x="87" y="97"/>
                    </a:cubicBezTo>
                    <a:cubicBezTo>
                      <a:pt x="91" y="97"/>
                      <a:pt x="95" y="97"/>
                      <a:pt x="99" y="93"/>
                    </a:cubicBezTo>
                    <a:cubicBezTo>
                      <a:pt x="107" y="93"/>
                      <a:pt x="115" y="90"/>
                      <a:pt x="122" y="90"/>
                    </a:cubicBezTo>
                    <a:cubicBezTo>
                      <a:pt x="146" y="81"/>
                      <a:pt x="158" y="54"/>
                      <a:pt x="150" y="30"/>
                    </a:cubicBezTo>
                    <a:cubicBezTo>
                      <a:pt x="144" y="13"/>
                      <a:pt x="127" y="0"/>
                      <a:pt x="10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2"/>
              <p:cNvSpPr/>
              <p:nvPr/>
            </p:nvSpPr>
            <p:spPr>
              <a:xfrm>
                <a:off x="3500638" y="2636631"/>
                <a:ext cx="6630" cy="6629"/>
              </a:xfrm>
              <a:custGeom>
                <a:avLst/>
                <a:gdLst/>
                <a:ahLst/>
                <a:cxnLst/>
                <a:rect l="l" t="t" r="r" b="b"/>
                <a:pathLst>
                  <a:path w="151" h="151" extrusionOk="0">
                    <a:moveTo>
                      <a:pt x="75" y="1"/>
                    </a:moveTo>
                    <a:cubicBezTo>
                      <a:pt x="68" y="1"/>
                      <a:pt x="64" y="5"/>
                      <a:pt x="56" y="5"/>
                    </a:cubicBezTo>
                    <a:cubicBezTo>
                      <a:pt x="48" y="5"/>
                      <a:pt x="40" y="5"/>
                      <a:pt x="37" y="8"/>
                    </a:cubicBezTo>
                    <a:cubicBezTo>
                      <a:pt x="28" y="8"/>
                      <a:pt x="24" y="12"/>
                      <a:pt x="21" y="21"/>
                    </a:cubicBezTo>
                    <a:cubicBezTo>
                      <a:pt x="17" y="21"/>
                      <a:pt x="13" y="25"/>
                      <a:pt x="13" y="28"/>
                    </a:cubicBezTo>
                    <a:cubicBezTo>
                      <a:pt x="4" y="36"/>
                      <a:pt x="4" y="44"/>
                      <a:pt x="4" y="56"/>
                    </a:cubicBezTo>
                    <a:cubicBezTo>
                      <a:pt x="4" y="64"/>
                      <a:pt x="1" y="68"/>
                      <a:pt x="1" y="76"/>
                    </a:cubicBezTo>
                    <a:cubicBezTo>
                      <a:pt x="1" y="83"/>
                      <a:pt x="4" y="92"/>
                      <a:pt x="4" y="96"/>
                    </a:cubicBezTo>
                    <a:cubicBezTo>
                      <a:pt x="8" y="103"/>
                      <a:pt x="8" y="107"/>
                      <a:pt x="13" y="115"/>
                    </a:cubicBezTo>
                    <a:cubicBezTo>
                      <a:pt x="17" y="123"/>
                      <a:pt x="24" y="131"/>
                      <a:pt x="32" y="135"/>
                    </a:cubicBezTo>
                    <a:cubicBezTo>
                      <a:pt x="37" y="139"/>
                      <a:pt x="40" y="143"/>
                      <a:pt x="48" y="147"/>
                    </a:cubicBezTo>
                    <a:cubicBezTo>
                      <a:pt x="52" y="147"/>
                      <a:pt x="60" y="151"/>
                      <a:pt x="68" y="151"/>
                    </a:cubicBezTo>
                    <a:lnTo>
                      <a:pt x="88" y="151"/>
                    </a:lnTo>
                    <a:cubicBezTo>
                      <a:pt x="92" y="151"/>
                      <a:pt x="99" y="147"/>
                      <a:pt x="108" y="147"/>
                    </a:cubicBezTo>
                    <a:cubicBezTo>
                      <a:pt x="115" y="143"/>
                      <a:pt x="123" y="135"/>
                      <a:pt x="131" y="131"/>
                    </a:cubicBezTo>
                    <a:cubicBezTo>
                      <a:pt x="135" y="123"/>
                      <a:pt x="139" y="119"/>
                      <a:pt x="143" y="115"/>
                    </a:cubicBezTo>
                    <a:cubicBezTo>
                      <a:pt x="143" y="107"/>
                      <a:pt x="147" y="103"/>
                      <a:pt x="150" y="96"/>
                    </a:cubicBezTo>
                    <a:lnTo>
                      <a:pt x="150" y="76"/>
                    </a:lnTo>
                    <a:lnTo>
                      <a:pt x="150" y="56"/>
                    </a:lnTo>
                    <a:cubicBezTo>
                      <a:pt x="147" y="52"/>
                      <a:pt x="143" y="44"/>
                      <a:pt x="143" y="41"/>
                    </a:cubicBezTo>
                    <a:cubicBezTo>
                      <a:pt x="135" y="28"/>
                      <a:pt x="131" y="25"/>
                      <a:pt x="123" y="17"/>
                    </a:cubicBezTo>
                    <a:cubicBezTo>
                      <a:pt x="119" y="12"/>
                      <a:pt x="111" y="8"/>
                      <a:pt x="108" y="8"/>
                    </a:cubicBezTo>
                    <a:cubicBezTo>
                      <a:pt x="95" y="5"/>
                      <a:pt x="88" y="1"/>
                      <a:pt x="75"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2"/>
              <p:cNvSpPr/>
              <p:nvPr/>
            </p:nvSpPr>
            <p:spPr>
              <a:xfrm>
                <a:off x="3444835" y="2624689"/>
                <a:ext cx="8561" cy="7156"/>
              </a:xfrm>
              <a:custGeom>
                <a:avLst/>
                <a:gdLst/>
                <a:ahLst/>
                <a:cxnLst/>
                <a:rect l="l" t="t" r="r" b="b"/>
                <a:pathLst>
                  <a:path w="195" h="163" extrusionOk="0">
                    <a:moveTo>
                      <a:pt x="80" y="0"/>
                    </a:moveTo>
                    <a:cubicBezTo>
                      <a:pt x="68" y="0"/>
                      <a:pt x="53" y="0"/>
                      <a:pt x="40" y="9"/>
                    </a:cubicBezTo>
                    <a:cubicBezTo>
                      <a:pt x="17" y="24"/>
                      <a:pt x="1" y="52"/>
                      <a:pt x="1" y="80"/>
                    </a:cubicBezTo>
                    <a:cubicBezTo>
                      <a:pt x="1" y="111"/>
                      <a:pt x="17" y="138"/>
                      <a:pt x="40" y="151"/>
                    </a:cubicBezTo>
                    <a:cubicBezTo>
                      <a:pt x="53" y="158"/>
                      <a:pt x="68" y="162"/>
                      <a:pt x="80" y="162"/>
                    </a:cubicBezTo>
                    <a:cubicBezTo>
                      <a:pt x="95" y="162"/>
                      <a:pt x="111" y="158"/>
                      <a:pt x="124" y="151"/>
                    </a:cubicBezTo>
                    <a:cubicBezTo>
                      <a:pt x="139" y="142"/>
                      <a:pt x="155" y="138"/>
                      <a:pt x="166" y="127"/>
                    </a:cubicBezTo>
                    <a:cubicBezTo>
                      <a:pt x="195" y="103"/>
                      <a:pt x="195" y="56"/>
                      <a:pt x="166" y="36"/>
                    </a:cubicBezTo>
                    <a:cubicBezTo>
                      <a:pt x="159" y="29"/>
                      <a:pt x="151" y="24"/>
                      <a:pt x="139" y="16"/>
                    </a:cubicBezTo>
                    <a:cubicBezTo>
                      <a:pt x="135" y="16"/>
                      <a:pt x="127" y="12"/>
                      <a:pt x="124" y="9"/>
                    </a:cubicBezTo>
                    <a:cubicBezTo>
                      <a:pt x="111" y="0"/>
                      <a:pt x="95" y="0"/>
                      <a:pt x="8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2"/>
              <p:cNvSpPr/>
              <p:nvPr/>
            </p:nvSpPr>
            <p:spPr>
              <a:xfrm>
                <a:off x="3502965" y="2648968"/>
                <a:ext cx="6761" cy="6893"/>
              </a:xfrm>
              <a:custGeom>
                <a:avLst/>
                <a:gdLst/>
                <a:ahLst/>
                <a:cxnLst/>
                <a:rect l="l" t="t" r="r" b="b"/>
                <a:pathLst>
                  <a:path w="154" h="157" extrusionOk="0">
                    <a:moveTo>
                      <a:pt x="98" y="1"/>
                    </a:moveTo>
                    <a:cubicBezTo>
                      <a:pt x="83" y="1"/>
                      <a:pt x="67" y="8"/>
                      <a:pt x="60" y="22"/>
                    </a:cubicBezTo>
                    <a:lnTo>
                      <a:pt x="60" y="22"/>
                    </a:lnTo>
                    <a:cubicBezTo>
                      <a:pt x="26" y="27"/>
                      <a:pt x="1" y="58"/>
                      <a:pt x="7" y="95"/>
                    </a:cubicBezTo>
                    <a:cubicBezTo>
                      <a:pt x="7" y="119"/>
                      <a:pt x="19" y="134"/>
                      <a:pt x="39" y="146"/>
                    </a:cubicBezTo>
                    <a:cubicBezTo>
                      <a:pt x="49" y="152"/>
                      <a:pt x="62" y="156"/>
                      <a:pt x="75" y="156"/>
                    </a:cubicBezTo>
                    <a:cubicBezTo>
                      <a:pt x="86" y="156"/>
                      <a:pt x="97" y="153"/>
                      <a:pt x="106" y="146"/>
                    </a:cubicBezTo>
                    <a:cubicBezTo>
                      <a:pt x="113" y="139"/>
                      <a:pt x="126" y="134"/>
                      <a:pt x="133" y="126"/>
                    </a:cubicBezTo>
                    <a:cubicBezTo>
                      <a:pt x="149" y="110"/>
                      <a:pt x="153" y="86"/>
                      <a:pt x="149" y="67"/>
                    </a:cubicBezTo>
                    <a:cubicBezTo>
                      <a:pt x="145" y="48"/>
                      <a:pt x="137" y="28"/>
                      <a:pt x="126" y="12"/>
                    </a:cubicBezTo>
                    <a:cubicBezTo>
                      <a:pt x="118" y="4"/>
                      <a:pt x="108" y="1"/>
                      <a:pt x="9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2"/>
              <p:cNvSpPr/>
              <p:nvPr/>
            </p:nvSpPr>
            <p:spPr>
              <a:xfrm>
                <a:off x="3536859" y="2621792"/>
                <a:ext cx="7157" cy="6805"/>
              </a:xfrm>
              <a:custGeom>
                <a:avLst/>
                <a:gdLst/>
                <a:ahLst/>
                <a:cxnLst/>
                <a:rect l="l" t="t" r="r" b="b"/>
                <a:pathLst>
                  <a:path w="163" h="155" extrusionOk="0">
                    <a:moveTo>
                      <a:pt x="130" y="92"/>
                    </a:moveTo>
                    <a:lnTo>
                      <a:pt x="130" y="92"/>
                    </a:lnTo>
                    <a:cubicBezTo>
                      <a:pt x="130" y="92"/>
                      <a:pt x="127" y="96"/>
                      <a:pt x="126" y="98"/>
                    </a:cubicBezTo>
                    <a:lnTo>
                      <a:pt x="126" y="98"/>
                    </a:lnTo>
                    <a:cubicBezTo>
                      <a:pt x="127" y="97"/>
                      <a:pt x="127" y="96"/>
                      <a:pt x="127" y="95"/>
                    </a:cubicBezTo>
                    <a:cubicBezTo>
                      <a:pt x="128" y="93"/>
                      <a:pt x="129" y="92"/>
                      <a:pt x="130" y="92"/>
                    </a:cubicBezTo>
                    <a:close/>
                    <a:moveTo>
                      <a:pt x="104" y="0"/>
                    </a:moveTo>
                    <a:cubicBezTo>
                      <a:pt x="87" y="0"/>
                      <a:pt x="69" y="9"/>
                      <a:pt x="59" y="23"/>
                    </a:cubicBezTo>
                    <a:cubicBezTo>
                      <a:pt x="48" y="39"/>
                      <a:pt x="44" y="59"/>
                      <a:pt x="36" y="78"/>
                    </a:cubicBezTo>
                    <a:cubicBezTo>
                      <a:pt x="35" y="81"/>
                      <a:pt x="35" y="81"/>
                      <a:pt x="35" y="81"/>
                    </a:cubicBezTo>
                    <a:cubicBezTo>
                      <a:pt x="35" y="81"/>
                      <a:pt x="37" y="79"/>
                      <a:pt x="37" y="79"/>
                    </a:cubicBezTo>
                    <a:lnTo>
                      <a:pt x="37" y="79"/>
                    </a:lnTo>
                    <a:cubicBezTo>
                      <a:pt x="37" y="79"/>
                      <a:pt x="37" y="80"/>
                      <a:pt x="36" y="82"/>
                    </a:cubicBezTo>
                    <a:cubicBezTo>
                      <a:pt x="36" y="84"/>
                      <a:pt x="35" y="85"/>
                      <a:pt x="33" y="86"/>
                    </a:cubicBezTo>
                    <a:lnTo>
                      <a:pt x="33" y="86"/>
                    </a:lnTo>
                    <a:cubicBezTo>
                      <a:pt x="33" y="85"/>
                      <a:pt x="33" y="85"/>
                      <a:pt x="33" y="85"/>
                    </a:cubicBezTo>
                    <a:lnTo>
                      <a:pt x="33" y="85"/>
                    </a:lnTo>
                    <a:cubicBezTo>
                      <a:pt x="33" y="85"/>
                      <a:pt x="32" y="85"/>
                      <a:pt x="32" y="86"/>
                    </a:cubicBezTo>
                    <a:cubicBezTo>
                      <a:pt x="32" y="86"/>
                      <a:pt x="29" y="90"/>
                      <a:pt x="28" y="93"/>
                    </a:cubicBezTo>
                    <a:lnTo>
                      <a:pt x="28" y="93"/>
                    </a:lnTo>
                    <a:cubicBezTo>
                      <a:pt x="27" y="93"/>
                      <a:pt x="27" y="94"/>
                      <a:pt x="27" y="94"/>
                    </a:cubicBezTo>
                    <a:lnTo>
                      <a:pt x="27" y="94"/>
                    </a:lnTo>
                    <a:cubicBezTo>
                      <a:pt x="27" y="94"/>
                      <a:pt x="27" y="94"/>
                      <a:pt x="27" y="95"/>
                    </a:cubicBezTo>
                    <a:lnTo>
                      <a:pt x="24" y="95"/>
                    </a:lnTo>
                    <a:cubicBezTo>
                      <a:pt x="12" y="98"/>
                      <a:pt x="1" y="110"/>
                      <a:pt x="1" y="122"/>
                    </a:cubicBezTo>
                    <a:cubicBezTo>
                      <a:pt x="1" y="137"/>
                      <a:pt x="12" y="146"/>
                      <a:pt x="24" y="149"/>
                    </a:cubicBezTo>
                    <a:cubicBezTo>
                      <a:pt x="33" y="153"/>
                      <a:pt x="41" y="155"/>
                      <a:pt x="49" y="155"/>
                    </a:cubicBezTo>
                    <a:cubicBezTo>
                      <a:pt x="68" y="155"/>
                      <a:pt x="85" y="146"/>
                      <a:pt x="99" y="130"/>
                    </a:cubicBezTo>
                    <a:cubicBezTo>
                      <a:pt x="111" y="122"/>
                      <a:pt x="115" y="113"/>
                      <a:pt x="123" y="102"/>
                    </a:cubicBezTo>
                    <a:cubicBezTo>
                      <a:pt x="124" y="100"/>
                      <a:pt x="125" y="100"/>
                      <a:pt x="126" y="99"/>
                    </a:cubicBezTo>
                    <a:lnTo>
                      <a:pt x="126" y="99"/>
                    </a:lnTo>
                    <a:cubicBezTo>
                      <a:pt x="126" y="99"/>
                      <a:pt x="126" y="99"/>
                      <a:pt x="126" y="99"/>
                    </a:cubicBezTo>
                    <a:cubicBezTo>
                      <a:pt x="126" y="99"/>
                      <a:pt x="126" y="99"/>
                      <a:pt x="127" y="98"/>
                    </a:cubicBezTo>
                    <a:cubicBezTo>
                      <a:pt x="130" y="95"/>
                      <a:pt x="135" y="90"/>
                      <a:pt x="139" y="86"/>
                    </a:cubicBezTo>
                    <a:cubicBezTo>
                      <a:pt x="163" y="66"/>
                      <a:pt x="154" y="27"/>
                      <a:pt x="135" y="11"/>
                    </a:cubicBezTo>
                    <a:cubicBezTo>
                      <a:pt x="126" y="4"/>
                      <a:pt x="115" y="0"/>
                      <a:pt x="104"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2"/>
              <p:cNvSpPr/>
              <p:nvPr/>
            </p:nvSpPr>
            <p:spPr>
              <a:xfrm>
                <a:off x="3524873" y="2675969"/>
                <a:ext cx="7508" cy="4917"/>
              </a:xfrm>
              <a:custGeom>
                <a:avLst/>
                <a:gdLst/>
                <a:ahLst/>
                <a:cxnLst/>
                <a:rect l="l" t="t" r="r" b="b"/>
                <a:pathLst>
                  <a:path w="171" h="112" extrusionOk="0">
                    <a:moveTo>
                      <a:pt x="38" y="1"/>
                    </a:moveTo>
                    <a:cubicBezTo>
                      <a:pt x="29" y="1"/>
                      <a:pt x="20" y="4"/>
                      <a:pt x="13" y="8"/>
                    </a:cubicBezTo>
                    <a:cubicBezTo>
                      <a:pt x="1" y="21"/>
                      <a:pt x="1" y="36"/>
                      <a:pt x="9" y="48"/>
                    </a:cubicBezTo>
                    <a:cubicBezTo>
                      <a:pt x="29" y="92"/>
                      <a:pt x="64" y="107"/>
                      <a:pt x="108" y="111"/>
                    </a:cubicBezTo>
                    <a:cubicBezTo>
                      <a:pt x="111" y="111"/>
                      <a:pt x="114" y="112"/>
                      <a:pt x="117" y="112"/>
                    </a:cubicBezTo>
                    <a:cubicBezTo>
                      <a:pt x="151" y="112"/>
                      <a:pt x="171" y="69"/>
                      <a:pt x="163" y="40"/>
                    </a:cubicBezTo>
                    <a:cubicBezTo>
                      <a:pt x="155" y="15"/>
                      <a:pt x="132" y="1"/>
                      <a:pt x="109" y="1"/>
                    </a:cubicBezTo>
                    <a:cubicBezTo>
                      <a:pt x="99" y="1"/>
                      <a:pt x="90" y="4"/>
                      <a:pt x="80" y="8"/>
                    </a:cubicBezTo>
                    <a:cubicBezTo>
                      <a:pt x="80" y="8"/>
                      <a:pt x="77" y="8"/>
                      <a:pt x="72" y="12"/>
                    </a:cubicBezTo>
                    <a:lnTo>
                      <a:pt x="61" y="12"/>
                    </a:lnTo>
                    <a:cubicBezTo>
                      <a:pt x="57" y="8"/>
                      <a:pt x="57" y="8"/>
                      <a:pt x="53" y="5"/>
                    </a:cubicBezTo>
                    <a:cubicBezTo>
                      <a:pt x="48" y="2"/>
                      <a:pt x="43" y="1"/>
                      <a:pt x="3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2"/>
              <p:cNvSpPr/>
              <p:nvPr/>
            </p:nvSpPr>
            <p:spPr>
              <a:xfrm>
                <a:off x="3475700" y="2650154"/>
                <a:ext cx="5225" cy="5971"/>
              </a:xfrm>
              <a:custGeom>
                <a:avLst/>
                <a:gdLst/>
                <a:ahLst/>
                <a:cxnLst/>
                <a:rect l="l" t="t" r="r" b="b"/>
                <a:pathLst>
                  <a:path w="119" h="136" extrusionOk="0">
                    <a:moveTo>
                      <a:pt x="60" y="1"/>
                    </a:moveTo>
                    <a:cubicBezTo>
                      <a:pt x="40" y="1"/>
                      <a:pt x="20" y="12"/>
                      <a:pt x="8" y="28"/>
                    </a:cubicBezTo>
                    <a:cubicBezTo>
                      <a:pt x="4" y="40"/>
                      <a:pt x="0" y="48"/>
                      <a:pt x="0" y="59"/>
                    </a:cubicBezTo>
                    <a:cubicBezTo>
                      <a:pt x="0" y="72"/>
                      <a:pt x="4" y="83"/>
                      <a:pt x="8" y="92"/>
                    </a:cubicBezTo>
                    <a:cubicBezTo>
                      <a:pt x="13" y="99"/>
                      <a:pt x="13" y="103"/>
                      <a:pt x="16" y="112"/>
                    </a:cubicBezTo>
                    <a:cubicBezTo>
                      <a:pt x="20" y="119"/>
                      <a:pt x="28" y="123"/>
                      <a:pt x="36" y="127"/>
                    </a:cubicBezTo>
                    <a:cubicBezTo>
                      <a:pt x="44" y="135"/>
                      <a:pt x="51" y="135"/>
                      <a:pt x="60" y="135"/>
                    </a:cubicBezTo>
                    <a:cubicBezTo>
                      <a:pt x="71" y="135"/>
                      <a:pt x="79" y="135"/>
                      <a:pt x="87" y="127"/>
                    </a:cubicBezTo>
                    <a:cubicBezTo>
                      <a:pt x="95" y="123"/>
                      <a:pt x="99" y="119"/>
                      <a:pt x="103" y="112"/>
                    </a:cubicBezTo>
                    <a:cubicBezTo>
                      <a:pt x="107" y="103"/>
                      <a:pt x="111" y="99"/>
                      <a:pt x="111" y="92"/>
                    </a:cubicBezTo>
                    <a:cubicBezTo>
                      <a:pt x="119" y="83"/>
                      <a:pt x="119" y="72"/>
                      <a:pt x="119" y="59"/>
                    </a:cubicBezTo>
                    <a:cubicBezTo>
                      <a:pt x="119" y="48"/>
                      <a:pt x="119" y="40"/>
                      <a:pt x="111" y="28"/>
                    </a:cubicBezTo>
                    <a:cubicBezTo>
                      <a:pt x="103" y="12"/>
                      <a:pt x="84" y="1"/>
                      <a:pt x="6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2"/>
              <p:cNvSpPr/>
              <p:nvPr/>
            </p:nvSpPr>
            <p:spPr>
              <a:xfrm>
                <a:off x="3467358" y="2630134"/>
                <a:ext cx="5269" cy="5576"/>
              </a:xfrm>
              <a:custGeom>
                <a:avLst/>
                <a:gdLst/>
                <a:ahLst/>
                <a:cxnLst/>
                <a:rect l="l" t="t" r="r" b="b"/>
                <a:pathLst>
                  <a:path w="120" h="127" extrusionOk="0">
                    <a:moveTo>
                      <a:pt x="58" y="0"/>
                    </a:moveTo>
                    <a:cubicBezTo>
                      <a:pt x="33" y="0"/>
                      <a:pt x="11" y="15"/>
                      <a:pt x="5" y="38"/>
                    </a:cubicBezTo>
                    <a:cubicBezTo>
                      <a:pt x="1" y="54"/>
                      <a:pt x="5" y="71"/>
                      <a:pt x="14" y="85"/>
                    </a:cubicBezTo>
                    <a:lnTo>
                      <a:pt x="14" y="85"/>
                    </a:lnTo>
                    <a:cubicBezTo>
                      <a:pt x="14" y="85"/>
                      <a:pt x="13" y="85"/>
                      <a:pt x="13" y="85"/>
                    </a:cubicBezTo>
                    <a:cubicBezTo>
                      <a:pt x="8" y="94"/>
                      <a:pt x="5" y="105"/>
                      <a:pt x="8" y="113"/>
                    </a:cubicBezTo>
                    <a:cubicBezTo>
                      <a:pt x="15" y="122"/>
                      <a:pt x="23" y="127"/>
                      <a:pt x="30" y="127"/>
                    </a:cubicBezTo>
                    <a:cubicBezTo>
                      <a:pt x="33" y="127"/>
                      <a:pt x="35" y="126"/>
                      <a:pt x="37" y="125"/>
                    </a:cubicBezTo>
                    <a:cubicBezTo>
                      <a:pt x="53" y="119"/>
                      <a:pt x="69" y="112"/>
                      <a:pt x="84" y="103"/>
                    </a:cubicBezTo>
                    <a:lnTo>
                      <a:pt x="84" y="103"/>
                    </a:lnTo>
                    <a:cubicBezTo>
                      <a:pt x="99" y="99"/>
                      <a:pt x="113" y="88"/>
                      <a:pt x="116" y="70"/>
                    </a:cubicBezTo>
                    <a:cubicBezTo>
                      <a:pt x="119" y="50"/>
                      <a:pt x="112" y="27"/>
                      <a:pt x="92" y="14"/>
                    </a:cubicBezTo>
                    <a:cubicBezTo>
                      <a:pt x="88" y="14"/>
                      <a:pt x="88" y="11"/>
                      <a:pt x="84" y="7"/>
                    </a:cubicBezTo>
                    <a:cubicBezTo>
                      <a:pt x="76" y="2"/>
                      <a:pt x="66" y="0"/>
                      <a:pt x="5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2"/>
              <p:cNvSpPr/>
              <p:nvPr/>
            </p:nvSpPr>
            <p:spPr>
              <a:xfrm>
                <a:off x="3419062" y="2655685"/>
                <a:ext cx="7464" cy="7683"/>
              </a:xfrm>
              <a:custGeom>
                <a:avLst/>
                <a:gdLst/>
                <a:ahLst/>
                <a:cxnLst/>
                <a:rect l="l" t="t" r="r" b="b"/>
                <a:pathLst>
                  <a:path w="170" h="175" extrusionOk="0">
                    <a:moveTo>
                      <a:pt x="83" y="1"/>
                    </a:moveTo>
                    <a:cubicBezTo>
                      <a:pt x="63" y="1"/>
                      <a:pt x="43" y="9"/>
                      <a:pt x="28" y="24"/>
                    </a:cubicBezTo>
                    <a:cubicBezTo>
                      <a:pt x="8" y="44"/>
                      <a:pt x="0" y="76"/>
                      <a:pt x="8" y="104"/>
                    </a:cubicBezTo>
                    <a:cubicBezTo>
                      <a:pt x="12" y="108"/>
                      <a:pt x="12" y="115"/>
                      <a:pt x="15" y="123"/>
                    </a:cubicBezTo>
                    <a:cubicBezTo>
                      <a:pt x="15" y="128"/>
                      <a:pt x="19" y="135"/>
                      <a:pt x="24" y="139"/>
                    </a:cubicBezTo>
                    <a:cubicBezTo>
                      <a:pt x="28" y="147"/>
                      <a:pt x="32" y="155"/>
                      <a:pt x="39" y="159"/>
                    </a:cubicBezTo>
                    <a:cubicBezTo>
                      <a:pt x="43" y="166"/>
                      <a:pt x="51" y="166"/>
                      <a:pt x="55" y="170"/>
                    </a:cubicBezTo>
                    <a:cubicBezTo>
                      <a:pt x="67" y="175"/>
                      <a:pt x="75" y="175"/>
                      <a:pt x="83" y="175"/>
                    </a:cubicBezTo>
                    <a:cubicBezTo>
                      <a:pt x="99" y="175"/>
                      <a:pt x="110" y="170"/>
                      <a:pt x="123" y="166"/>
                    </a:cubicBezTo>
                    <a:cubicBezTo>
                      <a:pt x="138" y="159"/>
                      <a:pt x="150" y="139"/>
                      <a:pt x="154" y="123"/>
                    </a:cubicBezTo>
                    <a:cubicBezTo>
                      <a:pt x="158" y="115"/>
                      <a:pt x="158" y="108"/>
                      <a:pt x="161" y="104"/>
                    </a:cubicBezTo>
                    <a:cubicBezTo>
                      <a:pt x="170" y="76"/>
                      <a:pt x="161" y="44"/>
                      <a:pt x="142" y="24"/>
                    </a:cubicBezTo>
                    <a:cubicBezTo>
                      <a:pt x="126" y="9"/>
                      <a:pt x="106" y="1"/>
                      <a:pt x="83"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2"/>
              <p:cNvSpPr/>
              <p:nvPr/>
            </p:nvSpPr>
            <p:spPr>
              <a:xfrm>
                <a:off x="3440005" y="2666793"/>
                <a:ext cx="6103" cy="4083"/>
              </a:xfrm>
              <a:custGeom>
                <a:avLst/>
                <a:gdLst/>
                <a:ahLst/>
                <a:cxnLst/>
                <a:rect l="l" t="t" r="r" b="b"/>
                <a:pathLst>
                  <a:path w="139" h="93" extrusionOk="0">
                    <a:moveTo>
                      <a:pt x="90" y="0"/>
                    </a:moveTo>
                    <a:cubicBezTo>
                      <a:pt x="88" y="0"/>
                      <a:pt x="85" y="0"/>
                      <a:pt x="83" y="1"/>
                    </a:cubicBezTo>
                    <a:cubicBezTo>
                      <a:pt x="68" y="4"/>
                      <a:pt x="52" y="8"/>
                      <a:pt x="36" y="12"/>
                    </a:cubicBezTo>
                    <a:cubicBezTo>
                      <a:pt x="1" y="20"/>
                      <a:pt x="1" y="75"/>
                      <a:pt x="36" y="83"/>
                    </a:cubicBezTo>
                    <a:cubicBezTo>
                      <a:pt x="52" y="83"/>
                      <a:pt x="68" y="88"/>
                      <a:pt x="83" y="92"/>
                    </a:cubicBezTo>
                    <a:cubicBezTo>
                      <a:pt x="86" y="92"/>
                      <a:pt x="88" y="92"/>
                      <a:pt x="91" y="92"/>
                    </a:cubicBezTo>
                    <a:cubicBezTo>
                      <a:pt x="116" y="92"/>
                      <a:pt x="139" y="76"/>
                      <a:pt x="139" y="48"/>
                    </a:cubicBezTo>
                    <a:cubicBezTo>
                      <a:pt x="139" y="19"/>
                      <a:pt x="115" y="0"/>
                      <a:pt x="9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2"/>
              <p:cNvSpPr/>
              <p:nvPr/>
            </p:nvSpPr>
            <p:spPr>
              <a:xfrm>
                <a:off x="3472890" y="2542765"/>
                <a:ext cx="4434" cy="5005"/>
              </a:xfrm>
              <a:custGeom>
                <a:avLst/>
                <a:gdLst/>
                <a:ahLst/>
                <a:cxnLst/>
                <a:rect l="l" t="t" r="r" b="b"/>
                <a:pathLst>
                  <a:path w="101" h="114" extrusionOk="0">
                    <a:moveTo>
                      <a:pt x="53" y="0"/>
                    </a:moveTo>
                    <a:cubicBezTo>
                      <a:pt x="41" y="0"/>
                      <a:pt x="25" y="4"/>
                      <a:pt x="17" y="15"/>
                    </a:cubicBezTo>
                    <a:cubicBezTo>
                      <a:pt x="9" y="24"/>
                      <a:pt x="1" y="35"/>
                      <a:pt x="1" y="48"/>
                    </a:cubicBezTo>
                    <a:cubicBezTo>
                      <a:pt x="6" y="55"/>
                      <a:pt x="6" y="63"/>
                      <a:pt x="6" y="67"/>
                    </a:cubicBezTo>
                    <a:cubicBezTo>
                      <a:pt x="6" y="75"/>
                      <a:pt x="6" y="83"/>
                      <a:pt x="9" y="86"/>
                    </a:cubicBezTo>
                    <a:cubicBezTo>
                      <a:pt x="9" y="90"/>
                      <a:pt x="13" y="99"/>
                      <a:pt x="17" y="103"/>
                    </a:cubicBezTo>
                    <a:cubicBezTo>
                      <a:pt x="25" y="110"/>
                      <a:pt x="41" y="114"/>
                      <a:pt x="53" y="114"/>
                    </a:cubicBezTo>
                    <a:cubicBezTo>
                      <a:pt x="64" y="114"/>
                      <a:pt x="77" y="110"/>
                      <a:pt x="84" y="103"/>
                    </a:cubicBezTo>
                    <a:cubicBezTo>
                      <a:pt x="88" y="99"/>
                      <a:pt x="88" y="95"/>
                      <a:pt x="92" y="90"/>
                    </a:cubicBezTo>
                    <a:cubicBezTo>
                      <a:pt x="96" y="86"/>
                      <a:pt x="96" y="79"/>
                      <a:pt x="96" y="67"/>
                    </a:cubicBezTo>
                    <a:cubicBezTo>
                      <a:pt x="100" y="63"/>
                      <a:pt x="100" y="55"/>
                      <a:pt x="100" y="48"/>
                    </a:cubicBezTo>
                    <a:cubicBezTo>
                      <a:pt x="100" y="35"/>
                      <a:pt x="92" y="24"/>
                      <a:pt x="84" y="15"/>
                    </a:cubicBezTo>
                    <a:cubicBezTo>
                      <a:pt x="77" y="4"/>
                      <a:pt x="64" y="0"/>
                      <a:pt x="53"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2"/>
              <p:cNvSpPr/>
              <p:nvPr/>
            </p:nvSpPr>
            <p:spPr>
              <a:xfrm>
                <a:off x="3468587" y="2549878"/>
                <a:ext cx="7157" cy="4698"/>
              </a:xfrm>
              <a:custGeom>
                <a:avLst/>
                <a:gdLst/>
                <a:ahLst/>
                <a:cxnLst/>
                <a:rect l="l" t="t" r="r" b="b"/>
                <a:pathLst>
                  <a:path w="163" h="107" extrusionOk="0">
                    <a:moveTo>
                      <a:pt x="127" y="1"/>
                    </a:moveTo>
                    <a:cubicBezTo>
                      <a:pt x="124" y="1"/>
                      <a:pt x="120" y="2"/>
                      <a:pt x="115" y="4"/>
                    </a:cubicBezTo>
                    <a:cubicBezTo>
                      <a:pt x="107" y="4"/>
                      <a:pt x="99" y="9"/>
                      <a:pt x="94" y="17"/>
                    </a:cubicBezTo>
                    <a:lnTo>
                      <a:pt x="94" y="17"/>
                    </a:lnTo>
                    <a:cubicBezTo>
                      <a:pt x="85" y="16"/>
                      <a:pt x="76" y="14"/>
                      <a:pt x="64" y="12"/>
                    </a:cubicBezTo>
                    <a:cubicBezTo>
                      <a:pt x="59" y="9"/>
                      <a:pt x="54" y="8"/>
                      <a:pt x="49" y="8"/>
                    </a:cubicBezTo>
                    <a:cubicBezTo>
                      <a:pt x="27" y="8"/>
                      <a:pt x="8" y="28"/>
                      <a:pt x="4" y="51"/>
                    </a:cubicBezTo>
                    <a:cubicBezTo>
                      <a:pt x="0" y="79"/>
                      <a:pt x="24" y="102"/>
                      <a:pt x="52" y="106"/>
                    </a:cubicBezTo>
                    <a:cubicBezTo>
                      <a:pt x="84" y="106"/>
                      <a:pt x="115" y="99"/>
                      <a:pt x="142" y="86"/>
                    </a:cubicBezTo>
                    <a:cubicBezTo>
                      <a:pt x="155" y="79"/>
                      <a:pt x="162" y="66"/>
                      <a:pt x="162" y="51"/>
                    </a:cubicBezTo>
                    <a:lnTo>
                      <a:pt x="162" y="39"/>
                    </a:lnTo>
                    <a:cubicBezTo>
                      <a:pt x="159" y="28"/>
                      <a:pt x="155" y="12"/>
                      <a:pt x="142" y="8"/>
                    </a:cubicBezTo>
                    <a:cubicBezTo>
                      <a:pt x="136" y="3"/>
                      <a:pt x="132" y="1"/>
                      <a:pt x="12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2"/>
              <p:cNvSpPr/>
              <p:nvPr/>
            </p:nvSpPr>
            <p:spPr>
              <a:xfrm>
                <a:off x="3517804" y="2571874"/>
                <a:ext cx="2283" cy="1756"/>
              </a:xfrm>
              <a:custGeom>
                <a:avLst/>
                <a:gdLst/>
                <a:ahLst/>
                <a:cxnLst/>
                <a:rect l="l" t="t" r="r" b="b"/>
                <a:pathLst>
                  <a:path w="52" h="40" extrusionOk="0">
                    <a:moveTo>
                      <a:pt x="28" y="0"/>
                    </a:moveTo>
                    <a:cubicBezTo>
                      <a:pt x="1" y="0"/>
                      <a:pt x="1" y="39"/>
                      <a:pt x="28" y="39"/>
                    </a:cubicBezTo>
                    <a:cubicBezTo>
                      <a:pt x="52" y="39"/>
                      <a:pt x="52" y="0"/>
                      <a:pt x="2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2"/>
              <p:cNvSpPr/>
              <p:nvPr/>
            </p:nvSpPr>
            <p:spPr>
              <a:xfrm>
                <a:off x="3571149" y="2457197"/>
                <a:ext cx="5971" cy="8341"/>
              </a:xfrm>
              <a:custGeom>
                <a:avLst/>
                <a:gdLst/>
                <a:ahLst/>
                <a:cxnLst/>
                <a:rect l="l" t="t" r="r" b="b"/>
                <a:pathLst>
                  <a:path w="136" h="190" extrusionOk="0">
                    <a:moveTo>
                      <a:pt x="77" y="1"/>
                    </a:moveTo>
                    <a:cubicBezTo>
                      <a:pt x="73" y="1"/>
                      <a:pt x="68" y="2"/>
                      <a:pt x="64" y="3"/>
                    </a:cubicBezTo>
                    <a:cubicBezTo>
                      <a:pt x="36" y="11"/>
                      <a:pt x="25" y="39"/>
                      <a:pt x="28" y="62"/>
                    </a:cubicBezTo>
                    <a:cubicBezTo>
                      <a:pt x="31" y="65"/>
                      <a:pt x="32" y="68"/>
                      <a:pt x="32" y="68"/>
                    </a:cubicBezTo>
                    <a:cubicBezTo>
                      <a:pt x="32" y="68"/>
                      <a:pt x="32" y="67"/>
                      <a:pt x="32" y="66"/>
                    </a:cubicBezTo>
                    <a:lnTo>
                      <a:pt x="32" y="74"/>
                    </a:lnTo>
                    <a:cubicBezTo>
                      <a:pt x="32" y="86"/>
                      <a:pt x="32" y="82"/>
                      <a:pt x="28" y="90"/>
                    </a:cubicBezTo>
                    <a:cubicBezTo>
                      <a:pt x="28" y="98"/>
                      <a:pt x="25" y="106"/>
                      <a:pt x="21" y="114"/>
                    </a:cubicBezTo>
                    <a:cubicBezTo>
                      <a:pt x="21" y="117"/>
                      <a:pt x="21" y="121"/>
                      <a:pt x="17" y="126"/>
                    </a:cubicBezTo>
                    <a:cubicBezTo>
                      <a:pt x="1" y="155"/>
                      <a:pt x="24" y="190"/>
                      <a:pt x="53" y="190"/>
                    </a:cubicBezTo>
                    <a:cubicBezTo>
                      <a:pt x="59" y="190"/>
                      <a:pt x="66" y="188"/>
                      <a:pt x="72" y="185"/>
                    </a:cubicBezTo>
                    <a:cubicBezTo>
                      <a:pt x="127" y="153"/>
                      <a:pt x="136" y="90"/>
                      <a:pt x="123" y="39"/>
                    </a:cubicBezTo>
                    <a:cubicBezTo>
                      <a:pt x="120" y="16"/>
                      <a:pt x="98" y="1"/>
                      <a:pt x="7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2"/>
              <p:cNvSpPr/>
              <p:nvPr/>
            </p:nvSpPr>
            <p:spPr>
              <a:xfrm>
                <a:off x="3579754" y="2448768"/>
                <a:ext cx="7376" cy="7024"/>
              </a:xfrm>
              <a:custGeom>
                <a:avLst/>
                <a:gdLst/>
                <a:ahLst/>
                <a:cxnLst/>
                <a:rect l="l" t="t" r="r" b="b"/>
                <a:pathLst>
                  <a:path w="168" h="160" extrusionOk="0">
                    <a:moveTo>
                      <a:pt x="30" y="1"/>
                    </a:moveTo>
                    <a:cubicBezTo>
                      <a:pt x="15" y="1"/>
                      <a:pt x="1" y="18"/>
                      <a:pt x="11" y="34"/>
                    </a:cubicBezTo>
                    <a:cubicBezTo>
                      <a:pt x="29" y="76"/>
                      <a:pt x="62" y="116"/>
                      <a:pt x="97" y="147"/>
                    </a:cubicBezTo>
                    <a:cubicBezTo>
                      <a:pt x="104" y="155"/>
                      <a:pt x="115" y="159"/>
                      <a:pt x="125" y="159"/>
                    </a:cubicBezTo>
                    <a:cubicBezTo>
                      <a:pt x="136" y="159"/>
                      <a:pt x="148" y="154"/>
                      <a:pt x="156" y="144"/>
                    </a:cubicBezTo>
                    <a:cubicBezTo>
                      <a:pt x="168" y="128"/>
                      <a:pt x="164" y="96"/>
                      <a:pt x="144" y="89"/>
                    </a:cubicBezTo>
                    <a:cubicBezTo>
                      <a:pt x="105" y="65"/>
                      <a:pt x="73" y="41"/>
                      <a:pt x="42" y="5"/>
                    </a:cubicBezTo>
                    <a:cubicBezTo>
                      <a:pt x="38" y="2"/>
                      <a:pt x="34" y="1"/>
                      <a:pt x="3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2"/>
              <p:cNvSpPr/>
              <p:nvPr/>
            </p:nvSpPr>
            <p:spPr>
              <a:xfrm>
                <a:off x="3544147" y="2393098"/>
                <a:ext cx="15850" cy="5224"/>
              </a:xfrm>
              <a:custGeom>
                <a:avLst/>
                <a:gdLst/>
                <a:ahLst/>
                <a:cxnLst/>
                <a:rect l="l" t="t" r="r" b="b"/>
                <a:pathLst>
                  <a:path w="361" h="119" extrusionOk="0">
                    <a:moveTo>
                      <a:pt x="240" y="1"/>
                    </a:moveTo>
                    <a:cubicBezTo>
                      <a:pt x="178" y="1"/>
                      <a:pt x="106" y="24"/>
                      <a:pt x="59" y="31"/>
                    </a:cubicBezTo>
                    <a:cubicBezTo>
                      <a:pt x="0" y="38"/>
                      <a:pt x="7" y="119"/>
                      <a:pt x="61" y="119"/>
                    </a:cubicBezTo>
                    <a:cubicBezTo>
                      <a:pt x="64" y="119"/>
                      <a:pt x="68" y="119"/>
                      <a:pt x="71" y="118"/>
                    </a:cubicBezTo>
                    <a:cubicBezTo>
                      <a:pt x="123" y="107"/>
                      <a:pt x="185" y="77"/>
                      <a:pt x="242" y="77"/>
                    </a:cubicBezTo>
                    <a:cubicBezTo>
                      <a:pt x="267" y="77"/>
                      <a:pt x="290" y="82"/>
                      <a:pt x="312" y="98"/>
                    </a:cubicBezTo>
                    <a:cubicBezTo>
                      <a:pt x="318" y="102"/>
                      <a:pt x="323" y="104"/>
                      <a:pt x="328" y="104"/>
                    </a:cubicBezTo>
                    <a:cubicBezTo>
                      <a:pt x="348" y="104"/>
                      <a:pt x="361" y="77"/>
                      <a:pt x="352" y="58"/>
                    </a:cubicBezTo>
                    <a:cubicBezTo>
                      <a:pt x="330" y="14"/>
                      <a:pt x="288" y="1"/>
                      <a:pt x="24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2"/>
              <p:cNvSpPr/>
              <p:nvPr/>
            </p:nvSpPr>
            <p:spPr>
              <a:xfrm>
                <a:off x="3579974" y="2381244"/>
                <a:ext cx="3161" cy="2371"/>
              </a:xfrm>
              <a:custGeom>
                <a:avLst/>
                <a:gdLst/>
                <a:ahLst/>
                <a:cxnLst/>
                <a:rect l="l" t="t" r="r" b="b"/>
                <a:pathLst>
                  <a:path w="72" h="54" extrusionOk="0">
                    <a:moveTo>
                      <a:pt x="41" y="0"/>
                    </a:moveTo>
                    <a:cubicBezTo>
                      <a:pt x="33" y="4"/>
                      <a:pt x="24" y="4"/>
                      <a:pt x="17" y="4"/>
                    </a:cubicBezTo>
                    <a:cubicBezTo>
                      <a:pt x="9" y="9"/>
                      <a:pt x="1" y="17"/>
                      <a:pt x="1" y="28"/>
                    </a:cubicBezTo>
                    <a:cubicBezTo>
                      <a:pt x="1" y="36"/>
                      <a:pt x="6" y="48"/>
                      <a:pt x="17" y="48"/>
                    </a:cubicBezTo>
                    <a:cubicBezTo>
                      <a:pt x="24" y="48"/>
                      <a:pt x="33" y="52"/>
                      <a:pt x="41" y="52"/>
                    </a:cubicBezTo>
                    <a:cubicBezTo>
                      <a:pt x="43" y="53"/>
                      <a:pt x="46" y="54"/>
                      <a:pt x="48" y="54"/>
                    </a:cubicBezTo>
                    <a:cubicBezTo>
                      <a:pt x="55" y="54"/>
                      <a:pt x="62" y="50"/>
                      <a:pt x="64" y="48"/>
                    </a:cubicBezTo>
                    <a:cubicBezTo>
                      <a:pt x="68" y="40"/>
                      <a:pt x="72" y="36"/>
                      <a:pt x="72" y="28"/>
                    </a:cubicBezTo>
                    <a:cubicBezTo>
                      <a:pt x="72" y="20"/>
                      <a:pt x="68" y="13"/>
                      <a:pt x="64" y="9"/>
                    </a:cubicBezTo>
                    <a:cubicBezTo>
                      <a:pt x="57" y="0"/>
                      <a:pt x="48" y="0"/>
                      <a:pt x="41"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2"/>
              <p:cNvSpPr/>
              <p:nvPr/>
            </p:nvSpPr>
            <p:spPr>
              <a:xfrm>
                <a:off x="3538571" y="2379488"/>
                <a:ext cx="5927" cy="6322"/>
              </a:xfrm>
              <a:custGeom>
                <a:avLst/>
                <a:gdLst/>
                <a:ahLst/>
                <a:cxnLst/>
                <a:rect l="l" t="t" r="r" b="b"/>
                <a:pathLst>
                  <a:path w="135" h="144" extrusionOk="0">
                    <a:moveTo>
                      <a:pt x="89" y="1"/>
                    </a:moveTo>
                    <a:cubicBezTo>
                      <a:pt x="67" y="1"/>
                      <a:pt x="44" y="20"/>
                      <a:pt x="44" y="44"/>
                    </a:cubicBezTo>
                    <a:lnTo>
                      <a:pt x="44" y="53"/>
                    </a:lnTo>
                    <a:cubicBezTo>
                      <a:pt x="44" y="60"/>
                      <a:pt x="44" y="64"/>
                      <a:pt x="40" y="68"/>
                    </a:cubicBezTo>
                    <a:cubicBezTo>
                      <a:pt x="36" y="80"/>
                      <a:pt x="29" y="88"/>
                      <a:pt x="20" y="96"/>
                    </a:cubicBezTo>
                    <a:cubicBezTo>
                      <a:pt x="1" y="116"/>
                      <a:pt x="17" y="143"/>
                      <a:pt x="40" y="143"/>
                    </a:cubicBezTo>
                    <a:cubicBezTo>
                      <a:pt x="45" y="143"/>
                      <a:pt x="51" y="142"/>
                      <a:pt x="56" y="139"/>
                    </a:cubicBezTo>
                    <a:cubicBezTo>
                      <a:pt x="91" y="124"/>
                      <a:pt x="120" y="96"/>
                      <a:pt x="131" y="57"/>
                    </a:cubicBezTo>
                    <a:cubicBezTo>
                      <a:pt x="135" y="29"/>
                      <a:pt x="120" y="5"/>
                      <a:pt x="96" y="2"/>
                    </a:cubicBezTo>
                    <a:cubicBezTo>
                      <a:pt x="94" y="1"/>
                      <a:pt x="91" y="1"/>
                      <a:pt x="89"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2"/>
              <p:cNvSpPr/>
              <p:nvPr/>
            </p:nvSpPr>
            <p:spPr>
              <a:xfrm>
                <a:off x="3403608" y="2668813"/>
                <a:ext cx="5093" cy="4346"/>
              </a:xfrm>
              <a:custGeom>
                <a:avLst/>
                <a:gdLst/>
                <a:ahLst/>
                <a:cxnLst/>
                <a:rect l="l" t="t" r="r" b="b"/>
                <a:pathLst>
                  <a:path w="116" h="99" extrusionOk="0">
                    <a:moveTo>
                      <a:pt x="48" y="1"/>
                    </a:moveTo>
                    <a:cubicBezTo>
                      <a:pt x="22" y="1"/>
                      <a:pt x="1" y="22"/>
                      <a:pt x="1" y="49"/>
                    </a:cubicBezTo>
                    <a:cubicBezTo>
                      <a:pt x="1" y="77"/>
                      <a:pt x="22" y="98"/>
                      <a:pt x="48" y="98"/>
                    </a:cubicBezTo>
                    <a:cubicBezTo>
                      <a:pt x="52" y="98"/>
                      <a:pt x="56" y="98"/>
                      <a:pt x="60" y="97"/>
                    </a:cubicBezTo>
                    <a:cubicBezTo>
                      <a:pt x="68" y="93"/>
                      <a:pt x="76" y="93"/>
                      <a:pt x="83" y="89"/>
                    </a:cubicBezTo>
                    <a:cubicBezTo>
                      <a:pt x="99" y="84"/>
                      <a:pt x="116" y="69"/>
                      <a:pt x="111" y="49"/>
                    </a:cubicBezTo>
                    <a:cubicBezTo>
                      <a:pt x="111" y="29"/>
                      <a:pt x="99" y="13"/>
                      <a:pt x="83" y="10"/>
                    </a:cubicBezTo>
                    <a:cubicBezTo>
                      <a:pt x="76" y="6"/>
                      <a:pt x="68" y="6"/>
                      <a:pt x="60" y="2"/>
                    </a:cubicBezTo>
                    <a:cubicBezTo>
                      <a:pt x="56" y="1"/>
                      <a:pt x="52" y="1"/>
                      <a:pt x="4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2"/>
              <p:cNvSpPr/>
              <p:nvPr/>
            </p:nvSpPr>
            <p:spPr>
              <a:xfrm>
                <a:off x="3508189" y="2385108"/>
                <a:ext cx="21953" cy="21337"/>
              </a:xfrm>
              <a:custGeom>
                <a:avLst/>
                <a:gdLst/>
                <a:ahLst/>
                <a:cxnLst/>
                <a:rect l="l" t="t" r="r" b="b"/>
                <a:pathLst>
                  <a:path w="500" h="486" extrusionOk="0">
                    <a:moveTo>
                      <a:pt x="487" y="0"/>
                    </a:moveTo>
                    <a:cubicBezTo>
                      <a:pt x="482" y="0"/>
                      <a:pt x="478" y="2"/>
                      <a:pt x="476" y="7"/>
                    </a:cubicBezTo>
                    <a:cubicBezTo>
                      <a:pt x="468" y="43"/>
                      <a:pt x="393" y="58"/>
                      <a:pt x="366" y="74"/>
                    </a:cubicBezTo>
                    <a:cubicBezTo>
                      <a:pt x="318" y="106"/>
                      <a:pt x="279" y="142"/>
                      <a:pt x="239" y="181"/>
                    </a:cubicBezTo>
                    <a:cubicBezTo>
                      <a:pt x="153" y="256"/>
                      <a:pt x="82" y="335"/>
                      <a:pt x="18" y="433"/>
                    </a:cubicBezTo>
                    <a:cubicBezTo>
                      <a:pt x="0" y="461"/>
                      <a:pt x="25" y="485"/>
                      <a:pt x="52" y="485"/>
                    </a:cubicBezTo>
                    <a:cubicBezTo>
                      <a:pt x="61" y="485"/>
                      <a:pt x="70" y="483"/>
                      <a:pt x="78" y="477"/>
                    </a:cubicBezTo>
                    <a:cubicBezTo>
                      <a:pt x="176" y="390"/>
                      <a:pt x="255" y="280"/>
                      <a:pt x="350" y="181"/>
                    </a:cubicBezTo>
                    <a:cubicBezTo>
                      <a:pt x="373" y="153"/>
                      <a:pt x="397" y="122"/>
                      <a:pt x="428" y="98"/>
                    </a:cubicBezTo>
                    <a:cubicBezTo>
                      <a:pt x="444" y="87"/>
                      <a:pt x="460" y="82"/>
                      <a:pt x="476" y="71"/>
                    </a:cubicBezTo>
                    <a:cubicBezTo>
                      <a:pt x="495" y="51"/>
                      <a:pt x="499" y="39"/>
                      <a:pt x="499" y="11"/>
                    </a:cubicBezTo>
                    <a:cubicBezTo>
                      <a:pt x="499" y="4"/>
                      <a:pt x="493" y="0"/>
                      <a:pt x="48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2"/>
              <p:cNvSpPr/>
              <p:nvPr/>
            </p:nvSpPr>
            <p:spPr>
              <a:xfrm>
                <a:off x="3500989" y="2425411"/>
                <a:ext cx="2810" cy="1800"/>
              </a:xfrm>
              <a:custGeom>
                <a:avLst/>
                <a:gdLst/>
                <a:ahLst/>
                <a:cxnLst/>
                <a:rect l="l" t="t" r="r" b="b"/>
                <a:pathLst>
                  <a:path w="64" h="41" extrusionOk="0">
                    <a:moveTo>
                      <a:pt x="48" y="1"/>
                    </a:moveTo>
                    <a:cubicBezTo>
                      <a:pt x="47" y="1"/>
                      <a:pt x="45" y="1"/>
                      <a:pt x="44" y="1"/>
                    </a:cubicBezTo>
                    <a:lnTo>
                      <a:pt x="20" y="1"/>
                    </a:lnTo>
                    <a:cubicBezTo>
                      <a:pt x="13" y="5"/>
                      <a:pt x="0" y="9"/>
                      <a:pt x="5" y="21"/>
                    </a:cubicBezTo>
                    <a:cubicBezTo>
                      <a:pt x="5" y="29"/>
                      <a:pt x="9" y="36"/>
                      <a:pt x="20" y="36"/>
                    </a:cubicBezTo>
                    <a:cubicBezTo>
                      <a:pt x="29" y="36"/>
                      <a:pt x="36" y="36"/>
                      <a:pt x="44" y="40"/>
                    </a:cubicBezTo>
                    <a:cubicBezTo>
                      <a:pt x="56" y="40"/>
                      <a:pt x="64" y="29"/>
                      <a:pt x="64" y="21"/>
                    </a:cubicBezTo>
                    <a:cubicBezTo>
                      <a:pt x="64" y="10"/>
                      <a:pt x="58" y="1"/>
                      <a:pt x="4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2"/>
              <p:cNvSpPr/>
              <p:nvPr/>
            </p:nvSpPr>
            <p:spPr>
              <a:xfrm>
                <a:off x="3491462" y="2439636"/>
                <a:ext cx="1449" cy="1054"/>
              </a:xfrm>
              <a:custGeom>
                <a:avLst/>
                <a:gdLst/>
                <a:ahLst/>
                <a:cxnLst/>
                <a:rect l="l" t="t" r="r" b="b"/>
                <a:pathLst>
                  <a:path w="33" h="24" extrusionOk="0">
                    <a:moveTo>
                      <a:pt x="16" y="0"/>
                    </a:moveTo>
                    <a:cubicBezTo>
                      <a:pt x="0" y="0"/>
                      <a:pt x="0" y="24"/>
                      <a:pt x="16" y="24"/>
                    </a:cubicBezTo>
                    <a:cubicBezTo>
                      <a:pt x="33" y="24"/>
                      <a:pt x="33" y="0"/>
                      <a:pt x="16"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2"/>
              <p:cNvSpPr/>
              <p:nvPr/>
            </p:nvSpPr>
            <p:spPr>
              <a:xfrm>
                <a:off x="3479519" y="2455310"/>
                <a:ext cx="5444" cy="2722"/>
              </a:xfrm>
              <a:custGeom>
                <a:avLst/>
                <a:gdLst/>
                <a:ahLst/>
                <a:cxnLst/>
                <a:rect l="l" t="t" r="r" b="b"/>
                <a:pathLst>
                  <a:path w="124" h="62" extrusionOk="0">
                    <a:moveTo>
                      <a:pt x="96" y="0"/>
                    </a:moveTo>
                    <a:cubicBezTo>
                      <a:pt x="93" y="0"/>
                      <a:pt x="90" y="1"/>
                      <a:pt x="87" y="3"/>
                    </a:cubicBezTo>
                    <a:cubicBezTo>
                      <a:pt x="68" y="15"/>
                      <a:pt x="44" y="27"/>
                      <a:pt x="24" y="27"/>
                    </a:cubicBezTo>
                    <a:cubicBezTo>
                      <a:pt x="0" y="31"/>
                      <a:pt x="0" y="62"/>
                      <a:pt x="24" y="62"/>
                    </a:cubicBezTo>
                    <a:cubicBezTo>
                      <a:pt x="52" y="58"/>
                      <a:pt x="79" y="51"/>
                      <a:pt x="107" y="38"/>
                    </a:cubicBezTo>
                    <a:cubicBezTo>
                      <a:pt x="123" y="25"/>
                      <a:pt x="112" y="0"/>
                      <a:pt x="96"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2"/>
              <p:cNvSpPr/>
              <p:nvPr/>
            </p:nvSpPr>
            <p:spPr>
              <a:xfrm>
                <a:off x="3444659" y="2541009"/>
                <a:ext cx="4566" cy="4346"/>
              </a:xfrm>
              <a:custGeom>
                <a:avLst/>
                <a:gdLst/>
                <a:ahLst/>
                <a:cxnLst/>
                <a:rect l="l" t="t" r="r" b="b"/>
                <a:pathLst>
                  <a:path w="104" h="99" extrusionOk="0">
                    <a:moveTo>
                      <a:pt x="60" y="0"/>
                    </a:moveTo>
                    <a:cubicBezTo>
                      <a:pt x="48" y="0"/>
                      <a:pt x="33" y="8"/>
                      <a:pt x="24" y="20"/>
                    </a:cubicBezTo>
                    <a:cubicBezTo>
                      <a:pt x="21" y="28"/>
                      <a:pt x="13" y="35"/>
                      <a:pt x="9" y="48"/>
                    </a:cubicBezTo>
                    <a:cubicBezTo>
                      <a:pt x="1" y="59"/>
                      <a:pt x="1" y="79"/>
                      <a:pt x="13" y="88"/>
                    </a:cubicBezTo>
                    <a:cubicBezTo>
                      <a:pt x="20" y="94"/>
                      <a:pt x="28" y="98"/>
                      <a:pt x="36" y="98"/>
                    </a:cubicBezTo>
                    <a:cubicBezTo>
                      <a:pt x="42" y="98"/>
                      <a:pt x="47" y="96"/>
                      <a:pt x="52" y="91"/>
                    </a:cubicBezTo>
                    <a:cubicBezTo>
                      <a:pt x="64" y="88"/>
                      <a:pt x="72" y="79"/>
                      <a:pt x="84" y="75"/>
                    </a:cubicBezTo>
                    <a:cubicBezTo>
                      <a:pt x="95" y="68"/>
                      <a:pt x="104" y="55"/>
                      <a:pt x="104" y="40"/>
                    </a:cubicBezTo>
                    <a:cubicBezTo>
                      <a:pt x="104" y="28"/>
                      <a:pt x="99" y="20"/>
                      <a:pt x="92" y="12"/>
                    </a:cubicBezTo>
                    <a:cubicBezTo>
                      <a:pt x="84" y="4"/>
                      <a:pt x="72"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2"/>
              <p:cNvSpPr/>
              <p:nvPr/>
            </p:nvSpPr>
            <p:spPr>
              <a:xfrm>
                <a:off x="3432936" y="2565859"/>
                <a:ext cx="5708" cy="7112"/>
              </a:xfrm>
              <a:custGeom>
                <a:avLst/>
                <a:gdLst/>
                <a:ahLst/>
                <a:cxnLst/>
                <a:rect l="l" t="t" r="r" b="b"/>
                <a:pathLst>
                  <a:path w="130" h="162" extrusionOk="0">
                    <a:moveTo>
                      <a:pt x="87" y="0"/>
                    </a:moveTo>
                    <a:cubicBezTo>
                      <a:pt x="83" y="0"/>
                      <a:pt x="79" y="1"/>
                      <a:pt x="75" y="3"/>
                    </a:cubicBezTo>
                    <a:cubicBezTo>
                      <a:pt x="55" y="7"/>
                      <a:pt x="51" y="23"/>
                      <a:pt x="51" y="43"/>
                    </a:cubicBezTo>
                    <a:cubicBezTo>
                      <a:pt x="55" y="54"/>
                      <a:pt x="51" y="66"/>
                      <a:pt x="43" y="74"/>
                    </a:cubicBezTo>
                    <a:cubicBezTo>
                      <a:pt x="40" y="81"/>
                      <a:pt x="35" y="85"/>
                      <a:pt x="27" y="90"/>
                    </a:cubicBezTo>
                    <a:cubicBezTo>
                      <a:pt x="20" y="97"/>
                      <a:pt x="16" y="105"/>
                      <a:pt x="11" y="117"/>
                    </a:cubicBezTo>
                    <a:cubicBezTo>
                      <a:pt x="0" y="136"/>
                      <a:pt x="17" y="161"/>
                      <a:pt x="39" y="161"/>
                    </a:cubicBezTo>
                    <a:cubicBezTo>
                      <a:pt x="40" y="161"/>
                      <a:pt x="42" y="161"/>
                      <a:pt x="43" y="161"/>
                    </a:cubicBezTo>
                    <a:cubicBezTo>
                      <a:pt x="102" y="145"/>
                      <a:pt x="129" y="78"/>
                      <a:pt x="118" y="26"/>
                    </a:cubicBezTo>
                    <a:cubicBezTo>
                      <a:pt x="115" y="11"/>
                      <a:pt x="102" y="0"/>
                      <a:pt x="8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2"/>
              <p:cNvSpPr/>
              <p:nvPr/>
            </p:nvSpPr>
            <p:spPr>
              <a:xfrm>
                <a:off x="3528210" y="2429055"/>
                <a:ext cx="702" cy="746"/>
              </a:xfrm>
              <a:custGeom>
                <a:avLst/>
                <a:gdLst/>
                <a:ahLst/>
                <a:cxnLst/>
                <a:rect l="l" t="t" r="r" b="b"/>
                <a:pathLst>
                  <a:path w="16" h="17" extrusionOk="0">
                    <a:moveTo>
                      <a:pt x="8" y="1"/>
                    </a:moveTo>
                    <a:cubicBezTo>
                      <a:pt x="1" y="1"/>
                      <a:pt x="1" y="17"/>
                      <a:pt x="8" y="17"/>
                    </a:cubicBezTo>
                    <a:cubicBezTo>
                      <a:pt x="16" y="17"/>
                      <a:pt x="16" y="1"/>
                      <a:pt x="8"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2"/>
              <p:cNvSpPr/>
              <p:nvPr/>
            </p:nvSpPr>
            <p:spPr>
              <a:xfrm>
                <a:off x="3560436" y="2430460"/>
                <a:ext cx="395" cy="220"/>
              </a:xfrm>
              <a:custGeom>
                <a:avLst/>
                <a:gdLst/>
                <a:ahLst/>
                <a:cxnLst/>
                <a:rect l="l" t="t" r="r" b="b"/>
                <a:pathLst>
                  <a:path w="9" h="5" extrusionOk="0">
                    <a:moveTo>
                      <a:pt x="4" y="1"/>
                    </a:moveTo>
                    <a:cubicBezTo>
                      <a:pt x="1" y="1"/>
                      <a:pt x="1" y="5"/>
                      <a:pt x="4" y="5"/>
                    </a:cubicBezTo>
                    <a:cubicBezTo>
                      <a:pt x="8" y="5"/>
                      <a:pt x="8" y="1"/>
                      <a:pt x="4"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2"/>
              <p:cNvSpPr/>
              <p:nvPr/>
            </p:nvSpPr>
            <p:spPr>
              <a:xfrm>
                <a:off x="3564212" y="2408860"/>
                <a:ext cx="5795" cy="6146"/>
              </a:xfrm>
              <a:custGeom>
                <a:avLst/>
                <a:gdLst/>
                <a:ahLst/>
                <a:cxnLst/>
                <a:rect l="l" t="t" r="r" b="b"/>
                <a:pathLst>
                  <a:path w="132" h="140" extrusionOk="0">
                    <a:moveTo>
                      <a:pt x="65" y="1"/>
                    </a:moveTo>
                    <a:cubicBezTo>
                      <a:pt x="55" y="1"/>
                      <a:pt x="46" y="3"/>
                      <a:pt x="37" y="7"/>
                    </a:cubicBezTo>
                    <a:cubicBezTo>
                      <a:pt x="17" y="19"/>
                      <a:pt x="13" y="34"/>
                      <a:pt x="9" y="54"/>
                    </a:cubicBezTo>
                    <a:cubicBezTo>
                      <a:pt x="9" y="70"/>
                      <a:pt x="5" y="90"/>
                      <a:pt x="5" y="105"/>
                    </a:cubicBezTo>
                    <a:cubicBezTo>
                      <a:pt x="1" y="118"/>
                      <a:pt x="13" y="133"/>
                      <a:pt x="25" y="138"/>
                    </a:cubicBezTo>
                    <a:cubicBezTo>
                      <a:pt x="30" y="139"/>
                      <a:pt x="36" y="140"/>
                      <a:pt x="41" y="140"/>
                    </a:cubicBezTo>
                    <a:cubicBezTo>
                      <a:pt x="51" y="140"/>
                      <a:pt x="59" y="137"/>
                      <a:pt x="64" y="129"/>
                    </a:cubicBezTo>
                    <a:cubicBezTo>
                      <a:pt x="80" y="118"/>
                      <a:pt x="92" y="105"/>
                      <a:pt x="104" y="94"/>
                    </a:cubicBezTo>
                    <a:cubicBezTo>
                      <a:pt x="132" y="67"/>
                      <a:pt x="119" y="19"/>
                      <a:pt x="88" y="3"/>
                    </a:cubicBezTo>
                    <a:cubicBezTo>
                      <a:pt x="80" y="2"/>
                      <a:pt x="72" y="1"/>
                      <a:pt x="65"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2"/>
              <p:cNvSpPr/>
              <p:nvPr/>
            </p:nvSpPr>
            <p:spPr>
              <a:xfrm>
                <a:off x="3567417" y="2462378"/>
                <a:ext cx="5708" cy="8122"/>
              </a:xfrm>
              <a:custGeom>
                <a:avLst/>
                <a:gdLst/>
                <a:ahLst/>
                <a:cxnLst/>
                <a:rect l="l" t="t" r="r" b="b"/>
                <a:pathLst>
                  <a:path w="130" h="185" extrusionOk="0">
                    <a:moveTo>
                      <a:pt x="41" y="0"/>
                    </a:moveTo>
                    <a:cubicBezTo>
                      <a:pt x="18" y="0"/>
                      <a:pt x="1" y="26"/>
                      <a:pt x="19" y="51"/>
                    </a:cubicBezTo>
                    <a:cubicBezTo>
                      <a:pt x="46" y="83"/>
                      <a:pt x="42" y="130"/>
                      <a:pt x="59" y="169"/>
                    </a:cubicBezTo>
                    <a:cubicBezTo>
                      <a:pt x="64" y="179"/>
                      <a:pt x="76" y="185"/>
                      <a:pt x="88" y="185"/>
                    </a:cubicBezTo>
                    <a:cubicBezTo>
                      <a:pt x="103" y="185"/>
                      <a:pt x="119" y="177"/>
                      <a:pt x="121" y="161"/>
                    </a:cubicBezTo>
                    <a:cubicBezTo>
                      <a:pt x="130" y="106"/>
                      <a:pt x="102" y="43"/>
                      <a:pt x="62" y="8"/>
                    </a:cubicBezTo>
                    <a:cubicBezTo>
                      <a:pt x="55" y="2"/>
                      <a:pt x="48" y="0"/>
                      <a:pt x="4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2"/>
              <p:cNvSpPr/>
              <p:nvPr/>
            </p:nvSpPr>
            <p:spPr>
              <a:xfrm>
                <a:off x="3530625" y="2423962"/>
                <a:ext cx="6278" cy="4522"/>
              </a:xfrm>
              <a:custGeom>
                <a:avLst/>
                <a:gdLst/>
                <a:ahLst/>
                <a:cxnLst/>
                <a:rect l="l" t="t" r="r" b="b"/>
                <a:pathLst>
                  <a:path w="143" h="103" extrusionOk="0">
                    <a:moveTo>
                      <a:pt x="52" y="1"/>
                    </a:moveTo>
                    <a:cubicBezTo>
                      <a:pt x="39" y="1"/>
                      <a:pt x="25" y="6"/>
                      <a:pt x="17" y="18"/>
                    </a:cubicBezTo>
                    <a:cubicBezTo>
                      <a:pt x="4" y="26"/>
                      <a:pt x="1" y="38"/>
                      <a:pt x="1" y="54"/>
                    </a:cubicBezTo>
                    <a:cubicBezTo>
                      <a:pt x="1" y="66"/>
                      <a:pt x="4" y="78"/>
                      <a:pt x="17" y="89"/>
                    </a:cubicBezTo>
                    <a:cubicBezTo>
                      <a:pt x="25" y="98"/>
                      <a:pt x="36" y="103"/>
                      <a:pt x="50" y="103"/>
                    </a:cubicBezTo>
                    <a:cubicBezTo>
                      <a:pt x="54" y="103"/>
                      <a:pt x="59" y="102"/>
                      <a:pt x="64" y="102"/>
                    </a:cubicBezTo>
                    <a:cubicBezTo>
                      <a:pt x="79" y="97"/>
                      <a:pt x="103" y="97"/>
                      <a:pt x="115" y="89"/>
                    </a:cubicBezTo>
                    <a:cubicBezTo>
                      <a:pt x="143" y="69"/>
                      <a:pt x="143" y="34"/>
                      <a:pt x="115" y="14"/>
                    </a:cubicBezTo>
                    <a:cubicBezTo>
                      <a:pt x="103" y="7"/>
                      <a:pt x="79" y="7"/>
                      <a:pt x="64" y="2"/>
                    </a:cubicBezTo>
                    <a:cubicBezTo>
                      <a:pt x="60" y="1"/>
                      <a:pt x="56" y="1"/>
                      <a:pt x="52"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2"/>
              <p:cNvSpPr/>
              <p:nvPr/>
            </p:nvSpPr>
            <p:spPr>
              <a:xfrm>
                <a:off x="3526981" y="2425280"/>
                <a:ext cx="6454" cy="6761"/>
              </a:xfrm>
              <a:custGeom>
                <a:avLst/>
                <a:gdLst/>
                <a:ahLst/>
                <a:cxnLst/>
                <a:rect l="l" t="t" r="r" b="b"/>
                <a:pathLst>
                  <a:path w="147" h="154" extrusionOk="0">
                    <a:moveTo>
                      <a:pt x="90" y="46"/>
                    </a:moveTo>
                    <a:lnTo>
                      <a:pt x="90" y="46"/>
                    </a:lnTo>
                    <a:cubicBezTo>
                      <a:pt x="90" y="46"/>
                      <a:pt x="90" y="47"/>
                      <a:pt x="91" y="48"/>
                    </a:cubicBezTo>
                    <a:lnTo>
                      <a:pt x="91" y="49"/>
                    </a:lnTo>
                    <a:lnTo>
                      <a:pt x="91" y="49"/>
                    </a:lnTo>
                    <a:cubicBezTo>
                      <a:pt x="90" y="48"/>
                      <a:pt x="89" y="46"/>
                      <a:pt x="90" y="46"/>
                    </a:cubicBezTo>
                    <a:close/>
                    <a:moveTo>
                      <a:pt x="61" y="0"/>
                    </a:moveTo>
                    <a:cubicBezTo>
                      <a:pt x="40" y="0"/>
                      <a:pt x="21" y="14"/>
                      <a:pt x="13" y="36"/>
                    </a:cubicBezTo>
                    <a:cubicBezTo>
                      <a:pt x="13" y="43"/>
                      <a:pt x="9" y="52"/>
                      <a:pt x="5" y="59"/>
                    </a:cubicBezTo>
                    <a:cubicBezTo>
                      <a:pt x="0" y="75"/>
                      <a:pt x="9" y="90"/>
                      <a:pt x="16" y="103"/>
                    </a:cubicBezTo>
                    <a:cubicBezTo>
                      <a:pt x="32" y="114"/>
                      <a:pt x="44" y="126"/>
                      <a:pt x="60" y="138"/>
                    </a:cubicBezTo>
                    <a:cubicBezTo>
                      <a:pt x="67" y="143"/>
                      <a:pt x="76" y="146"/>
                      <a:pt x="80" y="150"/>
                    </a:cubicBezTo>
                    <a:cubicBezTo>
                      <a:pt x="95" y="154"/>
                      <a:pt x="103" y="154"/>
                      <a:pt x="119" y="154"/>
                    </a:cubicBezTo>
                    <a:cubicBezTo>
                      <a:pt x="135" y="150"/>
                      <a:pt x="147" y="126"/>
                      <a:pt x="142" y="110"/>
                    </a:cubicBezTo>
                    <a:cubicBezTo>
                      <a:pt x="135" y="95"/>
                      <a:pt x="127" y="83"/>
                      <a:pt x="115" y="72"/>
                    </a:cubicBezTo>
                    <a:cubicBezTo>
                      <a:pt x="113" y="69"/>
                      <a:pt x="109" y="66"/>
                      <a:pt x="106" y="64"/>
                    </a:cubicBezTo>
                    <a:lnTo>
                      <a:pt x="106" y="64"/>
                    </a:lnTo>
                    <a:cubicBezTo>
                      <a:pt x="113" y="38"/>
                      <a:pt x="105" y="15"/>
                      <a:pt x="80" y="4"/>
                    </a:cubicBezTo>
                    <a:cubicBezTo>
                      <a:pt x="73" y="1"/>
                      <a:pt x="67" y="0"/>
                      <a:pt x="6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2"/>
              <p:cNvSpPr/>
              <p:nvPr/>
            </p:nvSpPr>
            <p:spPr>
              <a:xfrm>
                <a:off x="3566846" y="2446880"/>
                <a:ext cx="15103" cy="6498"/>
              </a:xfrm>
              <a:custGeom>
                <a:avLst/>
                <a:gdLst/>
                <a:ahLst/>
                <a:cxnLst/>
                <a:rect l="l" t="t" r="r" b="b"/>
                <a:pathLst>
                  <a:path w="344" h="148" extrusionOk="0">
                    <a:moveTo>
                      <a:pt x="55" y="0"/>
                    </a:moveTo>
                    <a:cubicBezTo>
                      <a:pt x="26" y="0"/>
                      <a:pt x="0" y="31"/>
                      <a:pt x="16" y="61"/>
                    </a:cubicBezTo>
                    <a:cubicBezTo>
                      <a:pt x="63" y="136"/>
                      <a:pt x="186" y="148"/>
                      <a:pt x="265" y="148"/>
                    </a:cubicBezTo>
                    <a:cubicBezTo>
                      <a:pt x="344" y="144"/>
                      <a:pt x="325" y="33"/>
                      <a:pt x="270" y="33"/>
                    </a:cubicBezTo>
                    <a:cubicBezTo>
                      <a:pt x="265" y="33"/>
                      <a:pt x="259" y="34"/>
                      <a:pt x="252" y="37"/>
                    </a:cubicBezTo>
                    <a:cubicBezTo>
                      <a:pt x="252" y="37"/>
                      <a:pt x="251" y="37"/>
                      <a:pt x="251" y="38"/>
                    </a:cubicBezTo>
                    <a:lnTo>
                      <a:pt x="251" y="38"/>
                    </a:lnTo>
                    <a:cubicBezTo>
                      <a:pt x="243" y="38"/>
                      <a:pt x="235" y="38"/>
                      <a:pt x="227" y="38"/>
                    </a:cubicBezTo>
                    <a:cubicBezTo>
                      <a:pt x="175" y="38"/>
                      <a:pt x="116" y="31"/>
                      <a:pt x="75" y="6"/>
                    </a:cubicBezTo>
                    <a:cubicBezTo>
                      <a:pt x="69" y="2"/>
                      <a:pt x="62" y="0"/>
                      <a:pt x="55"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2"/>
              <p:cNvSpPr/>
              <p:nvPr/>
            </p:nvSpPr>
            <p:spPr>
              <a:xfrm>
                <a:off x="3526322" y="2434280"/>
                <a:ext cx="6761" cy="5400"/>
              </a:xfrm>
              <a:custGeom>
                <a:avLst/>
                <a:gdLst/>
                <a:ahLst/>
                <a:cxnLst/>
                <a:rect l="l" t="t" r="r" b="b"/>
                <a:pathLst>
                  <a:path w="154" h="123" extrusionOk="0">
                    <a:moveTo>
                      <a:pt x="75" y="0"/>
                    </a:moveTo>
                    <a:cubicBezTo>
                      <a:pt x="0" y="0"/>
                      <a:pt x="0" y="122"/>
                      <a:pt x="75" y="122"/>
                    </a:cubicBezTo>
                    <a:cubicBezTo>
                      <a:pt x="153" y="122"/>
                      <a:pt x="153" y="0"/>
                      <a:pt x="75"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2"/>
              <p:cNvSpPr/>
              <p:nvPr/>
            </p:nvSpPr>
            <p:spPr>
              <a:xfrm>
                <a:off x="3511746" y="2452061"/>
                <a:ext cx="61467" cy="38020"/>
              </a:xfrm>
              <a:custGeom>
                <a:avLst/>
                <a:gdLst/>
                <a:ahLst/>
                <a:cxnLst/>
                <a:rect l="l" t="t" r="r" b="b"/>
                <a:pathLst>
                  <a:path w="1400" h="866" extrusionOk="0">
                    <a:moveTo>
                      <a:pt x="190" y="0"/>
                    </a:moveTo>
                    <a:cubicBezTo>
                      <a:pt x="135" y="0"/>
                      <a:pt x="79" y="3"/>
                      <a:pt x="20" y="6"/>
                    </a:cubicBezTo>
                    <a:cubicBezTo>
                      <a:pt x="1" y="6"/>
                      <a:pt x="1" y="34"/>
                      <a:pt x="20" y="37"/>
                    </a:cubicBezTo>
                    <a:cubicBezTo>
                      <a:pt x="316" y="41"/>
                      <a:pt x="569" y="96"/>
                      <a:pt x="817" y="274"/>
                    </a:cubicBezTo>
                    <a:cubicBezTo>
                      <a:pt x="1034" y="428"/>
                      <a:pt x="1243" y="613"/>
                      <a:pt x="1365" y="859"/>
                    </a:cubicBezTo>
                    <a:cubicBezTo>
                      <a:pt x="1369" y="863"/>
                      <a:pt x="1375" y="865"/>
                      <a:pt x="1381" y="865"/>
                    </a:cubicBezTo>
                    <a:cubicBezTo>
                      <a:pt x="1391" y="865"/>
                      <a:pt x="1400" y="860"/>
                      <a:pt x="1398" y="850"/>
                    </a:cubicBezTo>
                    <a:cubicBezTo>
                      <a:pt x="1378" y="566"/>
                      <a:pt x="1070" y="349"/>
                      <a:pt x="861" y="199"/>
                    </a:cubicBezTo>
                    <a:cubicBezTo>
                      <a:pt x="638" y="44"/>
                      <a:pt x="434" y="0"/>
                      <a:pt x="190"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2"/>
              <p:cNvSpPr/>
              <p:nvPr/>
            </p:nvSpPr>
            <p:spPr>
              <a:xfrm>
                <a:off x="3514468" y="2483452"/>
                <a:ext cx="54135" cy="10317"/>
              </a:xfrm>
              <a:custGeom>
                <a:avLst/>
                <a:gdLst/>
                <a:ahLst/>
                <a:cxnLst/>
                <a:rect l="l" t="t" r="r" b="b"/>
                <a:pathLst>
                  <a:path w="1233" h="235" extrusionOk="0">
                    <a:moveTo>
                      <a:pt x="56" y="1"/>
                    </a:moveTo>
                    <a:cubicBezTo>
                      <a:pt x="15" y="1"/>
                      <a:pt x="0" y="57"/>
                      <a:pt x="45" y="73"/>
                    </a:cubicBezTo>
                    <a:cubicBezTo>
                      <a:pt x="381" y="175"/>
                      <a:pt x="770" y="234"/>
                      <a:pt x="1126" y="234"/>
                    </a:cubicBezTo>
                    <a:cubicBezTo>
                      <a:pt x="1150" y="234"/>
                      <a:pt x="1174" y="234"/>
                      <a:pt x="1197" y="234"/>
                    </a:cubicBezTo>
                    <a:cubicBezTo>
                      <a:pt x="1232" y="234"/>
                      <a:pt x="1232" y="182"/>
                      <a:pt x="1197" y="179"/>
                    </a:cubicBezTo>
                    <a:cubicBezTo>
                      <a:pt x="818" y="155"/>
                      <a:pt x="436" y="68"/>
                      <a:pt x="65" y="2"/>
                    </a:cubicBezTo>
                    <a:cubicBezTo>
                      <a:pt x="62" y="1"/>
                      <a:pt x="59" y="1"/>
                      <a:pt x="56"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2"/>
              <p:cNvSpPr/>
              <p:nvPr/>
            </p:nvSpPr>
            <p:spPr>
              <a:xfrm>
                <a:off x="3537781" y="2474012"/>
                <a:ext cx="5269" cy="2854"/>
              </a:xfrm>
              <a:custGeom>
                <a:avLst/>
                <a:gdLst/>
                <a:ahLst/>
                <a:cxnLst/>
                <a:rect l="l" t="t" r="r" b="b"/>
                <a:pathLst>
                  <a:path w="120" h="65" extrusionOk="0">
                    <a:moveTo>
                      <a:pt x="9" y="0"/>
                    </a:moveTo>
                    <a:cubicBezTo>
                      <a:pt x="4" y="0"/>
                      <a:pt x="0" y="8"/>
                      <a:pt x="3" y="11"/>
                    </a:cubicBezTo>
                    <a:cubicBezTo>
                      <a:pt x="35" y="35"/>
                      <a:pt x="71" y="42"/>
                      <a:pt x="102" y="62"/>
                    </a:cubicBezTo>
                    <a:cubicBezTo>
                      <a:pt x="103" y="64"/>
                      <a:pt x="105" y="64"/>
                      <a:pt x="106" y="64"/>
                    </a:cubicBezTo>
                    <a:cubicBezTo>
                      <a:pt x="113" y="64"/>
                      <a:pt x="119" y="53"/>
                      <a:pt x="109" y="46"/>
                    </a:cubicBezTo>
                    <a:cubicBezTo>
                      <a:pt x="82" y="27"/>
                      <a:pt x="43" y="22"/>
                      <a:pt x="15" y="3"/>
                    </a:cubicBezTo>
                    <a:cubicBezTo>
                      <a:pt x="13" y="1"/>
                      <a:pt x="11" y="0"/>
                      <a:pt x="9"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2"/>
              <p:cNvSpPr/>
              <p:nvPr/>
            </p:nvSpPr>
            <p:spPr>
              <a:xfrm>
                <a:off x="3478114" y="2557824"/>
                <a:ext cx="55935" cy="50224"/>
              </a:xfrm>
              <a:custGeom>
                <a:avLst/>
                <a:gdLst/>
                <a:ahLst/>
                <a:cxnLst/>
                <a:rect l="l" t="t" r="r" b="b"/>
                <a:pathLst>
                  <a:path w="1274" h="1144" extrusionOk="0">
                    <a:moveTo>
                      <a:pt x="29" y="0"/>
                    </a:moveTo>
                    <a:cubicBezTo>
                      <a:pt x="0" y="0"/>
                      <a:pt x="0" y="40"/>
                      <a:pt x="29" y="44"/>
                    </a:cubicBezTo>
                    <a:cubicBezTo>
                      <a:pt x="237" y="55"/>
                      <a:pt x="498" y="328"/>
                      <a:pt x="660" y="446"/>
                    </a:cubicBezTo>
                    <a:cubicBezTo>
                      <a:pt x="900" y="628"/>
                      <a:pt x="1102" y="841"/>
                      <a:pt x="1220" y="1125"/>
                    </a:cubicBezTo>
                    <a:cubicBezTo>
                      <a:pt x="1227" y="1138"/>
                      <a:pt x="1237" y="1143"/>
                      <a:pt x="1246" y="1143"/>
                    </a:cubicBezTo>
                    <a:cubicBezTo>
                      <a:pt x="1260" y="1143"/>
                      <a:pt x="1274" y="1130"/>
                      <a:pt x="1271" y="1109"/>
                    </a:cubicBezTo>
                    <a:cubicBezTo>
                      <a:pt x="1236" y="841"/>
                      <a:pt x="1000" y="608"/>
                      <a:pt x="786" y="454"/>
                    </a:cubicBezTo>
                    <a:cubicBezTo>
                      <a:pt x="640" y="351"/>
                      <a:pt x="486" y="253"/>
                      <a:pt x="337" y="146"/>
                    </a:cubicBezTo>
                    <a:cubicBezTo>
                      <a:pt x="237" y="79"/>
                      <a:pt x="151" y="4"/>
                      <a:pt x="29"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2"/>
              <p:cNvSpPr/>
              <p:nvPr/>
            </p:nvSpPr>
            <p:spPr>
              <a:xfrm>
                <a:off x="3482285" y="2607084"/>
                <a:ext cx="52554" cy="10712"/>
              </a:xfrm>
              <a:custGeom>
                <a:avLst/>
                <a:gdLst/>
                <a:ahLst/>
                <a:cxnLst/>
                <a:rect l="l" t="t" r="r" b="b"/>
                <a:pathLst>
                  <a:path w="1197" h="244" extrusionOk="0">
                    <a:moveTo>
                      <a:pt x="53" y="1"/>
                    </a:moveTo>
                    <a:cubicBezTo>
                      <a:pt x="16" y="1"/>
                      <a:pt x="0" y="57"/>
                      <a:pt x="36" y="82"/>
                    </a:cubicBezTo>
                    <a:cubicBezTo>
                      <a:pt x="238" y="216"/>
                      <a:pt x="500" y="243"/>
                      <a:pt x="758" y="243"/>
                    </a:cubicBezTo>
                    <a:cubicBezTo>
                      <a:pt x="903" y="243"/>
                      <a:pt x="1046" y="235"/>
                      <a:pt x="1176" y="232"/>
                    </a:cubicBezTo>
                    <a:cubicBezTo>
                      <a:pt x="1196" y="232"/>
                      <a:pt x="1196" y="200"/>
                      <a:pt x="1176" y="197"/>
                    </a:cubicBezTo>
                    <a:cubicBezTo>
                      <a:pt x="794" y="169"/>
                      <a:pt x="431" y="122"/>
                      <a:pt x="67" y="3"/>
                    </a:cubicBezTo>
                    <a:cubicBezTo>
                      <a:pt x="62" y="2"/>
                      <a:pt x="58" y="1"/>
                      <a:pt x="53"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2"/>
              <p:cNvSpPr/>
              <p:nvPr/>
            </p:nvSpPr>
            <p:spPr>
              <a:xfrm>
                <a:off x="3478729" y="2537409"/>
                <a:ext cx="15542" cy="8824"/>
              </a:xfrm>
              <a:custGeom>
                <a:avLst/>
                <a:gdLst/>
                <a:ahLst/>
                <a:cxnLst/>
                <a:rect l="l" t="t" r="r" b="b"/>
                <a:pathLst>
                  <a:path w="354" h="201" extrusionOk="0">
                    <a:moveTo>
                      <a:pt x="62" y="1"/>
                    </a:moveTo>
                    <a:cubicBezTo>
                      <a:pt x="18" y="1"/>
                      <a:pt x="1" y="77"/>
                      <a:pt x="54" y="94"/>
                    </a:cubicBezTo>
                    <a:cubicBezTo>
                      <a:pt x="133" y="122"/>
                      <a:pt x="215" y="157"/>
                      <a:pt x="290" y="197"/>
                    </a:cubicBezTo>
                    <a:cubicBezTo>
                      <a:pt x="295" y="199"/>
                      <a:pt x="300" y="200"/>
                      <a:pt x="305" y="200"/>
                    </a:cubicBezTo>
                    <a:cubicBezTo>
                      <a:pt x="332" y="200"/>
                      <a:pt x="353" y="170"/>
                      <a:pt x="330" y="150"/>
                    </a:cubicBezTo>
                    <a:cubicBezTo>
                      <a:pt x="259" y="79"/>
                      <a:pt x="168" y="39"/>
                      <a:pt x="77" y="4"/>
                    </a:cubicBezTo>
                    <a:cubicBezTo>
                      <a:pt x="72" y="2"/>
                      <a:pt x="67" y="1"/>
                      <a:pt x="62"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a:off x="3541513" y="2561424"/>
                <a:ext cx="4215" cy="3556"/>
              </a:xfrm>
              <a:custGeom>
                <a:avLst/>
                <a:gdLst/>
                <a:ahLst/>
                <a:cxnLst/>
                <a:rect l="l" t="t" r="r" b="b"/>
                <a:pathLst>
                  <a:path w="96" h="81" extrusionOk="0">
                    <a:moveTo>
                      <a:pt x="47" y="0"/>
                    </a:moveTo>
                    <a:cubicBezTo>
                      <a:pt x="36" y="0"/>
                      <a:pt x="25" y="5"/>
                      <a:pt x="17" y="17"/>
                    </a:cubicBezTo>
                    <a:cubicBezTo>
                      <a:pt x="1" y="36"/>
                      <a:pt x="13" y="64"/>
                      <a:pt x="37" y="72"/>
                    </a:cubicBezTo>
                    <a:cubicBezTo>
                      <a:pt x="44" y="76"/>
                      <a:pt x="53" y="76"/>
                      <a:pt x="60" y="80"/>
                    </a:cubicBezTo>
                    <a:cubicBezTo>
                      <a:pt x="62" y="80"/>
                      <a:pt x="64" y="81"/>
                      <a:pt x="65" y="81"/>
                    </a:cubicBezTo>
                    <a:cubicBezTo>
                      <a:pt x="80" y="81"/>
                      <a:pt x="95" y="66"/>
                      <a:pt x="92" y="53"/>
                    </a:cubicBezTo>
                    <a:lnTo>
                      <a:pt x="92" y="36"/>
                    </a:lnTo>
                    <a:cubicBezTo>
                      <a:pt x="92" y="29"/>
                      <a:pt x="88" y="20"/>
                      <a:pt x="80" y="17"/>
                    </a:cubicBezTo>
                    <a:cubicBezTo>
                      <a:pt x="79" y="16"/>
                      <a:pt x="77" y="15"/>
                      <a:pt x="76" y="15"/>
                    </a:cubicBezTo>
                    <a:lnTo>
                      <a:pt x="76" y="15"/>
                    </a:lnTo>
                    <a:cubicBezTo>
                      <a:pt x="69" y="6"/>
                      <a:pt x="58" y="0"/>
                      <a:pt x="47"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p:nvPr/>
            </p:nvSpPr>
            <p:spPr>
              <a:xfrm>
                <a:off x="3544762" y="2538946"/>
                <a:ext cx="5181" cy="4566"/>
              </a:xfrm>
              <a:custGeom>
                <a:avLst/>
                <a:gdLst/>
                <a:ahLst/>
                <a:cxnLst/>
                <a:rect l="l" t="t" r="r" b="b"/>
                <a:pathLst>
                  <a:path w="118" h="104" extrusionOk="0">
                    <a:moveTo>
                      <a:pt x="21" y="0"/>
                    </a:moveTo>
                    <a:cubicBezTo>
                      <a:pt x="11" y="0"/>
                      <a:pt x="0" y="14"/>
                      <a:pt x="10" y="24"/>
                    </a:cubicBezTo>
                    <a:cubicBezTo>
                      <a:pt x="34" y="47"/>
                      <a:pt x="57" y="75"/>
                      <a:pt x="81" y="99"/>
                    </a:cubicBezTo>
                    <a:cubicBezTo>
                      <a:pt x="85" y="102"/>
                      <a:pt x="89" y="104"/>
                      <a:pt x="93" y="104"/>
                    </a:cubicBezTo>
                    <a:cubicBezTo>
                      <a:pt x="106" y="104"/>
                      <a:pt x="117" y="87"/>
                      <a:pt x="105" y="75"/>
                    </a:cubicBezTo>
                    <a:cubicBezTo>
                      <a:pt x="81" y="51"/>
                      <a:pt x="57" y="28"/>
                      <a:pt x="30" y="4"/>
                    </a:cubicBezTo>
                    <a:cubicBezTo>
                      <a:pt x="27" y="1"/>
                      <a:pt x="24" y="0"/>
                      <a:pt x="2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2"/>
              <p:cNvSpPr/>
              <p:nvPr/>
            </p:nvSpPr>
            <p:spPr>
              <a:xfrm>
                <a:off x="3525751" y="2525072"/>
                <a:ext cx="3556" cy="5268"/>
              </a:xfrm>
              <a:custGeom>
                <a:avLst/>
                <a:gdLst/>
                <a:ahLst/>
                <a:cxnLst/>
                <a:rect l="l" t="t" r="r" b="b"/>
                <a:pathLst>
                  <a:path w="81" h="120" extrusionOk="0">
                    <a:moveTo>
                      <a:pt x="41" y="1"/>
                    </a:moveTo>
                    <a:cubicBezTo>
                      <a:pt x="28" y="1"/>
                      <a:pt x="21" y="4"/>
                      <a:pt x="13" y="8"/>
                    </a:cubicBezTo>
                    <a:cubicBezTo>
                      <a:pt x="1" y="20"/>
                      <a:pt x="1" y="32"/>
                      <a:pt x="1" y="48"/>
                    </a:cubicBezTo>
                    <a:cubicBezTo>
                      <a:pt x="5" y="63"/>
                      <a:pt x="9" y="79"/>
                      <a:pt x="9" y="95"/>
                    </a:cubicBezTo>
                    <a:cubicBezTo>
                      <a:pt x="13" y="107"/>
                      <a:pt x="28" y="119"/>
                      <a:pt x="41" y="119"/>
                    </a:cubicBezTo>
                    <a:cubicBezTo>
                      <a:pt x="52" y="119"/>
                      <a:pt x="68" y="107"/>
                      <a:pt x="72" y="95"/>
                    </a:cubicBezTo>
                    <a:cubicBezTo>
                      <a:pt x="72" y="79"/>
                      <a:pt x="76" y="63"/>
                      <a:pt x="76" y="48"/>
                    </a:cubicBezTo>
                    <a:cubicBezTo>
                      <a:pt x="80" y="36"/>
                      <a:pt x="80" y="20"/>
                      <a:pt x="68" y="8"/>
                    </a:cubicBezTo>
                    <a:cubicBezTo>
                      <a:pt x="60" y="4"/>
                      <a:pt x="52" y="1"/>
                      <a:pt x="41"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2"/>
              <p:cNvSpPr/>
              <p:nvPr/>
            </p:nvSpPr>
            <p:spPr>
              <a:xfrm>
                <a:off x="3430653" y="2671579"/>
                <a:ext cx="65287" cy="29415"/>
              </a:xfrm>
              <a:custGeom>
                <a:avLst/>
                <a:gdLst/>
                <a:ahLst/>
                <a:cxnLst/>
                <a:rect l="l" t="t" r="r" b="b"/>
                <a:pathLst>
                  <a:path w="1487" h="670" extrusionOk="0">
                    <a:moveTo>
                      <a:pt x="160" y="0"/>
                    </a:moveTo>
                    <a:cubicBezTo>
                      <a:pt x="118" y="0"/>
                      <a:pt x="78" y="2"/>
                      <a:pt x="39" y="6"/>
                    </a:cubicBezTo>
                    <a:cubicBezTo>
                      <a:pt x="4" y="10"/>
                      <a:pt x="1" y="61"/>
                      <a:pt x="39" y="65"/>
                    </a:cubicBezTo>
                    <a:cubicBezTo>
                      <a:pt x="565" y="105"/>
                      <a:pt x="1023" y="365"/>
                      <a:pt x="1436" y="665"/>
                    </a:cubicBezTo>
                    <a:cubicBezTo>
                      <a:pt x="1441" y="668"/>
                      <a:pt x="1446" y="670"/>
                      <a:pt x="1451" y="670"/>
                    </a:cubicBezTo>
                    <a:cubicBezTo>
                      <a:pt x="1470" y="670"/>
                      <a:pt x="1486" y="648"/>
                      <a:pt x="1476" y="629"/>
                    </a:cubicBezTo>
                    <a:cubicBezTo>
                      <a:pt x="1222" y="260"/>
                      <a:pt x="626" y="0"/>
                      <a:pt x="160"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2"/>
              <p:cNvSpPr/>
              <p:nvPr/>
            </p:nvSpPr>
            <p:spPr>
              <a:xfrm>
                <a:off x="3510165" y="2669735"/>
                <a:ext cx="2678" cy="4346"/>
              </a:xfrm>
              <a:custGeom>
                <a:avLst/>
                <a:gdLst/>
                <a:ahLst/>
                <a:cxnLst/>
                <a:rect l="l" t="t" r="r" b="b"/>
                <a:pathLst>
                  <a:path w="61" h="99" extrusionOk="0">
                    <a:moveTo>
                      <a:pt x="28" y="1"/>
                    </a:moveTo>
                    <a:cubicBezTo>
                      <a:pt x="9" y="1"/>
                      <a:pt x="1" y="16"/>
                      <a:pt x="1" y="36"/>
                    </a:cubicBezTo>
                    <a:cubicBezTo>
                      <a:pt x="4" y="52"/>
                      <a:pt x="4" y="68"/>
                      <a:pt x="9" y="83"/>
                    </a:cubicBezTo>
                    <a:cubicBezTo>
                      <a:pt x="11" y="93"/>
                      <a:pt x="21" y="98"/>
                      <a:pt x="30" y="98"/>
                    </a:cubicBezTo>
                    <a:cubicBezTo>
                      <a:pt x="40" y="98"/>
                      <a:pt x="50" y="93"/>
                      <a:pt x="52" y="83"/>
                    </a:cubicBezTo>
                    <a:cubicBezTo>
                      <a:pt x="52" y="68"/>
                      <a:pt x="56" y="52"/>
                      <a:pt x="56" y="36"/>
                    </a:cubicBezTo>
                    <a:cubicBezTo>
                      <a:pt x="60" y="16"/>
                      <a:pt x="52" y="1"/>
                      <a:pt x="28"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2"/>
              <p:cNvSpPr/>
              <p:nvPr/>
            </p:nvSpPr>
            <p:spPr>
              <a:xfrm>
                <a:off x="3530976" y="2646641"/>
                <a:ext cx="4566" cy="3776"/>
              </a:xfrm>
              <a:custGeom>
                <a:avLst/>
                <a:gdLst/>
                <a:ahLst/>
                <a:cxnLst/>
                <a:rect l="l" t="t" r="r" b="b"/>
                <a:pathLst>
                  <a:path w="104" h="86" extrusionOk="0">
                    <a:moveTo>
                      <a:pt x="44" y="0"/>
                    </a:moveTo>
                    <a:cubicBezTo>
                      <a:pt x="20" y="0"/>
                      <a:pt x="0" y="21"/>
                      <a:pt x="0" y="45"/>
                    </a:cubicBezTo>
                    <a:cubicBezTo>
                      <a:pt x="0" y="65"/>
                      <a:pt x="21" y="86"/>
                      <a:pt x="45" y="86"/>
                    </a:cubicBezTo>
                    <a:cubicBezTo>
                      <a:pt x="49" y="86"/>
                      <a:pt x="52" y="85"/>
                      <a:pt x="56" y="85"/>
                    </a:cubicBezTo>
                    <a:cubicBezTo>
                      <a:pt x="64" y="85"/>
                      <a:pt x="67" y="81"/>
                      <a:pt x="75" y="77"/>
                    </a:cubicBezTo>
                    <a:cubicBezTo>
                      <a:pt x="91" y="73"/>
                      <a:pt x="103" y="61"/>
                      <a:pt x="103" y="45"/>
                    </a:cubicBezTo>
                    <a:cubicBezTo>
                      <a:pt x="103" y="26"/>
                      <a:pt x="91" y="13"/>
                      <a:pt x="75" y="10"/>
                    </a:cubicBezTo>
                    <a:cubicBezTo>
                      <a:pt x="67" y="6"/>
                      <a:pt x="64" y="2"/>
                      <a:pt x="56" y="2"/>
                    </a:cubicBezTo>
                    <a:cubicBezTo>
                      <a:pt x="52" y="1"/>
                      <a:pt x="48" y="0"/>
                      <a:pt x="44"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2"/>
              <p:cNvSpPr/>
              <p:nvPr/>
            </p:nvSpPr>
            <p:spPr>
              <a:xfrm>
                <a:off x="3476578" y="2669208"/>
                <a:ext cx="5400" cy="7376"/>
              </a:xfrm>
              <a:custGeom>
                <a:avLst/>
                <a:gdLst/>
                <a:ahLst/>
                <a:cxnLst/>
                <a:rect l="l" t="t" r="r" b="b"/>
                <a:pathLst>
                  <a:path w="123" h="168" extrusionOk="0">
                    <a:moveTo>
                      <a:pt x="16" y="87"/>
                    </a:moveTo>
                    <a:cubicBezTo>
                      <a:pt x="16" y="87"/>
                      <a:pt x="16" y="87"/>
                      <a:pt x="16" y="88"/>
                    </a:cubicBezTo>
                    <a:cubicBezTo>
                      <a:pt x="16" y="88"/>
                      <a:pt x="16" y="88"/>
                      <a:pt x="16" y="88"/>
                    </a:cubicBezTo>
                    <a:lnTo>
                      <a:pt x="16" y="88"/>
                    </a:lnTo>
                    <a:cubicBezTo>
                      <a:pt x="16" y="87"/>
                      <a:pt x="16" y="87"/>
                      <a:pt x="16" y="87"/>
                    </a:cubicBezTo>
                    <a:close/>
                    <a:moveTo>
                      <a:pt x="40" y="1"/>
                    </a:moveTo>
                    <a:cubicBezTo>
                      <a:pt x="12" y="1"/>
                      <a:pt x="0" y="28"/>
                      <a:pt x="4" y="52"/>
                    </a:cubicBezTo>
                    <a:cubicBezTo>
                      <a:pt x="3" y="49"/>
                      <a:pt x="3" y="48"/>
                      <a:pt x="2" y="48"/>
                    </a:cubicBezTo>
                    <a:lnTo>
                      <a:pt x="2" y="48"/>
                    </a:lnTo>
                    <a:cubicBezTo>
                      <a:pt x="2" y="48"/>
                      <a:pt x="4" y="57"/>
                      <a:pt x="4" y="60"/>
                    </a:cubicBezTo>
                    <a:cubicBezTo>
                      <a:pt x="4" y="64"/>
                      <a:pt x="8" y="68"/>
                      <a:pt x="12" y="72"/>
                    </a:cubicBezTo>
                    <a:cubicBezTo>
                      <a:pt x="12" y="74"/>
                      <a:pt x="12" y="77"/>
                      <a:pt x="13" y="78"/>
                    </a:cubicBezTo>
                    <a:lnTo>
                      <a:pt x="13" y="78"/>
                    </a:lnTo>
                    <a:cubicBezTo>
                      <a:pt x="13" y="79"/>
                      <a:pt x="13" y="80"/>
                      <a:pt x="14" y="82"/>
                    </a:cubicBezTo>
                    <a:lnTo>
                      <a:pt x="14" y="82"/>
                    </a:lnTo>
                    <a:cubicBezTo>
                      <a:pt x="12" y="85"/>
                      <a:pt x="12" y="88"/>
                      <a:pt x="12" y="91"/>
                    </a:cubicBezTo>
                    <a:cubicBezTo>
                      <a:pt x="12" y="92"/>
                      <a:pt x="12" y="92"/>
                      <a:pt x="13" y="92"/>
                    </a:cubicBezTo>
                    <a:lnTo>
                      <a:pt x="13" y="92"/>
                    </a:lnTo>
                    <a:cubicBezTo>
                      <a:pt x="12" y="94"/>
                      <a:pt x="12" y="97"/>
                      <a:pt x="12" y="99"/>
                    </a:cubicBezTo>
                    <a:cubicBezTo>
                      <a:pt x="0" y="131"/>
                      <a:pt x="24" y="162"/>
                      <a:pt x="55" y="166"/>
                    </a:cubicBezTo>
                    <a:cubicBezTo>
                      <a:pt x="60" y="167"/>
                      <a:pt x="64" y="168"/>
                      <a:pt x="68" y="168"/>
                    </a:cubicBezTo>
                    <a:cubicBezTo>
                      <a:pt x="97" y="168"/>
                      <a:pt x="119" y="143"/>
                      <a:pt x="119" y="115"/>
                    </a:cubicBezTo>
                    <a:cubicBezTo>
                      <a:pt x="122" y="64"/>
                      <a:pt x="95" y="4"/>
                      <a:pt x="40"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2"/>
              <p:cNvSpPr/>
              <p:nvPr/>
            </p:nvSpPr>
            <p:spPr>
              <a:xfrm>
                <a:off x="3508233" y="2654456"/>
                <a:ext cx="7025" cy="5268"/>
              </a:xfrm>
              <a:custGeom>
                <a:avLst/>
                <a:gdLst/>
                <a:ahLst/>
                <a:cxnLst/>
                <a:rect l="l" t="t" r="r" b="b"/>
                <a:pathLst>
                  <a:path w="160" h="120" extrusionOk="0">
                    <a:moveTo>
                      <a:pt x="106" y="1"/>
                    </a:moveTo>
                    <a:cubicBezTo>
                      <a:pt x="104" y="1"/>
                      <a:pt x="102" y="1"/>
                      <a:pt x="100" y="1"/>
                    </a:cubicBezTo>
                    <a:cubicBezTo>
                      <a:pt x="88" y="1"/>
                      <a:pt x="81" y="5"/>
                      <a:pt x="72" y="5"/>
                    </a:cubicBezTo>
                    <a:cubicBezTo>
                      <a:pt x="57" y="5"/>
                      <a:pt x="48" y="9"/>
                      <a:pt x="37" y="14"/>
                    </a:cubicBezTo>
                    <a:cubicBezTo>
                      <a:pt x="17" y="21"/>
                      <a:pt x="1" y="37"/>
                      <a:pt x="1" y="61"/>
                    </a:cubicBezTo>
                    <a:cubicBezTo>
                      <a:pt x="1" y="85"/>
                      <a:pt x="17" y="100"/>
                      <a:pt x="37" y="108"/>
                    </a:cubicBezTo>
                    <a:cubicBezTo>
                      <a:pt x="48" y="112"/>
                      <a:pt x="57" y="116"/>
                      <a:pt x="72" y="116"/>
                    </a:cubicBezTo>
                    <a:cubicBezTo>
                      <a:pt x="81" y="116"/>
                      <a:pt x="88" y="116"/>
                      <a:pt x="100" y="120"/>
                    </a:cubicBezTo>
                    <a:cubicBezTo>
                      <a:pt x="128" y="120"/>
                      <a:pt x="159" y="88"/>
                      <a:pt x="155" y="61"/>
                    </a:cubicBezTo>
                    <a:cubicBezTo>
                      <a:pt x="155" y="30"/>
                      <a:pt x="134" y="1"/>
                      <a:pt x="106"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2"/>
              <p:cNvSpPr/>
              <p:nvPr/>
            </p:nvSpPr>
            <p:spPr>
              <a:xfrm>
                <a:off x="3391666" y="2426641"/>
                <a:ext cx="4566" cy="3512"/>
              </a:xfrm>
              <a:custGeom>
                <a:avLst/>
                <a:gdLst/>
                <a:ahLst/>
                <a:cxnLst/>
                <a:rect l="l" t="t" r="r" b="b"/>
                <a:pathLst>
                  <a:path w="104" h="80" extrusionOk="0">
                    <a:moveTo>
                      <a:pt x="51" y="1"/>
                    </a:moveTo>
                    <a:cubicBezTo>
                      <a:pt x="0" y="1"/>
                      <a:pt x="0" y="79"/>
                      <a:pt x="51" y="79"/>
                    </a:cubicBezTo>
                    <a:cubicBezTo>
                      <a:pt x="103" y="79"/>
                      <a:pt x="103" y="1"/>
                      <a:pt x="5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2"/>
              <p:cNvSpPr/>
              <p:nvPr/>
            </p:nvSpPr>
            <p:spPr>
              <a:xfrm>
                <a:off x="3421126" y="2431689"/>
                <a:ext cx="5400" cy="4215"/>
              </a:xfrm>
              <a:custGeom>
                <a:avLst/>
                <a:gdLst/>
                <a:ahLst/>
                <a:cxnLst/>
                <a:rect l="l" t="t" r="r" b="b"/>
                <a:pathLst>
                  <a:path w="123" h="96" extrusionOk="0">
                    <a:moveTo>
                      <a:pt x="63" y="0"/>
                    </a:moveTo>
                    <a:cubicBezTo>
                      <a:pt x="1" y="0"/>
                      <a:pt x="1" y="95"/>
                      <a:pt x="63" y="95"/>
                    </a:cubicBezTo>
                    <a:cubicBezTo>
                      <a:pt x="123" y="95"/>
                      <a:pt x="123" y="0"/>
                      <a:pt x="6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2"/>
              <p:cNvSpPr/>
              <p:nvPr/>
            </p:nvSpPr>
            <p:spPr>
              <a:xfrm>
                <a:off x="3432717" y="2406269"/>
                <a:ext cx="12162" cy="12117"/>
              </a:xfrm>
              <a:custGeom>
                <a:avLst/>
                <a:gdLst/>
                <a:ahLst/>
                <a:cxnLst/>
                <a:rect l="l" t="t" r="r" b="b"/>
                <a:pathLst>
                  <a:path w="277" h="276" extrusionOk="0">
                    <a:moveTo>
                      <a:pt x="139" y="1"/>
                    </a:moveTo>
                    <a:cubicBezTo>
                      <a:pt x="132" y="1"/>
                      <a:pt x="125" y="3"/>
                      <a:pt x="107" y="7"/>
                    </a:cubicBezTo>
                    <a:lnTo>
                      <a:pt x="103" y="7"/>
                    </a:lnTo>
                    <a:cubicBezTo>
                      <a:pt x="83" y="11"/>
                      <a:pt x="68" y="19"/>
                      <a:pt x="56" y="31"/>
                    </a:cubicBezTo>
                    <a:cubicBezTo>
                      <a:pt x="40" y="42"/>
                      <a:pt x="28" y="55"/>
                      <a:pt x="21" y="70"/>
                    </a:cubicBezTo>
                    <a:cubicBezTo>
                      <a:pt x="9" y="86"/>
                      <a:pt x="5" y="102"/>
                      <a:pt x="5" y="121"/>
                    </a:cubicBezTo>
                    <a:cubicBezTo>
                      <a:pt x="1" y="137"/>
                      <a:pt x="1" y="157"/>
                      <a:pt x="9" y="177"/>
                    </a:cubicBezTo>
                    <a:cubicBezTo>
                      <a:pt x="12" y="200"/>
                      <a:pt x="25" y="220"/>
                      <a:pt x="40" y="236"/>
                    </a:cubicBezTo>
                    <a:cubicBezTo>
                      <a:pt x="52" y="244"/>
                      <a:pt x="60" y="252"/>
                      <a:pt x="68" y="255"/>
                    </a:cubicBezTo>
                    <a:cubicBezTo>
                      <a:pt x="92" y="272"/>
                      <a:pt x="116" y="275"/>
                      <a:pt x="139" y="275"/>
                    </a:cubicBezTo>
                    <a:cubicBezTo>
                      <a:pt x="151" y="275"/>
                      <a:pt x="163" y="272"/>
                      <a:pt x="174" y="272"/>
                    </a:cubicBezTo>
                    <a:cubicBezTo>
                      <a:pt x="198" y="263"/>
                      <a:pt x="218" y="252"/>
                      <a:pt x="238" y="236"/>
                    </a:cubicBezTo>
                    <a:cubicBezTo>
                      <a:pt x="242" y="228"/>
                      <a:pt x="249" y="216"/>
                      <a:pt x="258" y="208"/>
                    </a:cubicBezTo>
                    <a:cubicBezTo>
                      <a:pt x="269" y="188"/>
                      <a:pt x="277" y="164"/>
                      <a:pt x="277" y="137"/>
                    </a:cubicBezTo>
                    <a:cubicBezTo>
                      <a:pt x="277" y="121"/>
                      <a:pt x="273" y="102"/>
                      <a:pt x="265" y="86"/>
                    </a:cubicBezTo>
                    <a:cubicBezTo>
                      <a:pt x="258" y="70"/>
                      <a:pt x="249" y="55"/>
                      <a:pt x="238" y="42"/>
                    </a:cubicBezTo>
                    <a:cubicBezTo>
                      <a:pt x="218" y="26"/>
                      <a:pt x="198" y="15"/>
                      <a:pt x="174" y="7"/>
                    </a:cubicBezTo>
                    <a:lnTo>
                      <a:pt x="170" y="7"/>
                    </a:lnTo>
                    <a:cubicBezTo>
                      <a:pt x="152" y="3"/>
                      <a:pt x="146" y="1"/>
                      <a:pt x="1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2"/>
              <p:cNvSpPr/>
              <p:nvPr/>
            </p:nvSpPr>
            <p:spPr>
              <a:xfrm>
                <a:off x="3443122" y="2436519"/>
                <a:ext cx="6454" cy="5049"/>
              </a:xfrm>
              <a:custGeom>
                <a:avLst/>
                <a:gdLst/>
                <a:ahLst/>
                <a:cxnLst/>
                <a:rect l="l" t="t" r="r" b="b"/>
                <a:pathLst>
                  <a:path w="147" h="115" extrusionOk="0">
                    <a:moveTo>
                      <a:pt x="72" y="0"/>
                    </a:moveTo>
                    <a:cubicBezTo>
                      <a:pt x="1" y="0"/>
                      <a:pt x="1" y="115"/>
                      <a:pt x="72" y="115"/>
                    </a:cubicBezTo>
                    <a:cubicBezTo>
                      <a:pt x="147" y="115"/>
                      <a:pt x="147" y="0"/>
                      <a:pt x="72"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2"/>
              <p:cNvSpPr/>
              <p:nvPr/>
            </p:nvSpPr>
            <p:spPr>
              <a:xfrm>
                <a:off x="3391666" y="2319428"/>
                <a:ext cx="4873" cy="4302"/>
              </a:xfrm>
              <a:custGeom>
                <a:avLst/>
                <a:gdLst/>
                <a:ahLst/>
                <a:cxnLst/>
                <a:rect l="l" t="t" r="r" b="b"/>
                <a:pathLst>
                  <a:path w="111" h="98" extrusionOk="0">
                    <a:moveTo>
                      <a:pt x="51" y="0"/>
                    </a:moveTo>
                    <a:cubicBezTo>
                      <a:pt x="45" y="0"/>
                      <a:pt x="39" y="1"/>
                      <a:pt x="32" y="4"/>
                    </a:cubicBezTo>
                    <a:cubicBezTo>
                      <a:pt x="16" y="11"/>
                      <a:pt x="0" y="27"/>
                      <a:pt x="4" y="47"/>
                    </a:cubicBezTo>
                    <a:cubicBezTo>
                      <a:pt x="4" y="63"/>
                      <a:pt x="12" y="82"/>
                      <a:pt x="28" y="91"/>
                    </a:cubicBezTo>
                    <a:cubicBezTo>
                      <a:pt x="35" y="95"/>
                      <a:pt x="44" y="98"/>
                      <a:pt x="52" y="98"/>
                    </a:cubicBezTo>
                    <a:cubicBezTo>
                      <a:pt x="65" y="98"/>
                      <a:pt x="77" y="92"/>
                      <a:pt x="87" y="82"/>
                    </a:cubicBezTo>
                    <a:lnTo>
                      <a:pt x="99" y="71"/>
                    </a:lnTo>
                    <a:cubicBezTo>
                      <a:pt x="111" y="59"/>
                      <a:pt x="111" y="39"/>
                      <a:pt x="99" y="27"/>
                    </a:cubicBezTo>
                    <a:lnTo>
                      <a:pt x="87" y="15"/>
                    </a:lnTo>
                    <a:cubicBezTo>
                      <a:pt x="77" y="5"/>
                      <a:pt x="64" y="0"/>
                      <a:pt x="51"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3427185" y="2329087"/>
                <a:ext cx="4171" cy="4039"/>
              </a:xfrm>
              <a:custGeom>
                <a:avLst/>
                <a:gdLst/>
                <a:ahLst/>
                <a:cxnLst/>
                <a:rect l="l" t="t" r="r" b="b"/>
                <a:pathLst>
                  <a:path w="95" h="92" extrusionOk="0">
                    <a:moveTo>
                      <a:pt x="44" y="1"/>
                    </a:moveTo>
                    <a:cubicBezTo>
                      <a:pt x="36" y="1"/>
                      <a:pt x="28" y="1"/>
                      <a:pt x="20" y="5"/>
                    </a:cubicBezTo>
                    <a:cubicBezTo>
                      <a:pt x="9" y="5"/>
                      <a:pt x="5" y="13"/>
                      <a:pt x="0" y="24"/>
                    </a:cubicBezTo>
                    <a:lnTo>
                      <a:pt x="0" y="48"/>
                    </a:lnTo>
                    <a:lnTo>
                      <a:pt x="0" y="60"/>
                    </a:lnTo>
                    <a:cubicBezTo>
                      <a:pt x="5" y="64"/>
                      <a:pt x="5" y="68"/>
                      <a:pt x="5" y="72"/>
                    </a:cubicBezTo>
                    <a:cubicBezTo>
                      <a:pt x="12" y="79"/>
                      <a:pt x="20" y="84"/>
                      <a:pt x="28" y="88"/>
                    </a:cubicBezTo>
                    <a:cubicBezTo>
                      <a:pt x="34" y="90"/>
                      <a:pt x="40" y="92"/>
                      <a:pt x="47" y="92"/>
                    </a:cubicBezTo>
                    <a:cubicBezTo>
                      <a:pt x="59" y="92"/>
                      <a:pt x="72" y="87"/>
                      <a:pt x="80" y="79"/>
                    </a:cubicBezTo>
                    <a:cubicBezTo>
                      <a:pt x="87" y="68"/>
                      <a:pt x="95" y="52"/>
                      <a:pt x="91" y="37"/>
                    </a:cubicBezTo>
                    <a:cubicBezTo>
                      <a:pt x="87" y="24"/>
                      <a:pt x="83" y="17"/>
                      <a:pt x="76" y="13"/>
                    </a:cubicBezTo>
                    <a:cubicBezTo>
                      <a:pt x="67" y="5"/>
                      <a:pt x="56" y="1"/>
                      <a:pt x="44"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2"/>
              <p:cNvSpPr/>
              <p:nvPr/>
            </p:nvSpPr>
            <p:spPr>
              <a:xfrm>
                <a:off x="3421301" y="2275832"/>
                <a:ext cx="4347" cy="3644"/>
              </a:xfrm>
              <a:custGeom>
                <a:avLst/>
                <a:gdLst/>
                <a:ahLst/>
                <a:cxnLst/>
                <a:rect l="l" t="t" r="r" b="b"/>
                <a:pathLst>
                  <a:path w="99" h="83" extrusionOk="0">
                    <a:moveTo>
                      <a:pt x="57" y="1"/>
                    </a:moveTo>
                    <a:cubicBezTo>
                      <a:pt x="54" y="1"/>
                      <a:pt x="51" y="1"/>
                      <a:pt x="48" y="2"/>
                    </a:cubicBezTo>
                    <a:cubicBezTo>
                      <a:pt x="39" y="6"/>
                      <a:pt x="32" y="6"/>
                      <a:pt x="24" y="10"/>
                    </a:cubicBezTo>
                    <a:cubicBezTo>
                      <a:pt x="12" y="14"/>
                      <a:pt x="0" y="30"/>
                      <a:pt x="0" y="42"/>
                    </a:cubicBezTo>
                    <a:cubicBezTo>
                      <a:pt x="0" y="57"/>
                      <a:pt x="8" y="70"/>
                      <a:pt x="24" y="77"/>
                    </a:cubicBezTo>
                    <a:cubicBezTo>
                      <a:pt x="32" y="77"/>
                      <a:pt x="39" y="81"/>
                      <a:pt x="48" y="81"/>
                    </a:cubicBezTo>
                    <a:cubicBezTo>
                      <a:pt x="52" y="82"/>
                      <a:pt x="55" y="83"/>
                      <a:pt x="59" y="83"/>
                    </a:cubicBezTo>
                    <a:cubicBezTo>
                      <a:pt x="80" y="83"/>
                      <a:pt x="99" y="65"/>
                      <a:pt x="99" y="42"/>
                    </a:cubicBezTo>
                    <a:cubicBezTo>
                      <a:pt x="99" y="21"/>
                      <a:pt x="78" y="1"/>
                      <a:pt x="57"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2"/>
              <p:cNvSpPr/>
              <p:nvPr/>
            </p:nvSpPr>
            <p:spPr>
              <a:xfrm>
                <a:off x="3417306" y="2285095"/>
                <a:ext cx="220" cy="220"/>
              </a:xfrm>
              <a:custGeom>
                <a:avLst/>
                <a:gdLst/>
                <a:ahLst/>
                <a:cxnLst/>
                <a:rect l="l" t="t" r="r" b="b"/>
                <a:pathLst>
                  <a:path w="5" h="5" extrusionOk="0">
                    <a:moveTo>
                      <a:pt x="4" y="1"/>
                    </a:moveTo>
                    <a:cubicBezTo>
                      <a:pt x="1" y="1"/>
                      <a:pt x="1" y="4"/>
                      <a:pt x="4" y="4"/>
                    </a:cubicBezTo>
                    <a:lnTo>
                      <a:pt x="4" y="1"/>
                    </a:ln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2"/>
              <p:cNvSpPr/>
              <p:nvPr/>
            </p:nvSpPr>
            <p:spPr>
              <a:xfrm>
                <a:off x="3430258" y="2335804"/>
                <a:ext cx="6893" cy="4917"/>
              </a:xfrm>
              <a:custGeom>
                <a:avLst/>
                <a:gdLst/>
                <a:ahLst/>
                <a:cxnLst/>
                <a:rect l="l" t="t" r="r" b="b"/>
                <a:pathLst>
                  <a:path w="157" h="112" extrusionOk="0">
                    <a:moveTo>
                      <a:pt x="25" y="0"/>
                    </a:moveTo>
                    <a:cubicBezTo>
                      <a:pt x="9" y="0"/>
                      <a:pt x="0" y="19"/>
                      <a:pt x="17" y="30"/>
                    </a:cubicBezTo>
                    <a:cubicBezTo>
                      <a:pt x="48" y="49"/>
                      <a:pt x="81" y="68"/>
                      <a:pt x="101" y="101"/>
                    </a:cubicBezTo>
                    <a:cubicBezTo>
                      <a:pt x="106" y="108"/>
                      <a:pt x="113" y="111"/>
                      <a:pt x="120" y="111"/>
                    </a:cubicBezTo>
                    <a:cubicBezTo>
                      <a:pt x="138" y="111"/>
                      <a:pt x="156" y="90"/>
                      <a:pt x="139" y="73"/>
                    </a:cubicBezTo>
                    <a:cubicBezTo>
                      <a:pt x="108" y="37"/>
                      <a:pt x="72" y="21"/>
                      <a:pt x="33" y="2"/>
                    </a:cubicBezTo>
                    <a:cubicBezTo>
                      <a:pt x="30" y="1"/>
                      <a:pt x="27" y="0"/>
                      <a:pt x="25"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2"/>
              <p:cNvSpPr/>
              <p:nvPr/>
            </p:nvSpPr>
            <p:spPr>
              <a:xfrm>
                <a:off x="3383719" y="2320262"/>
                <a:ext cx="3337" cy="2634"/>
              </a:xfrm>
              <a:custGeom>
                <a:avLst/>
                <a:gdLst/>
                <a:ahLst/>
                <a:cxnLst/>
                <a:rect l="l" t="t" r="r" b="b"/>
                <a:pathLst>
                  <a:path w="76" h="60" extrusionOk="0">
                    <a:moveTo>
                      <a:pt x="39" y="1"/>
                    </a:moveTo>
                    <a:cubicBezTo>
                      <a:pt x="0" y="1"/>
                      <a:pt x="0" y="60"/>
                      <a:pt x="39" y="60"/>
                    </a:cubicBezTo>
                    <a:cubicBezTo>
                      <a:pt x="75" y="60"/>
                      <a:pt x="75" y="1"/>
                      <a:pt x="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2"/>
              <p:cNvSpPr/>
              <p:nvPr/>
            </p:nvSpPr>
            <p:spPr>
              <a:xfrm>
                <a:off x="3396671" y="2319999"/>
                <a:ext cx="3864" cy="2985"/>
              </a:xfrm>
              <a:custGeom>
                <a:avLst/>
                <a:gdLst/>
                <a:ahLst/>
                <a:cxnLst/>
                <a:rect l="l" t="t" r="r" b="b"/>
                <a:pathLst>
                  <a:path w="88" h="68" extrusionOk="0">
                    <a:moveTo>
                      <a:pt x="35" y="1"/>
                    </a:moveTo>
                    <a:cubicBezTo>
                      <a:pt x="26" y="1"/>
                      <a:pt x="19" y="4"/>
                      <a:pt x="13" y="11"/>
                    </a:cubicBezTo>
                    <a:cubicBezTo>
                      <a:pt x="5" y="18"/>
                      <a:pt x="1" y="26"/>
                      <a:pt x="1" y="34"/>
                    </a:cubicBezTo>
                    <a:cubicBezTo>
                      <a:pt x="1" y="42"/>
                      <a:pt x="5" y="54"/>
                      <a:pt x="13" y="58"/>
                    </a:cubicBezTo>
                    <a:cubicBezTo>
                      <a:pt x="18" y="65"/>
                      <a:pt x="24" y="68"/>
                      <a:pt x="31" y="68"/>
                    </a:cubicBezTo>
                    <a:cubicBezTo>
                      <a:pt x="35" y="68"/>
                      <a:pt x="40" y="67"/>
                      <a:pt x="44" y="66"/>
                    </a:cubicBezTo>
                    <a:cubicBezTo>
                      <a:pt x="52" y="66"/>
                      <a:pt x="60" y="66"/>
                      <a:pt x="68" y="62"/>
                    </a:cubicBezTo>
                    <a:cubicBezTo>
                      <a:pt x="79" y="62"/>
                      <a:pt x="88" y="46"/>
                      <a:pt x="88" y="34"/>
                    </a:cubicBezTo>
                    <a:cubicBezTo>
                      <a:pt x="88" y="22"/>
                      <a:pt x="79" y="11"/>
                      <a:pt x="68" y="7"/>
                    </a:cubicBezTo>
                    <a:cubicBezTo>
                      <a:pt x="60" y="7"/>
                      <a:pt x="52" y="2"/>
                      <a:pt x="44" y="2"/>
                    </a:cubicBezTo>
                    <a:cubicBezTo>
                      <a:pt x="41" y="1"/>
                      <a:pt x="38" y="1"/>
                      <a:pt x="35"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2"/>
              <p:cNvSpPr/>
              <p:nvPr/>
            </p:nvSpPr>
            <p:spPr>
              <a:xfrm>
                <a:off x="3392456" y="2280661"/>
                <a:ext cx="5839" cy="8781"/>
              </a:xfrm>
              <a:custGeom>
                <a:avLst/>
                <a:gdLst/>
                <a:ahLst/>
                <a:cxnLst/>
                <a:rect l="l" t="t" r="r" b="b"/>
                <a:pathLst>
                  <a:path w="133" h="200" extrusionOk="0">
                    <a:moveTo>
                      <a:pt x="32" y="1"/>
                    </a:moveTo>
                    <a:cubicBezTo>
                      <a:pt x="16" y="1"/>
                      <a:pt x="0" y="11"/>
                      <a:pt x="2" y="31"/>
                    </a:cubicBezTo>
                    <a:cubicBezTo>
                      <a:pt x="6" y="58"/>
                      <a:pt x="10" y="86"/>
                      <a:pt x="26" y="109"/>
                    </a:cubicBezTo>
                    <a:cubicBezTo>
                      <a:pt x="33" y="122"/>
                      <a:pt x="46" y="133"/>
                      <a:pt x="53" y="140"/>
                    </a:cubicBezTo>
                    <a:cubicBezTo>
                      <a:pt x="69" y="153"/>
                      <a:pt x="81" y="157"/>
                      <a:pt x="81" y="176"/>
                    </a:cubicBezTo>
                    <a:cubicBezTo>
                      <a:pt x="83" y="192"/>
                      <a:pt x="95" y="200"/>
                      <a:pt x="107" y="200"/>
                    </a:cubicBezTo>
                    <a:cubicBezTo>
                      <a:pt x="119" y="200"/>
                      <a:pt x="130" y="192"/>
                      <a:pt x="133" y="176"/>
                    </a:cubicBezTo>
                    <a:cubicBezTo>
                      <a:pt x="133" y="149"/>
                      <a:pt x="120" y="129"/>
                      <a:pt x="101" y="109"/>
                    </a:cubicBezTo>
                    <a:cubicBezTo>
                      <a:pt x="77" y="86"/>
                      <a:pt x="65" y="62"/>
                      <a:pt x="65" y="31"/>
                    </a:cubicBezTo>
                    <a:cubicBezTo>
                      <a:pt x="65" y="11"/>
                      <a:pt x="49" y="1"/>
                      <a:pt x="3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2"/>
              <p:cNvSpPr/>
              <p:nvPr/>
            </p:nvSpPr>
            <p:spPr>
              <a:xfrm>
                <a:off x="3430697" y="2322370"/>
                <a:ext cx="8737" cy="3512"/>
              </a:xfrm>
              <a:custGeom>
                <a:avLst/>
                <a:gdLst/>
                <a:ahLst/>
                <a:cxnLst/>
                <a:rect l="l" t="t" r="r" b="b"/>
                <a:pathLst>
                  <a:path w="199" h="80" extrusionOk="0">
                    <a:moveTo>
                      <a:pt x="157" y="0"/>
                    </a:moveTo>
                    <a:cubicBezTo>
                      <a:pt x="156" y="0"/>
                      <a:pt x="155" y="0"/>
                      <a:pt x="153" y="0"/>
                    </a:cubicBezTo>
                    <a:cubicBezTo>
                      <a:pt x="114" y="8"/>
                      <a:pt x="74" y="24"/>
                      <a:pt x="31" y="32"/>
                    </a:cubicBezTo>
                    <a:cubicBezTo>
                      <a:pt x="1" y="39"/>
                      <a:pt x="14" y="79"/>
                      <a:pt x="43" y="79"/>
                    </a:cubicBezTo>
                    <a:cubicBezTo>
                      <a:pt x="44" y="79"/>
                      <a:pt x="46" y="79"/>
                      <a:pt x="47" y="79"/>
                    </a:cubicBezTo>
                    <a:cubicBezTo>
                      <a:pt x="82" y="71"/>
                      <a:pt x="122" y="63"/>
                      <a:pt x="162" y="59"/>
                    </a:cubicBezTo>
                    <a:cubicBezTo>
                      <a:pt x="199" y="55"/>
                      <a:pt x="193" y="0"/>
                      <a:pt x="157"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2"/>
              <p:cNvSpPr/>
              <p:nvPr/>
            </p:nvSpPr>
            <p:spPr>
              <a:xfrm>
                <a:off x="3355268" y="2377732"/>
                <a:ext cx="3864" cy="3073"/>
              </a:xfrm>
              <a:custGeom>
                <a:avLst/>
                <a:gdLst/>
                <a:ahLst/>
                <a:cxnLst/>
                <a:rect l="l" t="t" r="r" b="b"/>
                <a:pathLst>
                  <a:path w="88" h="70" extrusionOk="0">
                    <a:moveTo>
                      <a:pt x="54" y="0"/>
                    </a:moveTo>
                    <a:cubicBezTo>
                      <a:pt x="50" y="0"/>
                      <a:pt x="47" y="1"/>
                      <a:pt x="44" y="2"/>
                    </a:cubicBezTo>
                    <a:cubicBezTo>
                      <a:pt x="36" y="2"/>
                      <a:pt x="28" y="6"/>
                      <a:pt x="20" y="6"/>
                    </a:cubicBezTo>
                    <a:cubicBezTo>
                      <a:pt x="9" y="9"/>
                      <a:pt x="0" y="22"/>
                      <a:pt x="0" y="33"/>
                    </a:cubicBezTo>
                    <a:cubicBezTo>
                      <a:pt x="0" y="45"/>
                      <a:pt x="9" y="61"/>
                      <a:pt x="20" y="61"/>
                    </a:cubicBezTo>
                    <a:cubicBezTo>
                      <a:pt x="28" y="65"/>
                      <a:pt x="36" y="65"/>
                      <a:pt x="44" y="69"/>
                    </a:cubicBezTo>
                    <a:cubicBezTo>
                      <a:pt x="56" y="69"/>
                      <a:pt x="68" y="69"/>
                      <a:pt x="75" y="57"/>
                    </a:cubicBezTo>
                    <a:cubicBezTo>
                      <a:pt x="84" y="53"/>
                      <a:pt x="88" y="45"/>
                      <a:pt x="88" y="33"/>
                    </a:cubicBezTo>
                    <a:cubicBezTo>
                      <a:pt x="88" y="26"/>
                      <a:pt x="84" y="18"/>
                      <a:pt x="75" y="9"/>
                    </a:cubicBezTo>
                    <a:cubicBezTo>
                      <a:pt x="70" y="4"/>
                      <a:pt x="62" y="0"/>
                      <a:pt x="54"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2"/>
              <p:cNvSpPr/>
              <p:nvPr/>
            </p:nvSpPr>
            <p:spPr>
              <a:xfrm>
                <a:off x="3340385" y="2419879"/>
                <a:ext cx="2459" cy="2810"/>
              </a:xfrm>
              <a:custGeom>
                <a:avLst/>
                <a:gdLst/>
                <a:ahLst/>
                <a:cxnLst/>
                <a:rect l="l" t="t" r="r" b="b"/>
                <a:pathLst>
                  <a:path w="56" h="64" extrusionOk="0">
                    <a:moveTo>
                      <a:pt x="28" y="0"/>
                    </a:moveTo>
                    <a:cubicBezTo>
                      <a:pt x="12" y="0"/>
                      <a:pt x="0" y="16"/>
                      <a:pt x="4" y="29"/>
                    </a:cubicBezTo>
                    <a:cubicBezTo>
                      <a:pt x="4" y="36"/>
                      <a:pt x="8" y="44"/>
                      <a:pt x="12" y="52"/>
                    </a:cubicBezTo>
                    <a:cubicBezTo>
                      <a:pt x="14" y="60"/>
                      <a:pt x="21" y="64"/>
                      <a:pt x="28" y="64"/>
                    </a:cubicBezTo>
                    <a:cubicBezTo>
                      <a:pt x="35" y="64"/>
                      <a:pt x="42" y="60"/>
                      <a:pt x="44" y="52"/>
                    </a:cubicBezTo>
                    <a:cubicBezTo>
                      <a:pt x="44" y="44"/>
                      <a:pt x="48" y="36"/>
                      <a:pt x="51" y="29"/>
                    </a:cubicBezTo>
                    <a:cubicBezTo>
                      <a:pt x="55" y="16"/>
                      <a:pt x="44"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2"/>
              <p:cNvSpPr/>
              <p:nvPr/>
            </p:nvSpPr>
            <p:spPr>
              <a:xfrm>
                <a:off x="3354215" y="2449866"/>
                <a:ext cx="2503" cy="4346"/>
              </a:xfrm>
              <a:custGeom>
                <a:avLst/>
                <a:gdLst/>
                <a:ahLst/>
                <a:cxnLst/>
                <a:rect l="l" t="t" r="r" b="b"/>
                <a:pathLst>
                  <a:path w="57" h="99" extrusionOk="0">
                    <a:moveTo>
                      <a:pt x="28" y="0"/>
                    </a:moveTo>
                    <a:cubicBezTo>
                      <a:pt x="18" y="0"/>
                      <a:pt x="7" y="8"/>
                      <a:pt x="4" y="24"/>
                    </a:cubicBezTo>
                    <a:cubicBezTo>
                      <a:pt x="4" y="40"/>
                      <a:pt x="4" y="56"/>
                      <a:pt x="1" y="71"/>
                    </a:cubicBezTo>
                    <a:cubicBezTo>
                      <a:pt x="1" y="84"/>
                      <a:pt x="17" y="99"/>
                      <a:pt x="28" y="99"/>
                    </a:cubicBezTo>
                    <a:cubicBezTo>
                      <a:pt x="40" y="99"/>
                      <a:pt x="57" y="84"/>
                      <a:pt x="57" y="71"/>
                    </a:cubicBezTo>
                    <a:cubicBezTo>
                      <a:pt x="52" y="56"/>
                      <a:pt x="52" y="40"/>
                      <a:pt x="48" y="24"/>
                    </a:cubicBezTo>
                    <a:cubicBezTo>
                      <a:pt x="48" y="8"/>
                      <a:pt x="38"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2"/>
              <p:cNvSpPr/>
              <p:nvPr/>
            </p:nvSpPr>
            <p:spPr>
              <a:xfrm>
                <a:off x="3377484" y="2405874"/>
                <a:ext cx="2942" cy="3644"/>
              </a:xfrm>
              <a:custGeom>
                <a:avLst/>
                <a:gdLst/>
                <a:ahLst/>
                <a:cxnLst/>
                <a:rect l="l" t="t" r="r" b="b"/>
                <a:pathLst>
                  <a:path w="67" h="83" extrusionOk="0">
                    <a:moveTo>
                      <a:pt x="35" y="0"/>
                    </a:moveTo>
                    <a:cubicBezTo>
                      <a:pt x="24" y="0"/>
                      <a:pt x="12" y="8"/>
                      <a:pt x="8" y="20"/>
                    </a:cubicBezTo>
                    <a:cubicBezTo>
                      <a:pt x="8" y="28"/>
                      <a:pt x="4" y="35"/>
                      <a:pt x="4" y="44"/>
                    </a:cubicBezTo>
                    <a:cubicBezTo>
                      <a:pt x="0" y="51"/>
                      <a:pt x="4" y="64"/>
                      <a:pt x="12" y="71"/>
                    </a:cubicBezTo>
                    <a:cubicBezTo>
                      <a:pt x="19" y="79"/>
                      <a:pt x="24" y="83"/>
                      <a:pt x="35" y="83"/>
                    </a:cubicBezTo>
                    <a:cubicBezTo>
                      <a:pt x="43" y="83"/>
                      <a:pt x="51" y="79"/>
                      <a:pt x="55" y="71"/>
                    </a:cubicBezTo>
                    <a:cubicBezTo>
                      <a:pt x="63" y="64"/>
                      <a:pt x="66" y="55"/>
                      <a:pt x="63" y="44"/>
                    </a:cubicBezTo>
                    <a:cubicBezTo>
                      <a:pt x="63" y="35"/>
                      <a:pt x="59" y="28"/>
                      <a:pt x="59" y="20"/>
                    </a:cubicBezTo>
                    <a:cubicBezTo>
                      <a:pt x="59" y="8"/>
                      <a:pt x="43" y="0"/>
                      <a:pt x="35"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2"/>
              <p:cNvSpPr/>
              <p:nvPr/>
            </p:nvSpPr>
            <p:spPr>
              <a:xfrm>
                <a:off x="3388373" y="2416587"/>
                <a:ext cx="4522" cy="3029"/>
              </a:xfrm>
              <a:custGeom>
                <a:avLst/>
                <a:gdLst/>
                <a:ahLst/>
                <a:cxnLst/>
                <a:rect l="l" t="t" r="r" b="b"/>
                <a:pathLst>
                  <a:path w="103" h="69" extrusionOk="0">
                    <a:moveTo>
                      <a:pt x="29" y="0"/>
                    </a:moveTo>
                    <a:cubicBezTo>
                      <a:pt x="25" y="0"/>
                      <a:pt x="20" y="2"/>
                      <a:pt x="16" y="4"/>
                    </a:cubicBezTo>
                    <a:cubicBezTo>
                      <a:pt x="4" y="17"/>
                      <a:pt x="0" y="33"/>
                      <a:pt x="13" y="44"/>
                    </a:cubicBezTo>
                    <a:cubicBezTo>
                      <a:pt x="26" y="58"/>
                      <a:pt x="45" y="69"/>
                      <a:pt x="68" y="69"/>
                    </a:cubicBezTo>
                    <a:cubicBezTo>
                      <a:pt x="72" y="69"/>
                      <a:pt x="75" y="68"/>
                      <a:pt x="79" y="68"/>
                    </a:cubicBezTo>
                    <a:cubicBezTo>
                      <a:pt x="103" y="68"/>
                      <a:pt x="103" y="33"/>
                      <a:pt x="79" y="33"/>
                    </a:cubicBezTo>
                    <a:cubicBezTo>
                      <a:pt x="68" y="28"/>
                      <a:pt x="55" y="24"/>
                      <a:pt x="51" y="13"/>
                    </a:cubicBezTo>
                    <a:cubicBezTo>
                      <a:pt x="47" y="5"/>
                      <a:pt x="38" y="0"/>
                      <a:pt x="29"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2"/>
              <p:cNvSpPr/>
              <p:nvPr/>
            </p:nvSpPr>
            <p:spPr>
              <a:xfrm>
                <a:off x="3412608" y="2456978"/>
                <a:ext cx="9791" cy="2810"/>
              </a:xfrm>
              <a:custGeom>
                <a:avLst/>
                <a:gdLst/>
                <a:ahLst/>
                <a:cxnLst/>
                <a:rect l="l" t="t" r="r" b="b"/>
                <a:pathLst>
                  <a:path w="223" h="64" extrusionOk="0">
                    <a:moveTo>
                      <a:pt x="186" y="0"/>
                    </a:moveTo>
                    <a:cubicBezTo>
                      <a:pt x="185" y="0"/>
                      <a:pt x="183" y="0"/>
                      <a:pt x="182" y="0"/>
                    </a:cubicBezTo>
                    <a:cubicBezTo>
                      <a:pt x="135" y="0"/>
                      <a:pt x="84" y="4"/>
                      <a:pt x="37" y="4"/>
                    </a:cubicBezTo>
                    <a:cubicBezTo>
                      <a:pt x="1" y="4"/>
                      <a:pt x="1" y="55"/>
                      <a:pt x="37" y="55"/>
                    </a:cubicBezTo>
                    <a:cubicBezTo>
                      <a:pt x="84" y="60"/>
                      <a:pt x="135" y="60"/>
                      <a:pt x="182" y="64"/>
                    </a:cubicBezTo>
                    <a:cubicBezTo>
                      <a:pt x="221" y="64"/>
                      <a:pt x="222" y="0"/>
                      <a:pt x="186"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2"/>
              <p:cNvSpPr/>
              <p:nvPr/>
            </p:nvSpPr>
            <p:spPr>
              <a:xfrm>
                <a:off x="3359571" y="2439987"/>
                <a:ext cx="263" cy="220"/>
              </a:xfrm>
              <a:custGeom>
                <a:avLst/>
                <a:gdLst/>
                <a:ahLst/>
                <a:cxnLst/>
                <a:rect l="l" t="t" r="r" b="b"/>
                <a:pathLst>
                  <a:path w="6" h="5" extrusionOk="0">
                    <a:moveTo>
                      <a:pt x="6" y="1"/>
                    </a:moveTo>
                    <a:cubicBezTo>
                      <a:pt x="1" y="1"/>
                      <a:pt x="1" y="5"/>
                      <a:pt x="6" y="5"/>
                    </a:cubicBezTo>
                    <a:lnTo>
                      <a:pt x="6" y="1"/>
                    </a:ln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2"/>
              <p:cNvSpPr/>
              <p:nvPr/>
            </p:nvSpPr>
            <p:spPr>
              <a:xfrm>
                <a:off x="3392412" y="2389059"/>
                <a:ext cx="18704" cy="2985"/>
              </a:xfrm>
              <a:custGeom>
                <a:avLst/>
                <a:gdLst/>
                <a:ahLst/>
                <a:cxnLst/>
                <a:rect l="l" t="t" r="r" b="b"/>
                <a:pathLst>
                  <a:path w="426" h="68" extrusionOk="0">
                    <a:moveTo>
                      <a:pt x="398" y="1"/>
                    </a:moveTo>
                    <a:cubicBezTo>
                      <a:pt x="280" y="1"/>
                      <a:pt x="157" y="8"/>
                      <a:pt x="34" y="20"/>
                    </a:cubicBezTo>
                    <a:cubicBezTo>
                      <a:pt x="1" y="24"/>
                      <a:pt x="6" y="68"/>
                      <a:pt x="39" y="68"/>
                    </a:cubicBezTo>
                    <a:cubicBezTo>
                      <a:pt x="40" y="68"/>
                      <a:pt x="41" y="68"/>
                      <a:pt x="43" y="68"/>
                    </a:cubicBezTo>
                    <a:cubicBezTo>
                      <a:pt x="161" y="52"/>
                      <a:pt x="280" y="44"/>
                      <a:pt x="398" y="39"/>
                    </a:cubicBezTo>
                    <a:cubicBezTo>
                      <a:pt x="425" y="39"/>
                      <a:pt x="425" y="1"/>
                      <a:pt x="398"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2"/>
              <p:cNvSpPr/>
              <p:nvPr/>
            </p:nvSpPr>
            <p:spPr>
              <a:xfrm>
                <a:off x="3441059" y="2400957"/>
                <a:ext cx="2766" cy="4698"/>
              </a:xfrm>
              <a:custGeom>
                <a:avLst/>
                <a:gdLst/>
                <a:ahLst/>
                <a:cxnLst/>
                <a:rect l="l" t="t" r="r" b="b"/>
                <a:pathLst>
                  <a:path w="63" h="107" extrusionOk="0">
                    <a:moveTo>
                      <a:pt x="21" y="1"/>
                    </a:moveTo>
                    <a:cubicBezTo>
                      <a:pt x="10" y="1"/>
                      <a:pt x="0" y="12"/>
                      <a:pt x="8" y="25"/>
                    </a:cubicBezTo>
                    <a:cubicBezTo>
                      <a:pt x="20" y="45"/>
                      <a:pt x="28" y="65"/>
                      <a:pt x="28" y="88"/>
                    </a:cubicBezTo>
                    <a:cubicBezTo>
                      <a:pt x="30" y="100"/>
                      <a:pt x="38" y="106"/>
                      <a:pt x="47" y="106"/>
                    </a:cubicBezTo>
                    <a:cubicBezTo>
                      <a:pt x="55" y="106"/>
                      <a:pt x="63" y="100"/>
                      <a:pt x="63" y="88"/>
                    </a:cubicBezTo>
                    <a:cubicBezTo>
                      <a:pt x="59" y="61"/>
                      <a:pt x="52" y="34"/>
                      <a:pt x="35" y="10"/>
                    </a:cubicBezTo>
                    <a:cubicBezTo>
                      <a:pt x="32" y="3"/>
                      <a:pt x="26" y="1"/>
                      <a:pt x="2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2"/>
              <p:cNvSpPr/>
              <p:nvPr/>
            </p:nvSpPr>
            <p:spPr>
              <a:xfrm>
                <a:off x="3428019" y="2510233"/>
                <a:ext cx="5093" cy="5620"/>
              </a:xfrm>
              <a:custGeom>
                <a:avLst/>
                <a:gdLst/>
                <a:ahLst/>
                <a:cxnLst/>
                <a:rect l="l" t="t" r="r" b="b"/>
                <a:pathLst>
                  <a:path w="116" h="128" extrusionOk="0">
                    <a:moveTo>
                      <a:pt x="73" y="1"/>
                    </a:moveTo>
                    <a:cubicBezTo>
                      <a:pt x="65" y="1"/>
                      <a:pt x="57" y="4"/>
                      <a:pt x="52" y="11"/>
                    </a:cubicBezTo>
                    <a:cubicBezTo>
                      <a:pt x="25" y="35"/>
                      <a:pt x="1" y="70"/>
                      <a:pt x="5" y="109"/>
                    </a:cubicBezTo>
                    <a:cubicBezTo>
                      <a:pt x="5" y="121"/>
                      <a:pt x="16" y="128"/>
                      <a:pt x="27" y="128"/>
                    </a:cubicBezTo>
                    <a:cubicBezTo>
                      <a:pt x="36" y="128"/>
                      <a:pt x="45" y="124"/>
                      <a:pt x="48" y="113"/>
                    </a:cubicBezTo>
                    <a:cubicBezTo>
                      <a:pt x="52" y="90"/>
                      <a:pt x="72" y="73"/>
                      <a:pt x="92" y="62"/>
                    </a:cubicBezTo>
                    <a:cubicBezTo>
                      <a:pt x="112" y="55"/>
                      <a:pt x="116" y="31"/>
                      <a:pt x="104" y="15"/>
                    </a:cubicBezTo>
                    <a:cubicBezTo>
                      <a:pt x="95" y="6"/>
                      <a:pt x="84" y="1"/>
                      <a:pt x="73"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2"/>
              <p:cNvSpPr/>
              <p:nvPr/>
            </p:nvSpPr>
            <p:spPr>
              <a:xfrm>
                <a:off x="3368616" y="2536970"/>
                <a:ext cx="9396" cy="5663"/>
              </a:xfrm>
              <a:custGeom>
                <a:avLst/>
                <a:gdLst/>
                <a:ahLst/>
                <a:cxnLst/>
                <a:rect l="l" t="t" r="r" b="b"/>
                <a:pathLst>
                  <a:path w="214" h="129" extrusionOk="0">
                    <a:moveTo>
                      <a:pt x="39" y="0"/>
                    </a:moveTo>
                    <a:cubicBezTo>
                      <a:pt x="16" y="0"/>
                      <a:pt x="1" y="34"/>
                      <a:pt x="20" y="56"/>
                    </a:cubicBezTo>
                    <a:cubicBezTo>
                      <a:pt x="52" y="96"/>
                      <a:pt x="99" y="124"/>
                      <a:pt x="150" y="127"/>
                    </a:cubicBezTo>
                    <a:cubicBezTo>
                      <a:pt x="154" y="128"/>
                      <a:pt x="158" y="128"/>
                      <a:pt x="162" y="128"/>
                    </a:cubicBezTo>
                    <a:cubicBezTo>
                      <a:pt x="186" y="128"/>
                      <a:pt x="206" y="116"/>
                      <a:pt x="210" y="89"/>
                    </a:cubicBezTo>
                    <a:cubicBezTo>
                      <a:pt x="213" y="66"/>
                      <a:pt x="196" y="32"/>
                      <a:pt x="167" y="32"/>
                    </a:cubicBezTo>
                    <a:cubicBezTo>
                      <a:pt x="165" y="32"/>
                      <a:pt x="164" y="33"/>
                      <a:pt x="162" y="33"/>
                    </a:cubicBezTo>
                    <a:cubicBezTo>
                      <a:pt x="155" y="34"/>
                      <a:pt x="149" y="34"/>
                      <a:pt x="142" y="34"/>
                    </a:cubicBezTo>
                    <a:cubicBezTo>
                      <a:pt x="111" y="34"/>
                      <a:pt x="85" y="25"/>
                      <a:pt x="55" y="5"/>
                    </a:cubicBezTo>
                    <a:cubicBezTo>
                      <a:pt x="50" y="2"/>
                      <a:pt x="44" y="0"/>
                      <a:pt x="39"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2"/>
              <p:cNvSpPr/>
              <p:nvPr/>
            </p:nvSpPr>
            <p:spPr>
              <a:xfrm>
                <a:off x="3351800" y="2544697"/>
                <a:ext cx="6147" cy="3293"/>
              </a:xfrm>
              <a:custGeom>
                <a:avLst/>
                <a:gdLst/>
                <a:ahLst/>
                <a:cxnLst/>
                <a:rect l="l" t="t" r="r" b="b"/>
                <a:pathLst>
                  <a:path w="140" h="75" extrusionOk="0">
                    <a:moveTo>
                      <a:pt x="36" y="0"/>
                    </a:moveTo>
                    <a:cubicBezTo>
                      <a:pt x="26" y="0"/>
                      <a:pt x="14" y="7"/>
                      <a:pt x="8" y="15"/>
                    </a:cubicBezTo>
                    <a:cubicBezTo>
                      <a:pt x="1" y="27"/>
                      <a:pt x="5" y="46"/>
                      <a:pt x="21" y="55"/>
                    </a:cubicBezTo>
                    <a:cubicBezTo>
                      <a:pt x="48" y="66"/>
                      <a:pt x="76" y="75"/>
                      <a:pt x="107" y="75"/>
                    </a:cubicBezTo>
                    <a:cubicBezTo>
                      <a:pt x="131" y="75"/>
                      <a:pt x="139" y="35"/>
                      <a:pt x="115" y="31"/>
                    </a:cubicBezTo>
                    <a:cubicBezTo>
                      <a:pt x="88" y="27"/>
                      <a:pt x="68" y="19"/>
                      <a:pt x="48" y="4"/>
                    </a:cubicBezTo>
                    <a:cubicBezTo>
                      <a:pt x="45" y="1"/>
                      <a:pt x="41" y="0"/>
                      <a:pt x="36"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2"/>
              <p:cNvSpPr/>
              <p:nvPr/>
            </p:nvSpPr>
            <p:spPr>
              <a:xfrm>
                <a:off x="3393378" y="2552907"/>
                <a:ext cx="12206" cy="7507"/>
              </a:xfrm>
              <a:custGeom>
                <a:avLst/>
                <a:gdLst/>
                <a:ahLst/>
                <a:cxnLst/>
                <a:rect l="l" t="t" r="r" b="b"/>
                <a:pathLst>
                  <a:path w="278" h="171" extrusionOk="0">
                    <a:moveTo>
                      <a:pt x="237" y="1"/>
                    </a:moveTo>
                    <a:cubicBezTo>
                      <a:pt x="216" y="1"/>
                      <a:pt x="193" y="18"/>
                      <a:pt x="198" y="45"/>
                    </a:cubicBezTo>
                    <a:cubicBezTo>
                      <a:pt x="202" y="81"/>
                      <a:pt x="159" y="88"/>
                      <a:pt x="135" y="92"/>
                    </a:cubicBezTo>
                    <a:cubicBezTo>
                      <a:pt x="99" y="96"/>
                      <a:pt x="64" y="101"/>
                      <a:pt x="28" y="105"/>
                    </a:cubicBezTo>
                    <a:cubicBezTo>
                      <a:pt x="1" y="108"/>
                      <a:pt x="1" y="156"/>
                      <a:pt x="28" y="163"/>
                    </a:cubicBezTo>
                    <a:cubicBezTo>
                      <a:pt x="54" y="167"/>
                      <a:pt x="79" y="170"/>
                      <a:pt x="104" y="170"/>
                    </a:cubicBezTo>
                    <a:cubicBezTo>
                      <a:pt x="132" y="170"/>
                      <a:pt x="161" y="166"/>
                      <a:pt x="190" y="156"/>
                    </a:cubicBezTo>
                    <a:cubicBezTo>
                      <a:pt x="249" y="136"/>
                      <a:pt x="277" y="88"/>
                      <a:pt x="265" y="25"/>
                    </a:cubicBezTo>
                    <a:cubicBezTo>
                      <a:pt x="262" y="8"/>
                      <a:pt x="250" y="1"/>
                      <a:pt x="237"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2"/>
              <p:cNvSpPr/>
              <p:nvPr/>
            </p:nvSpPr>
            <p:spPr>
              <a:xfrm>
                <a:off x="3337926" y="2517828"/>
                <a:ext cx="5269" cy="4610"/>
              </a:xfrm>
              <a:custGeom>
                <a:avLst/>
                <a:gdLst/>
                <a:ahLst/>
                <a:cxnLst/>
                <a:rect l="l" t="t" r="r" b="b"/>
                <a:pathLst>
                  <a:path w="120" h="105" extrusionOk="0">
                    <a:moveTo>
                      <a:pt x="80" y="1"/>
                    </a:moveTo>
                    <a:cubicBezTo>
                      <a:pt x="73" y="1"/>
                      <a:pt x="66" y="4"/>
                      <a:pt x="60" y="11"/>
                    </a:cubicBezTo>
                    <a:cubicBezTo>
                      <a:pt x="44" y="27"/>
                      <a:pt x="33" y="47"/>
                      <a:pt x="17" y="62"/>
                    </a:cubicBezTo>
                    <a:cubicBezTo>
                      <a:pt x="1" y="81"/>
                      <a:pt x="17" y="105"/>
                      <a:pt x="36" y="105"/>
                    </a:cubicBezTo>
                    <a:cubicBezTo>
                      <a:pt x="42" y="105"/>
                      <a:pt x="47" y="103"/>
                      <a:pt x="53" y="98"/>
                    </a:cubicBezTo>
                    <a:cubicBezTo>
                      <a:pt x="68" y="82"/>
                      <a:pt x="88" y="71"/>
                      <a:pt x="104" y="55"/>
                    </a:cubicBezTo>
                    <a:cubicBezTo>
                      <a:pt x="120" y="43"/>
                      <a:pt x="115" y="19"/>
                      <a:pt x="104" y="11"/>
                    </a:cubicBezTo>
                    <a:cubicBezTo>
                      <a:pt x="97" y="5"/>
                      <a:pt x="88" y="1"/>
                      <a:pt x="80"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2"/>
              <p:cNvSpPr/>
              <p:nvPr/>
            </p:nvSpPr>
            <p:spPr>
              <a:xfrm>
                <a:off x="3349780" y="2550580"/>
                <a:ext cx="8649" cy="2810"/>
              </a:xfrm>
              <a:custGeom>
                <a:avLst/>
                <a:gdLst/>
                <a:ahLst/>
                <a:cxnLst/>
                <a:rect l="l" t="t" r="r" b="b"/>
                <a:pathLst>
                  <a:path w="197" h="64" extrusionOk="0">
                    <a:moveTo>
                      <a:pt x="152" y="0"/>
                    </a:moveTo>
                    <a:cubicBezTo>
                      <a:pt x="111" y="0"/>
                      <a:pt x="72" y="16"/>
                      <a:pt x="31" y="19"/>
                    </a:cubicBezTo>
                    <a:cubicBezTo>
                      <a:pt x="1" y="23"/>
                      <a:pt x="6" y="63"/>
                      <a:pt x="35" y="63"/>
                    </a:cubicBezTo>
                    <a:cubicBezTo>
                      <a:pt x="37" y="63"/>
                      <a:pt x="38" y="63"/>
                      <a:pt x="39" y="63"/>
                    </a:cubicBezTo>
                    <a:cubicBezTo>
                      <a:pt x="83" y="51"/>
                      <a:pt x="123" y="30"/>
                      <a:pt x="166" y="30"/>
                    </a:cubicBezTo>
                    <a:cubicBezTo>
                      <a:pt x="170" y="30"/>
                      <a:pt x="173" y="30"/>
                      <a:pt x="177" y="31"/>
                    </a:cubicBezTo>
                    <a:cubicBezTo>
                      <a:pt x="193" y="31"/>
                      <a:pt x="196" y="3"/>
                      <a:pt x="181" y="3"/>
                    </a:cubicBezTo>
                    <a:cubicBezTo>
                      <a:pt x="171" y="1"/>
                      <a:pt x="162" y="0"/>
                      <a:pt x="152"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2"/>
              <p:cNvSpPr/>
              <p:nvPr/>
            </p:nvSpPr>
            <p:spPr>
              <a:xfrm>
                <a:off x="3407384" y="2519540"/>
                <a:ext cx="15938" cy="13917"/>
              </a:xfrm>
              <a:custGeom>
                <a:avLst/>
                <a:gdLst/>
                <a:ahLst/>
                <a:cxnLst/>
                <a:rect l="l" t="t" r="r" b="b"/>
                <a:pathLst>
                  <a:path w="363" h="317" extrusionOk="0">
                    <a:moveTo>
                      <a:pt x="301" y="1"/>
                    </a:moveTo>
                    <a:cubicBezTo>
                      <a:pt x="292" y="1"/>
                      <a:pt x="283" y="4"/>
                      <a:pt x="274" y="12"/>
                    </a:cubicBezTo>
                    <a:cubicBezTo>
                      <a:pt x="187" y="94"/>
                      <a:pt x="88" y="169"/>
                      <a:pt x="13" y="264"/>
                    </a:cubicBezTo>
                    <a:cubicBezTo>
                      <a:pt x="0" y="283"/>
                      <a:pt x="14" y="316"/>
                      <a:pt x="34" y="316"/>
                    </a:cubicBezTo>
                    <a:cubicBezTo>
                      <a:pt x="39" y="316"/>
                      <a:pt x="44" y="315"/>
                      <a:pt x="48" y="311"/>
                    </a:cubicBezTo>
                    <a:cubicBezTo>
                      <a:pt x="148" y="237"/>
                      <a:pt x="238" y="150"/>
                      <a:pt x="329" y="71"/>
                    </a:cubicBezTo>
                    <a:cubicBezTo>
                      <a:pt x="363" y="43"/>
                      <a:pt x="334" y="1"/>
                      <a:pt x="30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2"/>
              <p:cNvSpPr/>
              <p:nvPr/>
            </p:nvSpPr>
            <p:spPr>
              <a:xfrm>
                <a:off x="3359791" y="2649978"/>
                <a:ext cx="5927" cy="5576"/>
              </a:xfrm>
              <a:custGeom>
                <a:avLst/>
                <a:gdLst/>
                <a:ahLst/>
                <a:cxnLst/>
                <a:rect l="l" t="t" r="r" b="b"/>
                <a:pathLst>
                  <a:path w="135" h="127" extrusionOk="0">
                    <a:moveTo>
                      <a:pt x="72" y="1"/>
                    </a:moveTo>
                    <a:cubicBezTo>
                      <a:pt x="59" y="1"/>
                      <a:pt x="52" y="5"/>
                      <a:pt x="39" y="9"/>
                    </a:cubicBezTo>
                    <a:cubicBezTo>
                      <a:pt x="36" y="16"/>
                      <a:pt x="28" y="21"/>
                      <a:pt x="24" y="25"/>
                    </a:cubicBezTo>
                    <a:cubicBezTo>
                      <a:pt x="16" y="28"/>
                      <a:pt x="8" y="32"/>
                      <a:pt x="4" y="40"/>
                    </a:cubicBezTo>
                    <a:cubicBezTo>
                      <a:pt x="1" y="48"/>
                      <a:pt x="1" y="56"/>
                      <a:pt x="1" y="63"/>
                    </a:cubicBezTo>
                    <a:cubicBezTo>
                      <a:pt x="1" y="72"/>
                      <a:pt x="1" y="80"/>
                      <a:pt x="4" y="87"/>
                    </a:cubicBezTo>
                    <a:cubicBezTo>
                      <a:pt x="8" y="96"/>
                      <a:pt x="16" y="103"/>
                      <a:pt x="24" y="107"/>
                    </a:cubicBezTo>
                    <a:cubicBezTo>
                      <a:pt x="28" y="111"/>
                      <a:pt x="36" y="116"/>
                      <a:pt x="39" y="119"/>
                    </a:cubicBezTo>
                    <a:cubicBezTo>
                      <a:pt x="52" y="123"/>
                      <a:pt x="59" y="127"/>
                      <a:pt x="72" y="127"/>
                    </a:cubicBezTo>
                    <a:cubicBezTo>
                      <a:pt x="83" y="127"/>
                      <a:pt x="95" y="123"/>
                      <a:pt x="103" y="119"/>
                    </a:cubicBezTo>
                    <a:cubicBezTo>
                      <a:pt x="123" y="107"/>
                      <a:pt x="134" y="87"/>
                      <a:pt x="134" y="63"/>
                    </a:cubicBezTo>
                    <a:cubicBezTo>
                      <a:pt x="134" y="44"/>
                      <a:pt x="123" y="21"/>
                      <a:pt x="103" y="9"/>
                    </a:cubicBezTo>
                    <a:cubicBezTo>
                      <a:pt x="95" y="5"/>
                      <a:pt x="83" y="1"/>
                      <a:pt x="7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2"/>
              <p:cNvSpPr/>
              <p:nvPr/>
            </p:nvSpPr>
            <p:spPr>
              <a:xfrm>
                <a:off x="3289587" y="2670349"/>
                <a:ext cx="4215" cy="3424"/>
              </a:xfrm>
              <a:custGeom>
                <a:avLst/>
                <a:gdLst/>
                <a:ahLst/>
                <a:cxnLst/>
                <a:rect l="l" t="t" r="r" b="b"/>
                <a:pathLst>
                  <a:path w="96" h="78" extrusionOk="0">
                    <a:moveTo>
                      <a:pt x="39" y="1"/>
                    </a:moveTo>
                    <a:cubicBezTo>
                      <a:pt x="18" y="1"/>
                      <a:pt x="1" y="17"/>
                      <a:pt x="1" y="38"/>
                    </a:cubicBezTo>
                    <a:cubicBezTo>
                      <a:pt x="1" y="62"/>
                      <a:pt x="19" y="77"/>
                      <a:pt x="41" y="77"/>
                    </a:cubicBezTo>
                    <a:cubicBezTo>
                      <a:pt x="47" y="77"/>
                      <a:pt x="54" y="76"/>
                      <a:pt x="60" y="73"/>
                    </a:cubicBezTo>
                    <a:cubicBezTo>
                      <a:pt x="64" y="69"/>
                      <a:pt x="72" y="65"/>
                      <a:pt x="76" y="62"/>
                    </a:cubicBezTo>
                    <a:cubicBezTo>
                      <a:pt x="96" y="54"/>
                      <a:pt x="96" y="26"/>
                      <a:pt x="76" y="14"/>
                    </a:cubicBezTo>
                    <a:cubicBezTo>
                      <a:pt x="72" y="14"/>
                      <a:pt x="64" y="11"/>
                      <a:pt x="60" y="7"/>
                    </a:cubicBezTo>
                    <a:cubicBezTo>
                      <a:pt x="53" y="3"/>
                      <a:pt x="46" y="1"/>
                      <a:pt x="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2"/>
              <p:cNvSpPr/>
              <p:nvPr/>
            </p:nvSpPr>
            <p:spPr>
              <a:xfrm>
                <a:off x="3371557" y="2334399"/>
                <a:ext cx="38812" cy="10317"/>
              </a:xfrm>
              <a:custGeom>
                <a:avLst/>
                <a:gdLst/>
                <a:ahLst/>
                <a:cxnLst/>
                <a:rect l="l" t="t" r="r" b="b"/>
                <a:pathLst>
                  <a:path w="884" h="235" extrusionOk="0">
                    <a:moveTo>
                      <a:pt x="473" y="0"/>
                    </a:moveTo>
                    <a:cubicBezTo>
                      <a:pt x="462" y="0"/>
                      <a:pt x="450" y="1"/>
                      <a:pt x="438" y="2"/>
                    </a:cubicBezTo>
                    <a:cubicBezTo>
                      <a:pt x="281" y="18"/>
                      <a:pt x="178" y="191"/>
                      <a:pt x="24" y="200"/>
                    </a:cubicBezTo>
                    <a:cubicBezTo>
                      <a:pt x="1" y="204"/>
                      <a:pt x="1" y="235"/>
                      <a:pt x="24" y="235"/>
                    </a:cubicBezTo>
                    <a:cubicBezTo>
                      <a:pt x="135" y="231"/>
                      <a:pt x="214" y="144"/>
                      <a:pt x="312" y="97"/>
                    </a:cubicBezTo>
                    <a:cubicBezTo>
                      <a:pt x="365" y="68"/>
                      <a:pt x="416" y="58"/>
                      <a:pt x="467" y="58"/>
                    </a:cubicBezTo>
                    <a:cubicBezTo>
                      <a:pt x="592" y="58"/>
                      <a:pt x="713" y="123"/>
                      <a:pt x="846" y="140"/>
                    </a:cubicBezTo>
                    <a:cubicBezTo>
                      <a:pt x="847" y="140"/>
                      <a:pt x="848" y="140"/>
                      <a:pt x="849" y="140"/>
                    </a:cubicBezTo>
                    <a:cubicBezTo>
                      <a:pt x="874" y="140"/>
                      <a:pt x="883" y="105"/>
                      <a:pt x="857" y="100"/>
                    </a:cubicBezTo>
                    <a:cubicBezTo>
                      <a:pt x="726" y="75"/>
                      <a:pt x="606" y="0"/>
                      <a:pt x="47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2"/>
              <p:cNvSpPr/>
              <p:nvPr/>
            </p:nvSpPr>
            <p:spPr>
              <a:xfrm>
                <a:off x="3436580" y="2347482"/>
                <a:ext cx="3995" cy="3556"/>
              </a:xfrm>
              <a:custGeom>
                <a:avLst/>
                <a:gdLst/>
                <a:ahLst/>
                <a:cxnLst/>
                <a:rect l="l" t="t" r="r" b="b"/>
                <a:pathLst>
                  <a:path w="91" h="81" extrusionOk="0">
                    <a:moveTo>
                      <a:pt x="28" y="0"/>
                    </a:moveTo>
                    <a:cubicBezTo>
                      <a:pt x="10" y="0"/>
                      <a:pt x="0" y="28"/>
                      <a:pt x="23" y="35"/>
                    </a:cubicBezTo>
                    <a:cubicBezTo>
                      <a:pt x="43" y="39"/>
                      <a:pt x="55" y="48"/>
                      <a:pt x="63" y="71"/>
                    </a:cubicBezTo>
                    <a:cubicBezTo>
                      <a:pt x="63" y="77"/>
                      <a:pt x="67" y="80"/>
                      <a:pt x="72" y="80"/>
                    </a:cubicBezTo>
                    <a:cubicBezTo>
                      <a:pt x="74" y="80"/>
                      <a:pt x="76" y="80"/>
                      <a:pt x="79" y="79"/>
                    </a:cubicBezTo>
                    <a:cubicBezTo>
                      <a:pt x="86" y="79"/>
                      <a:pt x="90" y="71"/>
                      <a:pt x="90" y="63"/>
                    </a:cubicBezTo>
                    <a:cubicBezTo>
                      <a:pt x="82" y="32"/>
                      <a:pt x="63" y="8"/>
                      <a:pt x="31" y="0"/>
                    </a:cubicBezTo>
                    <a:cubicBezTo>
                      <a:pt x="30" y="0"/>
                      <a:pt x="29"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2"/>
              <p:cNvSpPr/>
              <p:nvPr/>
            </p:nvSpPr>
            <p:spPr>
              <a:xfrm>
                <a:off x="3407296" y="2444114"/>
                <a:ext cx="12601" cy="5839"/>
              </a:xfrm>
              <a:custGeom>
                <a:avLst/>
                <a:gdLst/>
                <a:ahLst/>
                <a:cxnLst/>
                <a:rect l="l" t="t" r="r" b="b"/>
                <a:pathLst>
                  <a:path w="287" h="133" extrusionOk="0">
                    <a:moveTo>
                      <a:pt x="12" y="1"/>
                    </a:moveTo>
                    <a:cubicBezTo>
                      <a:pt x="2" y="1"/>
                      <a:pt x="1" y="13"/>
                      <a:pt x="12" y="13"/>
                    </a:cubicBezTo>
                    <a:cubicBezTo>
                      <a:pt x="103" y="40"/>
                      <a:pt x="205" y="60"/>
                      <a:pt x="276" y="131"/>
                    </a:cubicBezTo>
                    <a:cubicBezTo>
                      <a:pt x="277" y="132"/>
                      <a:pt x="278" y="133"/>
                      <a:pt x="279" y="133"/>
                    </a:cubicBezTo>
                    <a:cubicBezTo>
                      <a:pt x="283" y="133"/>
                      <a:pt x="286" y="129"/>
                      <a:pt x="283" y="124"/>
                    </a:cubicBezTo>
                    <a:cubicBezTo>
                      <a:pt x="212" y="53"/>
                      <a:pt x="110" y="29"/>
                      <a:pt x="15" y="1"/>
                    </a:cubicBezTo>
                    <a:cubicBezTo>
                      <a:pt x="14" y="1"/>
                      <a:pt x="13" y="1"/>
                      <a:pt x="1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2"/>
              <p:cNvSpPr/>
              <p:nvPr/>
            </p:nvSpPr>
            <p:spPr>
              <a:xfrm>
                <a:off x="3407779" y="2320438"/>
                <a:ext cx="3161" cy="3073"/>
              </a:xfrm>
              <a:custGeom>
                <a:avLst/>
                <a:gdLst/>
                <a:ahLst/>
                <a:cxnLst/>
                <a:rect l="l" t="t" r="r" b="b"/>
                <a:pathLst>
                  <a:path w="72" h="70" extrusionOk="0">
                    <a:moveTo>
                      <a:pt x="24" y="1"/>
                    </a:moveTo>
                    <a:cubicBezTo>
                      <a:pt x="21" y="1"/>
                      <a:pt x="12" y="4"/>
                      <a:pt x="8" y="8"/>
                    </a:cubicBezTo>
                    <a:cubicBezTo>
                      <a:pt x="4" y="12"/>
                      <a:pt x="1" y="21"/>
                      <a:pt x="1" y="24"/>
                    </a:cubicBezTo>
                    <a:cubicBezTo>
                      <a:pt x="1" y="36"/>
                      <a:pt x="4" y="40"/>
                      <a:pt x="12" y="48"/>
                    </a:cubicBezTo>
                    <a:cubicBezTo>
                      <a:pt x="21" y="52"/>
                      <a:pt x="32" y="59"/>
                      <a:pt x="39" y="68"/>
                    </a:cubicBezTo>
                    <a:cubicBezTo>
                      <a:pt x="42" y="69"/>
                      <a:pt x="45" y="69"/>
                      <a:pt x="47" y="69"/>
                    </a:cubicBezTo>
                    <a:cubicBezTo>
                      <a:pt x="54" y="69"/>
                      <a:pt x="60" y="67"/>
                      <a:pt x="63" y="63"/>
                    </a:cubicBezTo>
                    <a:cubicBezTo>
                      <a:pt x="68" y="56"/>
                      <a:pt x="72" y="48"/>
                      <a:pt x="68" y="40"/>
                    </a:cubicBezTo>
                    <a:cubicBezTo>
                      <a:pt x="59" y="32"/>
                      <a:pt x="52" y="21"/>
                      <a:pt x="48" y="12"/>
                    </a:cubicBezTo>
                    <a:cubicBezTo>
                      <a:pt x="39" y="4"/>
                      <a:pt x="36" y="1"/>
                      <a:pt x="2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2"/>
              <p:cNvSpPr/>
              <p:nvPr/>
            </p:nvSpPr>
            <p:spPr>
              <a:xfrm>
                <a:off x="3453703" y="2348141"/>
                <a:ext cx="5225" cy="5224"/>
              </a:xfrm>
              <a:custGeom>
                <a:avLst/>
                <a:gdLst/>
                <a:ahLst/>
                <a:cxnLst/>
                <a:rect l="l" t="t" r="r" b="b"/>
                <a:pathLst>
                  <a:path w="119" h="119" extrusionOk="0">
                    <a:moveTo>
                      <a:pt x="51" y="1"/>
                    </a:moveTo>
                    <a:cubicBezTo>
                      <a:pt x="35" y="1"/>
                      <a:pt x="24" y="5"/>
                      <a:pt x="16" y="17"/>
                    </a:cubicBezTo>
                    <a:cubicBezTo>
                      <a:pt x="4" y="24"/>
                      <a:pt x="0" y="37"/>
                      <a:pt x="0" y="53"/>
                    </a:cubicBezTo>
                    <a:cubicBezTo>
                      <a:pt x="0" y="68"/>
                      <a:pt x="8" y="84"/>
                      <a:pt x="24" y="95"/>
                    </a:cubicBezTo>
                    <a:cubicBezTo>
                      <a:pt x="35" y="100"/>
                      <a:pt x="44" y="108"/>
                      <a:pt x="51" y="111"/>
                    </a:cubicBezTo>
                    <a:cubicBezTo>
                      <a:pt x="55" y="115"/>
                      <a:pt x="59" y="115"/>
                      <a:pt x="64" y="119"/>
                    </a:cubicBezTo>
                    <a:lnTo>
                      <a:pt x="79" y="119"/>
                    </a:lnTo>
                    <a:cubicBezTo>
                      <a:pt x="91" y="115"/>
                      <a:pt x="99" y="111"/>
                      <a:pt x="106" y="108"/>
                    </a:cubicBezTo>
                    <a:cubicBezTo>
                      <a:pt x="111" y="100"/>
                      <a:pt x="115" y="95"/>
                      <a:pt x="115" y="88"/>
                    </a:cubicBezTo>
                    <a:cubicBezTo>
                      <a:pt x="119" y="76"/>
                      <a:pt x="119" y="64"/>
                      <a:pt x="111" y="53"/>
                    </a:cubicBezTo>
                    <a:cubicBezTo>
                      <a:pt x="106" y="44"/>
                      <a:pt x="99" y="37"/>
                      <a:pt x="95" y="24"/>
                    </a:cubicBezTo>
                    <a:cubicBezTo>
                      <a:pt x="83" y="13"/>
                      <a:pt x="68" y="1"/>
                      <a:pt x="51"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2"/>
              <p:cNvSpPr/>
              <p:nvPr/>
            </p:nvSpPr>
            <p:spPr>
              <a:xfrm>
                <a:off x="3426658" y="2282242"/>
                <a:ext cx="4390" cy="3644"/>
              </a:xfrm>
              <a:custGeom>
                <a:avLst/>
                <a:gdLst/>
                <a:ahLst/>
                <a:cxnLst/>
                <a:rect l="l" t="t" r="r" b="b"/>
                <a:pathLst>
                  <a:path w="100" h="83" extrusionOk="0">
                    <a:moveTo>
                      <a:pt x="57" y="1"/>
                    </a:moveTo>
                    <a:cubicBezTo>
                      <a:pt x="50" y="1"/>
                      <a:pt x="43" y="2"/>
                      <a:pt x="36" y="6"/>
                    </a:cubicBezTo>
                    <a:cubicBezTo>
                      <a:pt x="32" y="10"/>
                      <a:pt x="24" y="14"/>
                      <a:pt x="21" y="18"/>
                    </a:cubicBezTo>
                    <a:cubicBezTo>
                      <a:pt x="1" y="30"/>
                      <a:pt x="1" y="57"/>
                      <a:pt x="21" y="69"/>
                    </a:cubicBezTo>
                    <a:cubicBezTo>
                      <a:pt x="24" y="73"/>
                      <a:pt x="32" y="73"/>
                      <a:pt x="36" y="77"/>
                    </a:cubicBezTo>
                    <a:cubicBezTo>
                      <a:pt x="43" y="81"/>
                      <a:pt x="50" y="83"/>
                      <a:pt x="57" y="83"/>
                    </a:cubicBezTo>
                    <a:cubicBezTo>
                      <a:pt x="79" y="83"/>
                      <a:pt x="99" y="66"/>
                      <a:pt x="99" y="42"/>
                    </a:cubicBezTo>
                    <a:cubicBezTo>
                      <a:pt x="99" y="17"/>
                      <a:pt x="79" y="1"/>
                      <a:pt x="57"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2"/>
              <p:cNvSpPr/>
              <p:nvPr/>
            </p:nvSpPr>
            <p:spPr>
              <a:xfrm>
                <a:off x="3406023" y="2314511"/>
                <a:ext cx="4390" cy="3380"/>
              </a:xfrm>
              <a:custGeom>
                <a:avLst/>
                <a:gdLst/>
                <a:ahLst/>
                <a:cxnLst/>
                <a:rect l="l" t="t" r="r" b="b"/>
                <a:pathLst>
                  <a:path w="100" h="77" extrusionOk="0">
                    <a:moveTo>
                      <a:pt x="35" y="0"/>
                    </a:moveTo>
                    <a:cubicBezTo>
                      <a:pt x="28" y="0"/>
                      <a:pt x="19" y="6"/>
                      <a:pt x="13" y="9"/>
                    </a:cubicBezTo>
                    <a:cubicBezTo>
                      <a:pt x="5" y="17"/>
                      <a:pt x="1" y="29"/>
                      <a:pt x="1" y="37"/>
                    </a:cubicBezTo>
                    <a:cubicBezTo>
                      <a:pt x="1" y="49"/>
                      <a:pt x="5" y="61"/>
                      <a:pt x="13" y="65"/>
                    </a:cubicBezTo>
                    <a:cubicBezTo>
                      <a:pt x="21" y="72"/>
                      <a:pt x="32" y="76"/>
                      <a:pt x="41" y="76"/>
                    </a:cubicBezTo>
                    <a:lnTo>
                      <a:pt x="64" y="76"/>
                    </a:lnTo>
                    <a:cubicBezTo>
                      <a:pt x="72" y="72"/>
                      <a:pt x="79" y="72"/>
                      <a:pt x="88" y="65"/>
                    </a:cubicBezTo>
                    <a:cubicBezTo>
                      <a:pt x="96" y="56"/>
                      <a:pt x="99" y="49"/>
                      <a:pt x="99" y="37"/>
                    </a:cubicBezTo>
                    <a:cubicBezTo>
                      <a:pt x="99" y="29"/>
                      <a:pt x="96" y="21"/>
                      <a:pt x="88" y="14"/>
                    </a:cubicBezTo>
                    <a:cubicBezTo>
                      <a:pt x="79" y="5"/>
                      <a:pt x="72" y="1"/>
                      <a:pt x="64" y="1"/>
                    </a:cubicBezTo>
                    <a:lnTo>
                      <a:pt x="41" y="1"/>
                    </a:lnTo>
                    <a:cubicBezTo>
                      <a:pt x="39" y="0"/>
                      <a:pt x="37" y="0"/>
                      <a:pt x="3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2"/>
              <p:cNvSpPr/>
              <p:nvPr/>
            </p:nvSpPr>
            <p:spPr>
              <a:xfrm>
                <a:off x="3422926" y="2332467"/>
                <a:ext cx="5708" cy="4390"/>
              </a:xfrm>
              <a:custGeom>
                <a:avLst/>
                <a:gdLst/>
                <a:ahLst/>
                <a:cxnLst/>
                <a:rect l="l" t="t" r="r" b="b"/>
                <a:pathLst>
                  <a:path w="130" h="100" extrusionOk="0">
                    <a:moveTo>
                      <a:pt x="23" y="1"/>
                    </a:moveTo>
                    <a:cubicBezTo>
                      <a:pt x="8" y="1"/>
                      <a:pt x="0" y="20"/>
                      <a:pt x="11" y="31"/>
                    </a:cubicBezTo>
                    <a:cubicBezTo>
                      <a:pt x="26" y="54"/>
                      <a:pt x="54" y="66"/>
                      <a:pt x="73" y="89"/>
                    </a:cubicBezTo>
                    <a:cubicBezTo>
                      <a:pt x="79" y="97"/>
                      <a:pt x="86" y="100"/>
                      <a:pt x="94" y="100"/>
                    </a:cubicBezTo>
                    <a:cubicBezTo>
                      <a:pt x="103" y="100"/>
                      <a:pt x="113" y="95"/>
                      <a:pt x="117" y="86"/>
                    </a:cubicBezTo>
                    <a:cubicBezTo>
                      <a:pt x="129" y="70"/>
                      <a:pt x="125" y="50"/>
                      <a:pt x="109" y="42"/>
                    </a:cubicBezTo>
                    <a:cubicBezTo>
                      <a:pt x="86" y="26"/>
                      <a:pt x="54" y="18"/>
                      <a:pt x="31" y="2"/>
                    </a:cubicBezTo>
                    <a:cubicBezTo>
                      <a:pt x="28" y="1"/>
                      <a:pt x="26" y="1"/>
                      <a:pt x="23"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2"/>
              <p:cNvSpPr/>
              <p:nvPr/>
            </p:nvSpPr>
            <p:spPr>
              <a:xfrm>
                <a:off x="3405891" y="2283866"/>
                <a:ext cx="3468" cy="3337"/>
              </a:xfrm>
              <a:custGeom>
                <a:avLst/>
                <a:gdLst/>
                <a:ahLst/>
                <a:cxnLst/>
                <a:rect l="l" t="t" r="r" b="b"/>
                <a:pathLst>
                  <a:path w="79" h="76" extrusionOk="0">
                    <a:moveTo>
                      <a:pt x="45" y="0"/>
                    </a:moveTo>
                    <a:cubicBezTo>
                      <a:pt x="31" y="0"/>
                      <a:pt x="16" y="15"/>
                      <a:pt x="16" y="32"/>
                    </a:cubicBezTo>
                    <a:lnTo>
                      <a:pt x="16" y="35"/>
                    </a:lnTo>
                    <a:lnTo>
                      <a:pt x="16" y="35"/>
                    </a:lnTo>
                    <a:cubicBezTo>
                      <a:pt x="14" y="36"/>
                      <a:pt x="11" y="36"/>
                      <a:pt x="8" y="36"/>
                    </a:cubicBezTo>
                    <a:cubicBezTo>
                      <a:pt x="4" y="40"/>
                      <a:pt x="0" y="52"/>
                      <a:pt x="0" y="60"/>
                    </a:cubicBezTo>
                    <a:cubicBezTo>
                      <a:pt x="4" y="67"/>
                      <a:pt x="11" y="76"/>
                      <a:pt x="20" y="76"/>
                    </a:cubicBezTo>
                    <a:lnTo>
                      <a:pt x="40" y="76"/>
                    </a:lnTo>
                    <a:cubicBezTo>
                      <a:pt x="47" y="76"/>
                      <a:pt x="55" y="67"/>
                      <a:pt x="59" y="64"/>
                    </a:cubicBezTo>
                    <a:cubicBezTo>
                      <a:pt x="64" y="56"/>
                      <a:pt x="67" y="52"/>
                      <a:pt x="67" y="44"/>
                    </a:cubicBezTo>
                    <a:cubicBezTo>
                      <a:pt x="79" y="29"/>
                      <a:pt x="71" y="9"/>
                      <a:pt x="51" y="1"/>
                    </a:cubicBezTo>
                    <a:cubicBezTo>
                      <a:pt x="49" y="1"/>
                      <a:pt x="47" y="0"/>
                      <a:pt x="4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2"/>
              <p:cNvSpPr/>
              <p:nvPr/>
            </p:nvSpPr>
            <p:spPr>
              <a:xfrm>
                <a:off x="3363742" y="2349019"/>
                <a:ext cx="4215" cy="4127"/>
              </a:xfrm>
              <a:custGeom>
                <a:avLst/>
                <a:gdLst/>
                <a:ahLst/>
                <a:cxnLst/>
                <a:rect l="l" t="t" r="r" b="b"/>
                <a:pathLst>
                  <a:path w="96" h="94" extrusionOk="0">
                    <a:moveTo>
                      <a:pt x="29" y="0"/>
                    </a:moveTo>
                    <a:cubicBezTo>
                      <a:pt x="17" y="0"/>
                      <a:pt x="5" y="13"/>
                      <a:pt x="1" y="24"/>
                    </a:cubicBezTo>
                    <a:cubicBezTo>
                      <a:pt x="1" y="36"/>
                      <a:pt x="5" y="52"/>
                      <a:pt x="17" y="56"/>
                    </a:cubicBezTo>
                    <a:cubicBezTo>
                      <a:pt x="17" y="76"/>
                      <a:pt x="34" y="93"/>
                      <a:pt x="53" y="93"/>
                    </a:cubicBezTo>
                    <a:cubicBezTo>
                      <a:pt x="57" y="93"/>
                      <a:pt x="60" y="92"/>
                      <a:pt x="64" y="91"/>
                    </a:cubicBezTo>
                    <a:cubicBezTo>
                      <a:pt x="76" y="91"/>
                      <a:pt x="84" y="84"/>
                      <a:pt x="88" y="75"/>
                    </a:cubicBezTo>
                    <a:cubicBezTo>
                      <a:pt x="95" y="64"/>
                      <a:pt x="95" y="48"/>
                      <a:pt x="88" y="36"/>
                    </a:cubicBezTo>
                    <a:cubicBezTo>
                      <a:pt x="84" y="33"/>
                      <a:pt x="84" y="24"/>
                      <a:pt x="80" y="20"/>
                    </a:cubicBezTo>
                    <a:cubicBezTo>
                      <a:pt x="72" y="9"/>
                      <a:pt x="60" y="0"/>
                      <a:pt x="48"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2"/>
              <p:cNvSpPr/>
              <p:nvPr/>
            </p:nvSpPr>
            <p:spPr>
              <a:xfrm>
                <a:off x="3359439" y="2426904"/>
                <a:ext cx="4873" cy="6015"/>
              </a:xfrm>
              <a:custGeom>
                <a:avLst/>
                <a:gdLst/>
                <a:ahLst/>
                <a:cxnLst/>
                <a:rect l="l" t="t" r="r" b="b"/>
                <a:pathLst>
                  <a:path w="111" h="137" extrusionOk="0">
                    <a:moveTo>
                      <a:pt x="56" y="1"/>
                    </a:moveTo>
                    <a:cubicBezTo>
                      <a:pt x="44" y="1"/>
                      <a:pt x="32" y="7"/>
                      <a:pt x="28" y="18"/>
                    </a:cubicBezTo>
                    <a:cubicBezTo>
                      <a:pt x="20" y="30"/>
                      <a:pt x="16" y="42"/>
                      <a:pt x="9" y="58"/>
                    </a:cubicBezTo>
                    <a:cubicBezTo>
                      <a:pt x="0" y="73"/>
                      <a:pt x="0" y="93"/>
                      <a:pt x="9" y="109"/>
                    </a:cubicBezTo>
                    <a:cubicBezTo>
                      <a:pt x="20" y="125"/>
                      <a:pt x="36" y="137"/>
                      <a:pt x="56" y="137"/>
                    </a:cubicBezTo>
                    <a:cubicBezTo>
                      <a:pt x="75" y="137"/>
                      <a:pt x="91" y="125"/>
                      <a:pt x="103" y="109"/>
                    </a:cubicBezTo>
                    <a:cubicBezTo>
                      <a:pt x="111" y="93"/>
                      <a:pt x="111" y="73"/>
                      <a:pt x="103" y="58"/>
                    </a:cubicBezTo>
                    <a:cubicBezTo>
                      <a:pt x="95" y="42"/>
                      <a:pt x="91" y="30"/>
                      <a:pt x="83" y="18"/>
                    </a:cubicBezTo>
                    <a:cubicBezTo>
                      <a:pt x="79" y="7"/>
                      <a:pt x="67" y="1"/>
                      <a:pt x="56"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2"/>
              <p:cNvSpPr/>
              <p:nvPr/>
            </p:nvSpPr>
            <p:spPr>
              <a:xfrm>
                <a:off x="3391490" y="2413118"/>
                <a:ext cx="2810" cy="3380"/>
              </a:xfrm>
              <a:custGeom>
                <a:avLst/>
                <a:gdLst/>
                <a:ahLst/>
                <a:cxnLst/>
                <a:rect l="l" t="t" r="r" b="b"/>
                <a:pathLst>
                  <a:path w="64" h="77" extrusionOk="0">
                    <a:moveTo>
                      <a:pt x="32" y="1"/>
                    </a:moveTo>
                    <a:cubicBezTo>
                      <a:pt x="20" y="1"/>
                      <a:pt x="8" y="5"/>
                      <a:pt x="4" y="17"/>
                    </a:cubicBezTo>
                    <a:cubicBezTo>
                      <a:pt x="0" y="21"/>
                      <a:pt x="0" y="25"/>
                      <a:pt x="0" y="32"/>
                    </a:cubicBezTo>
                    <a:cubicBezTo>
                      <a:pt x="0" y="36"/>
                      <a:pt x="0" y="44"/>
                      <a:pt x="4" y="48"/>
                    </a:cubicBezTo>
                    <a:cubicBezTo>
                      <a:pt x="8" y="52"/>
                      <a:pt x="8" y="60"/>
                      <a:pt x="13" y="68"/>
                    </a:cubicBezTo>
                    <a:cubicBezTo>
                      <a:pt x="16" y="74"/>
                      <a:pt x="24" y="77"/>
                      <a:pt x="32" y="77"/>
                    </a:cubicBezTo>
                    <a:cubicBezTo>
                      <a:pt x="40" y="77"/>
                      <a:pt x="48" y="74"/>
                      <a:pt x="52" y="68"/>
                    </a:cubicBezTo>
                    <a:cubicBezTo>
                      <a:pt x="52" y="60"/>
                      <a:pt x="55" y="52"/>
                      <a:pt x="60" y="48"/>
                    </a:cubicBezTo>
                    <a:cubicBezTo>
                      <a:pt x="60" y="44"/>
                      <a:pt x="64" y="36"/>
                      <a:pt x="64" y="32"/>
                    </a:cubicBezTo>
                    <a:cubicBezTo>
                      <a:pt x="64" y="25"/>
                      <a:pt x="60" y="21"/>
                      <a:pt x="60" y="17"/>
                    </a:cubicBezTo>
                    <a:cubicBezTo>
                      <a:pt x="52" y="5"/>
                      <a:pt x="44" y="1"/>
                      <a:pt x="32"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2"/>
              <p:cNvSpPr/>
              <p:nvPr/>
            </p:nvSpPr>
            <p:spPr>
              <a:xfrm>
                <a:off x="3404837" y="2438582"/>
                <a:ext cx="3864" cy="2985"/>
              </a:xfrm>
              <a:custGeom>
                <a:avLst/>
                <a:gdLst/>
                <a:ahLst/>
                <a:cxnLst/>
                <a:rect l="l" t="t" r="r" b="b"/>
                <a:pathLst>
                  <a:path w="88" h="68" extrusionOk="0">
                    <a:moveTo>
                      <a:pt x="44" y="1"/>
                    </a:moveTo>
                    <a:cubicBezTo>
                      <a:pt x="0" y="1"/>
                      <a:pt x="0" y="68"/>
                      <a:pt x="44" y="68"/>
                    </a:cubicBezTo>
                    <a:cubicBezTo>
                      <a:pt x="88" y="68"/>
                      <a:pt x="88" y="1"/>
                      <a:pt x="4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2"/>
              <p:cNvSpPr/>
              <p:nvPr/>
            </p:nvSpPr>
            <p:spPr>
              <a:xfrm>
                <a:off x="3420555" y="2443543"/>
                <a:ext cx="4961" cy="9834"/>
              </a:xfrm>
              <a:custGeom>
                <a:avLst/>
                <a:gdLst/>
                <a:ahLst/>
                <a:cxnLst/>
                <a:rect l="l" t="t" r="r" b="b"/>
                <a:pathLst>
                  <a:path w="113" h="224" extrusionOk="0">
                    <a:moveTo>
                      <a:pt x="28" y="1"/>
                    </a:moveTo>
                    <a:cubicBezTo>
                      <a:pt x="14" y="1"/>
                      <a:pt x="0" y="15"/>
                      <a:pt x="9" y="30"/>
                    </a:cubicBezTo>
                    <a:cubicBezTo>
                      <a:pt x="41" y="77"/>
                      <a:pt x="41" y="137"/>
                      <a:pt x="41" y="192"/>
                    </a:cubicBezTo>
                    <a:cubicBezTo>
                      <a:pt x="41" y="213"/>
                      <a:pt x="56" y="223"/>
                      <a:pt x="73" y="223"/>
                    </a:cubicBezTo>
                    <a:cubicBezTo>
                      <a:pt x="92" y="223"/>
                      <a:pt x="113" y="208"/>
                      <a:pt x="108" y="180"/>
                    </a:cubicBezTo>
                    <a:cubicBezTo>
                      <a:pt x="96" y="121"/>
                      <a:pt x="85" y="53"/>
                      <a:pt x="41" y="6"/>
                    </a:cubicBezTo>
                    <a:cubicBezTo>
                      <a:pt x="37" y="2"/>
                      <a:pt x="32" y="1"/>
                      <a:pt x="2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2"/>
              <p:cNvSpPr/>
              <p:nvPr/>
            </p:nvSpPr>
            <p:spPr>
              <a:xfrm>
                <a:off x="3421126" y="2404820"/>
                <a:ext cx="5400" cy="4346"/>
              </a:xfrm>
              <a:custGeom>
                <a:avLst/>
                <a:gdLst/>
                <a:ahLst/>
                <a:cxnLst/>
                <a:rect l="l" t="t" r="r" b="b"/>
                <a:pathLst>
                  <a:path w="123" h="99" extrusionOk="0">
                    <a:moveTo>
                      <a:pt x="63" y="0"/>
                    </a:moveTo>
                    <a:cubicBezTo>
                      <a:pt x="1" y="0"/>
                      <a:pt x="1" y="99"/>
                      <a:pt x="63" y="99"/>
                    </a:cubicBezTo>
                    <a:cubicBezTo>
                      <a:pt x="123" y="99"/>
                      <a:pt x="123" y="0"/>
                      <a:pt x="63"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2"/>
              <p:cNvSpPr/>
              <p:nvPr/>
            </p:nvSpPr>
            <p:spPr>
              <a:xfrm>
                <a:off x="3440664" y="2461456"/>
                <a:ext cx="5269" cy="4917"/>
              </a:xfrm>
              <a:custGeom>
                <a:avLst/>
                <a:gdLst/>
                <a:ahLst/>
                <a:cxnLst/>
                <a:rect l="l" t="t" r="r" b="b"/>
                <a:pathLst>
                  <a:path w="120" h="112" extrusionOk="0">
                    <a:moveTo>
                      <a:pt x="31" y="0"/>
                    </a:moveTo>
                    <a:cubicBezTo>
                      <a:pt x="26" y="0"/>
                      <a:pt x="22" y="2"/>
                      <a:pt x="17" y="5"/>
                    </a:cubicBezTo>
                    <a:cubicBezTo>
                      <a:pt x="9" y="9"/>
                      <a:pt x="1" y="20"/>
                      <a:pt x="6" y="33"/>
                    </a:cubicBezTo>
                    <a:cubicBezTo>
                      <a:pt x="17" y="64"/>
                      <a:pt x="29" y="91"/>
                      <a:pt x="61" y="108"/>
                    </a:cubicBezTo>
                    <a:cubicBezTo>
                      <a:pt x="66" y="110"/>
                      <a:pt x="73" y="111"/>
                      <a:pt x="79" y="111"/>
                    </a:cubicBezTo>
                    <a:cubicBezTo>
                      <a:pt x="93" y="111"/>
                      <a:pt x="106" y="104"/>
                      <a:pt x="112" y="88"/>
                    </a:cubicBezTo>
                    <a:cubicBezTo>
                      <a:pt x="119" y="68"/>
                      <a:pt x="112" y="44"/>
                      <a:pt x="88" y="40"/>
                    </a:cubicBezTo>
                    <a:lnTo>
                      <a:pt x="80" y="37"/>
                    </a:lnTo>
                    <a:cubicBezTo>
                      <a:pt x="77" y="37"/>
                      <a:pt x="77" y="33"/>
                      <a:pt x="72" y="33"/>
                    </a:cubicBezTo>
                    <a:cubicBezTo>
                      <a:pt x="72" y="29"/>
                      <a:pt x="72" y="29"/>
                      <a:pt x="68" y="29"/>
                    </a:cubicBezTo>
                    <a:lnTo>
                      <a:pt x="68" y="27"/>
                    </a:lnTo>
                    <a:lnTo>
                      <a:pt x="68" y="27"/>
                    </a:lnTo>
                    <a:cubicBezTo>
                      <a:pt x="69" y="27"/>
                      <a:pt x="69" y="27"/>
                      <a:pt x="69" y="27"/>
                    </a:cubicBezTo>
                    <a:cubicBezTo>
                      <a:pt x="70" y="27"/>
                      <a:pt x="70" y="26"/>
                      <a:pt x="68" y="24"/>
                    </a:cubicBezTo>
                    <a:lnTo>
                      <a:pt x="68" y="27"/>
                    </a:lnTo>
                    <a:lnTo>
                      <a:pt x="68" y="27"/>
                    </a:lnTo>
                    <a:cubicBezTo>
                      <a:pt x="67" y="26"/>
                      <a:pt x="66" y="24"/>
                      <a:pt x="64" y="20"/>
                    </a:cubicBezTo>
                    <a:cubicBezTo>
                      <a:pt x="61" y="17"/>
                      <a:pt x="53" y="13"/>
                      <a:pt x="48" y="9"/>
                    </a:cubicBezTo>
                    <a:cubicBezTo>
                      <a:pt x="44" y="4"/>
                      <a:pt x="38" y="0"/>
                      <a:pt x="31"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2"/>
              <p:cNvSpPr/>
              <p:nvPr/>
            </p:nvSpPr>
            <p:spPr>
              <a:xfrm>
                <a:off x="3399964" y="2446573"/>
                <a:ext cx="4917" cy="5093"/>
              </a:xfrm>
              <a:custGeom>
                <a:avLst/>
                <a:gdLst/>
                <a:ahLst/>
                <a:cxnLst/>
                <a:rect l="l" t="t" r="r" b="b"/>
                <a:pathLst>
                  <a:path w="112" h="116" extrusionOk="0">
                    <a:moveTo>
                      <a:pt x="56" y="0"/>
                    </a:moveTo>
                    <a:cubicBezTo>
                      <a:pt x="28" y="0"/>
                      <a:pt x="1" y="32"/>
                      <a:pt x="9" y="60"/>
                    </a:cubicBezTo>
                    <a:cubicBezTo>
                      <a:pt x="13" y="68"/>
                      <a:pt x="17" y="75"/>
                      <a:pt x="17" y="84"/>
                    </a:cubicBezTo>
                    <a:cubicBezTo>
                      <a:pt x="24" y="99"/>
                      <a:pt x="40" y="115"/>
                      <a:pt x="56" y="115"/>
                    </a:cubicBezTo>
                    <a:cubicBezTo>
                      <a:pt x="75" y="115"/>
                      <a:pt x="92" y="103"/>
                      <a:pt x="95" y="84"/>
                    </a:cubicBezTo>
                    <a:cubicBezTo>
                      <a:pt x="99" y="75"/>
                      <a:pt x="104" y="68"/>
                      <a:pt x="104" y="60"/>
                    </a:cubicBezTo>
                    <a:cubicBezTo>
                      <a:pt x="111" y="32"/>
                      <a:pt x="88" y="0"/>
                      <a:pt x="56"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2"/>
              <p:cNvSpPr/>
              <p:nvPr/>
            </p:nvSpPr>
            <p:spPr>
              <a:xfrm>
                <a:off x="3360669" y="2443236"/>
                <a:ext cx="10274" cy="7200"/>
              </a:xfrm>
              <a:custGeom>
                <a:avLst/>
                <a:gdLst/>
                <a:ahLst/>
                <a:cxnLst/>
                <a:rect l="l" t="t" r="r" b="b"/>
                <a:pathLst>
                  <a:path w="234" h="164" extrusionOk="0">
                    <a:moveTo>
                      <a:pt x="198" y="1"/>
                    </a:moveTo>
                    <a:cubicBezTo>
                      <a:pt x="194" y="1"/>
                      <a:pt x="189" y="2"/>
                      <a:pt x="185" y="5"/>
                    </a:cubicBezTo>
                    <a:cubicBezTo>
                      <a:pt x="162" y="21"/>
                      <a:pt x="142" y="37"/>
                      <a:pt x="118" y="53"/>
                    </a:cubicBezTo>
                    <a:cubicBezTo>
                      <a:pt x="99" y="73"/>
                      <a:pt x="79" y="84"/>
                      <a:pt x="52" y="84"/>
                    </a:cubicBezTo>
                    <a:cubicBezTo>
                      <a:pt x="1" y="89"/>
                      <a:pt x="4" y="164"/>
                      <a:pt x="48" y="164"/>
                    </a:cubicBezTo>
                    <a:cubicBezTo>
                      <a:pt x="49" y="164"/>
                      <a:pt x="51" y="164"/>
                      <a:pt x="52" y="164"/>
                    </a:cubicBezTo>
                    <a:cubicBezTo>
                      <a:pt x="130" y="155"/>
                      <a:pt x="178" y="104"/>
                      <a:pt x="221" y="41"/>
                    </a:cubicBezTo>
                    <a:cubicBezTo>
                      <a:pt x="233" y="23"/>
                      <a:pt x="216" y="1"/>
                      <a:pt x="19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2"/>
              <p:cNvSpPr/>
              <p:nvPr/>
            </p:nvSpPr>
            <p:spPr>
              <a:xfrm>
                <a:off x="3390963" y="2414743"/>
                <a:ext cx="6103" cy="4566"/>
              </a:xfrm>
              <a:custGeom>
                <a:avLst/>
                <a:gdLst/>
                <a:ahLst/>
                <a:cxnLst/>
                <a:rect l="l" t="t" r="r" b="b"/>
                <a:pathLst>
                  <a:path w="139" h="104" extrusionOk="0">
                    <a:moveTo>
                      <a:pt x="98" y="1"/>
                    </a:moveTo>
                    <a:cubicBezTo>
                      <a:pt x="92" y="1"/>
                      <a:pt x="86" y="2"/>
                      <a:pt x="80" y="4"/>
                    </a:cubicBezTo>
                    <a:cubicBezTo>
                      <a:pt x="52" y="7"/>
                      <a:pt x="28" y="23"/>
                      <a:pt x="12" y="51"/>
                    </a:cubicBezTo>
                    <a:cubicBezTo>
                      <a:pt x="1" y="66"/>
                      <a:pt x="9" y="86"/>
                      <a:pt x="20" y="98"/>
                    </a:cubicBezTo>
                    <a:cubicBezTo>
                      <a:pt x="27" y="102"/>
                      <a:pt x="35" y="104"/>
                      <a:pt x="42" y="104"/>
                    </a:cubicBezTo>
                    <a:cubicBezTo>
                      <a:pt x="52" y="104"/>
                      <a:pt x="61" y="101"/>
                      <a:pt x="67" y="94"/>
                    </a:cubicBezTo>
                    <a:lnTo>
                      <a:pt x="72" y="90"/>
                    </a:lnTo>
                    <a:cubicBezTo>
                      <a:pt x="76" y="90"/>
                      <a:pt x="76" y="86"/>
                      <a:pt x="76" y="86"/>
                    </a:cubicBezTo>
                    <a:lnTo>
                      <a:pt x="91" y="86"/>
                    </a:lnTo>
                    <a:cubicBezTo>
                      <a:pt x="93" y="86"/>
                      <a:pt x="95" y="86"/>
                      <a:pt x="96" y="86"/>
                    </a:cubicBezTo>
                    <a:cubicBezTo>
                      <a:pt x="122" y="86"/>
                      <a:pt x="138" y="61"/>
                      <a:pt x="135" y="39"/>
                    </a:cubicBezTo>
                    <a:cubicBezTo>
                      <a:pt x="135" y="27"/>
                      <a:pt x="127" y="15"/>
                      <a:pt x="119" y="7"/>
                    </a:cubicBezTo>
                    <a:cubicBezTo>
                      <a:pt x="112" y="3"/>
                      <a:pt x="106" y="1"/>
                      <a:pt x="9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2"/>
              <p:cNvSpPr/>
              <p:nvPr/>
            </p:nvSpPr>
            <p:spPr>
              <a:xfrm>
                <a:off x="3387319" y="2516248"/>
                <a:ext cx="4215" cy="3863"/>
              </a:xfrm>
              <a:custGeom>
                <a:avLst/>
                <a:gdLst/>
                <a:ahLst/>
                <a:cxnLst/>
                <a:rect l="l" t="t" r="r" b="b"/>
                <a:pathLst>
                  <a:path w="96" h="88" extrusionOk="0">
                    <a:moveTo>
                      <a:pt x="54" y="1"/>
                    </a:moveTo>
                    <a:cubicBezTo>
                      <a:pt x="42" y="1"/>
                      <a:pt x="30" y="5"/>
                      <a:pt x="21" y="12"/>
                    </a:cubicBezTo>
                    <a:cubicBezTo>
                      <a:pt x="17" y="16"/>
                      <a:pt x="13" y="20"/>
                      <a:pt x="8" y="24"/>
                    </a:cubicBezTo>
                    <a:cubicBezTo>
                      <a:pt x="1" y="36"/>
                      <a:pt x="1" y="51"/>
                      <a:pt x="8" y="63"/>
                    </a:cubicBezTo>
                    <a:cubicBezTo>
                      <a:pt x="13" y="67"/>
                      <a:pt x="17" y="71"/>
                      <a:pt x="21" y="75"/>
                    </a:cubicBezTo>
                    <a:cubicBezTo>
                      <a:pt x="31" y="83"/>
                      <a:pt x="41" y="87"/>
                      <a:pt x="52" y="87"/>
                    </a:cubicBezTo>
                    <a:cubicBezTo>
                      <a:pt x="58" y="87"/>
                      <a:pt x="65" y="86"/>
                      <a:pt x="72" y="83"/>
                    </a:cubicBezTo>
                    <a:cubicBezTo>
                      <a:pt x="84" y="79"/>
                      <a:pt x="95" y="60"/>
                      <a:pt x="95" y="43"/>
                    </a:cubicBezTo>
                    <a:cubicBezTo>
                      <a:pt x="95" y="27"/>
                      <a:pt x="88" y="16"/>
                      <a:pt x="75" y="7"/>
                    </a:cubicBezTo>
                    <a:cubicBezTo>
                      <a:pt x="69" y="3"/>
                      <a:pt x="62" y="1"/>
                      <a:pt x="5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2"/>
              <p:cNvSpPr/>
              <p:nvPr/>
            </p:nvSpPr>
            <p:spPr>
              <a:xfrm>
                <a:off x="3363742" y="2501145"/>
                <a:ext cx="70731" cy="7068"/>
              </a:xfrm>
              <a:custGeom>
                <a:avLst/>
                <a:gdLst/>
                <a:ahLst/>
                <a:cxnLst/>
                <a:rect l="l" t="t" r="r" b="b"/>
                <a:pathLst>
                  <a:path w="1611" h="161" extrusionOk="0">
                    <a:moveTo>
                      <a:pt x="54" y="1"/>
                    </a:moveTo>
                    <a:cubicBezTo>
                      <a:pt x="46" y="1"/>
                      <a:pt x="37" y="1"/>
                      <a:pt x="29" y="1"/>
                    </a:cubicBezTo>
                    <a:cubicBezTo>
                      <a:pt x="5" y="1"/>
                      <a:pt x="1" y="40"/>
                      <a:pt x="24" y="44"/>
                    </a:cubicBezTo>
                    <a:cubicBezTo>
                      <a:pt x="297" y="80"/>
                      <a:pt x="538" y="154"/>
                      <a:pt x="814" y="154"/>
                    </a:cubicBezTo>
                    <a:cubicBezTo>
                      <a:pt x="849" y="154"/>
                      <a:pt x="1083" y="161"/>
                      <a:pt x="1283" y="161"/>
                    </a:cubicBezTo>
                    <a:cubicBezTo>
                      <a:pt x="1440" y="161"/>
                      <a:pt x="1576" y="157"/>
                      <a:pt x="1580" y="143"/>
                    </a:cubicBezTo>
                    <a:cubicBezTo>
                      <a:pt x="1580" y="148"/>
                      <a:pt x="1584" y="151"/>
                      <a:pt x="1589" y="151"/>
                    </a:cubicBezTo>
                    <a:cubicBezTo>
                      <a:pt x="1591" y="151"/>
                      <a:pt x="1594" y="150"/>
                      <a:pt x="1596" y="147"/>
                    </a:cubicBezTo>
                    <a:cubicBezTo>
                      <a:pt x="1599" y="143"/>
                      <a:pt x="1603" y="135"/>
                      <a:pt x="1607" y="131"/>
                    </a:cubicBezTo>
                    <a:cubicBezTo>
                      <a:pt x="1611" y="123"/>
                      <a:pt x="1607" y="115"/>
                      <a:pt x="1603" y="115"/>
                    </a:cubicBezTo>
                    <a:cubicBezTo>
                      <a:pt x="1516" y="84"/>
                      <a:pt x="1414" y="75"/>
                      <a:pt x="1311" y="75"/>
                    </a:cubicBezTo>
                    <a:cubicBezTo>
                      <a:pt x="1186" y="75"/>
                      <a:pt x="1058" y="87"/>
                      <a:pt x="945" y="87"/>
                    </a:cubicBezTo>
                    <a:cubicBezTo>
                      <a:pt x="937" y="87"/>
                      <a:pt x="929" y="87"/>
                      <a:pt x="920" y="87"/>
                    </a:cubicBezTo>
                    <a:cubicBezTo>
                      <a:pt x="629" y="80"/>
                      <a:pt x="344" y="1"/>
                      <a:pt x="5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2"/>
              <p:cNvSpPr/>
              <p:nvPr/>
            </p:nvSpPr>
            <p:spPr>
              <a:xfrm>
                <a:off x="3413355" y="2483276"/>
                <a:ext cx="10713" cy="2678"/>
              </a:xfrm>
              <a:custGeom>
                <a:avLst/>
                <a:gdLst/>
                <a:ahLst/>
                <a:cxnLst/>
                <a:rect l="l" t="t" r="r" b="b"/>
                <a:pathLst>
                  <a:path w="244" h="61" extrusionOk="0">
                    <a:moveTo>
                      <a:pt x="20" y="0"/>
                    </a:moveTo>
                    <a:cubicBezTo>
                      <a:pt x="3" y="0"/>
                      <a:pt x="1" y="25"/>
                      <a:pt x="16" y="29"/>
                    </a:cubicBezTo>
                    <a:cubicBezTo>
                      <a:pt x="83" y="53"/>
                      <a:pt x="145" y="60"/>
                      <a:pt x="213" y="60"/>
                    </a:cubicBezTo>
                    <a:cubicBezTo>
                      <a:pt x="214" y="61"/>
                      <a:pt x="215" y="61"/>
                      <a:pt x="216" y="61"/>
                    </a:cubicBezTo>
                    <a:cubicBezTo>
                      <a:pt x="244" y="61"/>
                      <a:pt x="243" y="17"/>
                      <a:pt x="213" y="17"/>
                    </a:cubicBezTo>
                    <a:cubicBezTo>
                      <a:pt x="198" y="18"/>
                      <a:pt x="183" y="18"/>
                      <a:pt x="168" y="18"/>
                    </a:cubicBezTo>
                    <a:cubicBezTo>
                      <a:pt x="120" y="18"/>
                      <a:pt x="72" y="13"/>
                      <a:pt x="23" y="1"/>
                    </a:cubicBezTo>
                    <a:cubicBezTo>
                      <a:pt x="22" y="1"/>
                      <a:pt x="21" y="0"/>
                      <a:pt x="20"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2"/>
              <p:cNvSpPr/>
              <p:nvPr/>
            </p:nvSpPr>
            <p:spPr>
              <a:xfrm>
                <a:off x="3403476" y="2412284"/>
                <a:ext cx="3468" cy="176"/>
              </a:xfrm>
              <a:custGeom>
                <a:avLst/>
                <a:gdLst/>
                <a:ahLst/>
                <a:cxnLst/>
                <a:rect l="l" t="t" r="r" b="b"/>
                <a:pathLst>
                  <a:path w="79" h="4" extrusionOk="0">
                    <a:moveTo>
                      <a:pt x="0" y="0"/>
                    </a:moveTo>
                    <a:lnTo>
                      <a:pt x="0" y="4"/>
                    </a:lnTo>
                    <a:lnTo>
                      <a:pt x="75" y="4"/>
                    </a:lnTo>
                    <a:cubicBezTo>
                      <a:pt x="79" y="4"/>
                      <a:pt x="79" y="0"/>
                      <a:pt x="7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2"/>
              <p:cNvSpPr/>
              <p:nvPr/>
            </p:nvSpPr>
            <p:spPr>
              <a:xfrm>
                <a:off x="3373972" y="2572356"/>
                <a:ext cx="19801" cy="4259"/>
              </a:xfrm>
              <a:custGeom>
                <a:avLst/>
                <a:gdLst/>
                <a:ahLst/>
                <a:cxnLst/>
                <a:rect l="l" t="t" r="r" b="b"/>
                <a:pathLst>
                  <a:path w="451" h="97" extrusionOk="0">
                    <a:moveTo>
                      <a:pt x="40" y="1"/>
                    </a:moveTo>
                    <a:cubicBezTo>
                      <a:pt x="13" y="4"/>
                      <a:pt x="1" y="40"/>
                      <a:pt x="24" y="56"/>
                    </a:cubicBezTo>
                    <a:cubicBezTo>
                      <a:pt x="84" y="89"/>
                      <a:pt x="159" y="96"/>
                      <a:pt x="235" y="96"/>
                    </a:cubicBezTo>
                    <a:cubicBezTo>
                      <a:pt x="295" y="96"/>
                      <a:pt x="355" y="92"/>
                      <a:pt x="407" y="92"/>
                    </a:cubicBezTo>
                    <a:cubicBezTo>
                      <a:pt x="451" y="92"/>
                      <a:pt x="451" y="20"/>
                      <a:pt x="407" y="20"/>
                    </a:cubicBezTo>
                    <a:lnTo>
                      <a:pt x="222" y="20"/>
                    </a:lnTo>
                    <a:cubicBezTo>
                      <a:pt x="163" y="17"/>
                      <a:pt x="99" y="1"/>
                      <a:pt x="40"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2"/>
              <p:cNvSpPr/>
              <p:nvPr/>
            </p:nvSpPr>
            <p:spPr>
              <a:xfrm>
                <a:off x="3354654" y="2621704"/>
                <a:ext cx="21689" cy="4961"/>
              </a:xfrm>
              <a:custGeom>
                <a:avLst/>
                <a:gdLst/>
                <a:ahLst/>
                <a:cxnLst/>
                <a:rect l="l" t="t" r="r" b="b"/>
                <a:pathLst>
                  <a:path w="494" h="113" extrusionOk="0">
                    <a:moveTo>
                      <a:pt x="457" y="1"/>
                    </a:moveTo>
                    <a:cubicBezTo>
                      <a:pt x="454" y="1"/>
                      <a:pt x="452" y="1"/>
                      <a:pt x="449" y="2"/>
                    </a:cubicBezTo>
                    <a:cubicBezTo>
                      <a:pt x="302" y="25"/>
                      <a:pt x="156" y="49"/>
                      <a:pt x="14" y="88"/>
                    </a:cubicBezTo>
                    <a:cubicBezTo>
                      <a:pt x="0" y="92"/>
                      <a:pt x="6" y="112"/>
                      <a:pt x="19" y="112"/>
                    </a:cubicBezTo>
                    <a:cubicBezTo>
                      <a:pt x="21" y="112"/>
                      <a:pt x="22" y="112"/>
                      <a:pt x="23" y="112"/>
                    </a:cubicBezTo>
                    <a:cubicBezTo>
                      <a:pt x="165" y="80"/>
                      <a:pt x="311" y="68"/>
                      <a:pt x="457" y="53"/>
                    </a:cubicBezTo>
                    <a:cubicBezTo>
                      <a:pt x="494" y="49"/>
                      <a:pt x="489" y="1"/>
                      <a:pt x="457"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2"/>
              <p:cNvSpPr/>
              <p:nvPr/>
            </p:nvSpPr>
            <p:spPr>
              <a:xfrm rot="270453">
                <a:off x="3050438" y="2731255"/>
                <a:ext cx="582366" cy="849982"/>
              </a:xfrm>
              <a:custGeom>
                <a:avLst/>
                <a:gdLst/>
                <a:ahLst/>
                <a:cxnLst/>
                <a:rect l="l" t="t" r="r" b="b"/>
                <a:pathLst>
                  <a:path w="15594" h="13172" extrusionOk="0">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2" name="Google Shape;832;p32"/>
            <p:cNvSpPr/>
            <p:nvPr/>
          </p:nvSpPr>
          <p:spPr>
            <a:xfrm>
              <a:off x="721500" y="4632187"/>
              <a:ext cx="438063" cy="179112"/>
            </a:xfrm>
            <a:custGeom>
              <a:avLst/>
              <a:gdLst/>
              <a:ahLst/>
              <a:cxnLst/>
              <a:rect l="l" t="t" r="r" b="b"/>
              <a:pathLst>
                <a:path w="12038" h="4922" extrusionOk="0">
                  <a:moveTo>
                    <a:pt x="1915" y="0"/>
                  </a:moveTo>
                  <a:lnTo>
                    <a:pt x="1" y="2052"/>
                  </a:lnTo>
                  <a:lnTo>
                    <a:pt x="3284" y="4649"/>
                  </a:lnTo>
                  <a:lnTo>
                    <a:pt x="12038" y="4921"/>
                  </a:lnTo>
                  <a:cubicBezTo>
                    <a:pt x="12038" y="4921"/>
                    <a:pt x="6701" y="3272"/>
                    <a:pt x="5947" y="3272"/>
                  </a:cubicBezTo>
                  <a:cubicBezTo>
                    <a:pt x="5918" y="3272"/>
                    <a:pt x="5896" y="3274"/>
                    <a:pt x="5881" y="3279"/>
                  </a:cubicBezTo>
                  <a:cubicBezTo>
                    <a:pt x="5871" y="3282"/>
                    <a:pt x="5860" y="3284"/>
                    <a:pt x="5847" y="3284"/>
                  </a:cubicBezTo>
                  <a:cubicBezTo>
                    <a:pt x="5350" y="3284"/>
                    <a:pt x="3008" y="683"/>
                    <a:pt x="3008" y="683"/>
                  </a:cubicBezTo>
                  <a:lnTo>
                    <a:pt x="19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2"/>
            <p:cNvSpPr/>
            <p:nvPr/>
          </p:nvSpPr>
          <p:spPr>
            <a:xfrm>
              <a:off x="1277260" y="1702962"/>
              <a:ext cx="569758" cy="666883"/>
            </a:xfrm>
            <a:custGeom>
              <a:avLst/>
              <a:gdLst/>
              <a:ahLst/>
              <a:cxnLst/>
              <a:rect l="l" t="t" r="r" b="b"/>
              <a:pathLst>
                <a:path w="15657" h="18326" extrusionOk="0">
                  <a:moveTo>
                    <a:pt x="1473" y="1"/>
                  </a:moveTo>
                  <a:cubicBezTo>
                    <a:pt x="1351" y="1"/>
                    <a:pt x="1257" y="11"/>
                    <a:pt x="1193" y="34"/>
                  </a:cubicBezTo>
                  <a:cubicBezTo>
                    <a:pt x="0" y="460"/>
                    <a:pt x="88" y="16878"/>
                    <a:pt x="88" y="16878"/>
                  </a:cubicBezTo>
                  <a:lnTo>
                    <a:pt x="15486" y="18326"/>
                  </a:lnTo>
                  <a:lnTo>
                    <a:pt x="14038" y="11096"/>
                  </a:lnTo>
                  <a:cubicBezTo>
                    <a:pt x="14038" y="11096"/>
                    <a:pt x="15657" y="5907"/>
                    <a:pt x="15060" y="4628"/>
                  </a:cubicBezTo>
                  <a:cubicBezTo>
                    <a:pt x="14496" y="3421"/>
                    <a:pt x="3641" y="1"/>
                    <a:pt x="1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2"/>
            <p:cNvSpPr/>
            <p:nvPr/>
          </p:nvSpPr>
          <p:spPr>
            <a:xfrm>
              <a:off x="1432092" y="1893019"/>
              <a:ext cx="411935" cy="585115"/>
            </a:xfrm>
            <a:custGeom>
              <a:avLst/>
              <a:gdLst/>
              <a:ahLst/>
              <a:cxnLst/>
              <a:rect l="l" t="t" r="r" b="b"/>
              <a:pathLst>
                <a:path w="11320" h="16079" extrusionOk="0">
                  <a:moveTo>
                    <a:pt x="8169" y="1"/>
                  </a:moveTo>
                  <a:cubicBezTo>
                    <a:pt x="7743" y="1788"/>
                    <a:pt x="3406" y="5190"/>
                    <a:pt x="3406" y="5190"/>
                  </a:cubicBezTo>
                  <a:cubicBezTo>
                    <a:pt x="3406" y="5190"/>
                    <a:pt x="3514" y="4102"/>
                    <a:pt x="2644" y="4102"/>
                  </a:cubicBezTo>
                  <a:cubicBezTo>
                    <a:pt x="2426" y="4102"/>
                    <a:pt x="2146" y="4171"/>
                    <a:pt x="1788" y="4342"/>
                  </a:cubicBezTo>
                  <a:cubicBezTo>
                    <a:pt x="0" y="5190"/>
                    <a:pt x="2641" y="6978"/>
                    <a:pt x="2641" y="6978"/>
                  </a:cubicBezTo>
                  <a:lnTo>
                    <a:pt x="1701" y="16079"/>
                  </a:lnTo>
                  <a:lnTo>
                    <a:pt x="3659" y="15740"/>
                  </a:lnTo>
                  <a:lnTo>
                    <a:pt x="4850" y="11315"/>
                  </a:lnTo>
                  <a:cubicBezTo>
                    <a:pt x="4850" y="11315"/>
                    <a:pt x="6401" y="11678"/>
                    <a:pt x="7974" y="11678"/>
                  </a:cubicBezTo>
                  <a:cubicBezTo>
                    <a:pt x="9634" y="11678"/>
                    <a:pt x="11319" y="11274"/>
                    <a:pt x="11231" y="9614"/>
                  </a:cubicBezTo>
                  <a:cubicBezTo>
                    <a:pt x="11062" y="6382"/>
                    <a:pt x="8169" y="1"/>
                    <a:pt x="8169" y="1"/>
                  </a:cubicBezTo>
                  <a:close/>
                </a:path>
              </a:pathLst>
            </a:custGeom>
            <a:solidFill>
              <a:srgbClr val="FFB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2"/>
            <p:cNvSpPr/>
            <p:nvPr/>
          </p:nvSpPr>
          <p:spPr>
            <a:xfrm>
              <a:off x="1562617" y="2556633"/>
              <a:ext cx="582386" cy="657058"/>
            </a:xfrm>
            <a:custGeom>
              <a:avLst/>
              <a:gdLst/>
              <a:ahLst/>
              <a:cxnLst/>
              <a:rect l="l" t="t" r="r" b="b"/>
              <a:pathLst>
                <a:path w="16004" h="18056" extrusionOk="0">
                  <a:moveTo>
                    <a:pt x="549" y="0"/>
                  </a:moveTo>
                  <a:lnTo>
                    <a:pt x="1" y="12310"/>
                  </a:lnTo>
                  <a:lnTo>
                    <a:pt x="15459" y="18056"/>
                  </a:lnTo>
                  <a:lnTo>
                    <a:pt x="16003" y="15865"/>
                  </a:lnTo>
                  <a:cubicBezTo>
                    <a:pt x="16003" y="15865"/>
                    <a:pt x="4926" y="11216"/>
                    <a:pt x="4377" y="10944"/>
                  </a:cubicBezTo>
                  <a:cubicBezTo>
                    <a:pt x="3832" y="10668"/>
                    <a:pt x="549" y="410"/>
                    <a:pt x="5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2"/>
            <p:cNvSpPr/>
            <p:nvPr/>
          </p:nvSpPr>
          <p:spPr>
            <a:xfrm>
              <a:off x="1385260" y="2449178"/>
              <a:ext cx="385370" cy="770995"/>
            </a:xfrm>
            <a:custGeom>
              <a:avLst/>
              <a:gdLst/>
              <a:ahLst/>
              <a:cxnLst/>
              <a:rect l="l" t="t" r="r" b="b"/>
              <a:pathLst>
                <a:path w="10590" h="21187" extrusionOk="0">
                  <a:moveTo>
                    <a:pt x="5131" y="1"/>
                  </a:moveTo>
                  <a:lnTo>
                    <a:pt x="1" y="1533"/>
                  </a:lnTo>
                  <a:lnTo>
                    <a:pt x="1966" y="19659"/>
                  </a:lnTo>
                  <a:lnTo>
                    <a:pt x="6442" y="21186"/>
                  </a:lnTo>
                  <a:lnTo>
                    <a:pt x="10589" y="6880"/>
                  </a:lnTo>
                  <a:lnTo>
                    <a:pt x="51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2"/>
            <p:cNvSpPr/>
            <p:nvPr/>
          </p:nvSpPr>
          <p:spPr>
            <a:xfrm>
              <a:off x="791147" y="3164536"/>
              <a:ext cx="1115062" cy="1537405"/>
            </a:xfrm>
            <a:custGeom>
              <a:avLst/>
              <a:gdLst/>
              <a:ahLst/>
              <a:cxnLst/>
              <a:rect l="l" t="t" r="r" b="b"/>
              <a:pathLst>
                <a:path w="30642" h="42248" extrusionOk="0">
                  <a:moveTo>
                    <a:pt x="18293" y="0"/>
                  </a:moveTo>
                  <a:cubicBezTo>
                    <a:pt x="18293" y="0"/>
                    <a:pt x="10944" y="1898"/>
                    <a:pt x="12858" y="11745"/>
                  </a:cubicBezTo>
                  <a:cubicBezTo>
                    <a:pt x="10669" y="20088"/>
                    <a:pt x="9441" y="26516"/>
                    <a:pt x="9441" y="26516"/>
                  </a:cubicBezTo>
                  <a:lnTo>
                    <a:pt x="1" y="40333"/>
                  </a:lnTo>
                  <a:lnTo>
                    <a:pt x="1232" y="41426"/>
                  </a:lnTo>
                  <a:lnTo>
                    <a:pt x="13951" y="26789"/>
                  </a:lnTo>
                  <a:lnTo>
                    <a:pt x="18605" y="13658"/>
                  </a:lnTo>
                  <a:lnTo>
                    <a:pt x="24623" y="25151"/>
                  </a:lnTo>
                  <a:cubicBezTo>
                    <a:pt x="24623" y="25151"/>
                    <a:pt x="23665" y="35546"/>
                    <a:pt x="29272" y="42247"/>
                  </a:cubicBezTo>
                  <a:cubicBezTo>
                    <a:pt x="30503" y="41426"/>
                    <a:pt x="30641" y="41016"/>
                    <a:pt x="30641" y="41016"/>
                  </a:cubicBezTo>
                  <a:lnTo>
                    <a:pt x="22769" y="1527"/>
                  </a:lnTo>
                  <a:lnTo>
                    <a:pt x="182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2"/>
            <p:cNvSpPr/>
            <p:nvPr/>
          </p:nvSpPr>
          <p:spPr>
            <a:xfrm>
              <a:off x="1856272" y="4657004"/>
              <a:ext cx="388245" cy="159315"/>
            </a:xfrm>
            <a:custGeom>
              <a:avLst/>
              <a:gdLst/>
              <a:ahLst/>
              <a:cxnLst/>
              <a:rect l="l" t="t" r="r" b="b"/>
              <a:pathLst>
                <a:path w="10669" h="4378" extrusionOk="0">
                  <a:moveTo>
                    <a:pt x="1370" y="1"/>
                  </a:moveTo>
                  <a:lnTo>
                    <a:pt x="1" y="1232"/>
                  </a:lnTo>
                  <a:lnTo>
                    <a:pt x="2053" y="4378"/>
                  </a:lnTo>
                  <a:lnTo>
                    <a:pt x="10669" y="139"/>
                  </a:lnTo>
                  <a:lnTo>
                    <a:pt x="2736" y="1094"/>
                  </a:lnTo>
                  <a:lnTo>
                    <a:pt x="13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2"/>
            <p:cNvSpPr/>
            <p:nvPr/>
          </p:nvSpPr>
          <p:spPr>
            <a:xfrm>
              <a:off x="2125109" y="3133934"/>
              <a:ext cx="223944" cy="203384"/>
            </a:xfrm>
            <a:custGeom>
              <a:avLst/>
              <a:gdLst/>
              <a:ahLst/>
              <a:cxnLst/>
              <a:rect l="l" t="t" r="r" b="b"/>
              <a:pathLst>
                <a:path w="6154" h="5589" extrusionOk="0">
                  <a:moveTo>
                    <a:pt x="545" y="0"/>
                  </a:moveTo>
                  <a:lnTo>
                    <a:pt x="1" y="2191"/>
                  </a:lnTo>
                  <a:lnTo>
                    <a:pt x="135" y="4787"/>
                  </a:lnTo>
                  <a:cubicBezTo>
                    <a:pt x="135" y="4787"/>
                    <a:pt x="795" y="5588"/>
                    <a:pt x="1754" y="5588"/>
                  </a:cubicBezTo>
                  <a:cubicBezTo>
                    <a:pt x="2430" y="5588"/>
                    <a:pt x="3255" y="5190"/>
                    <a:pt x="4102" y="3832"/>
                  </a:cubicBezTo>
                  <a:cubicBezTo>
                    <a:pt x="6153" y="549"/>
                    <a:pt x="545" y="0"/>
                    <a:pt x="545" y="0"/>
                  </a:cubicBezTo>
                  <a:close/>
                </a:path>
              </a:pathLst>
            </a:custGeom>
            <a:solidFill>
              <a:srgbClr val="FFB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2"/>
            <p:cNvSpPr/>
            <p:nvPr/>
          </p:nvSpPr>
          <p:spPr>
            <a:xfrm>
              <a:off x="2100110" y="3156640"/>
              <a:ext cx="204112" cy="167976"/>
            </a:xfrm>
            <a:custGeom>
              <a:avLst/>
              <a:gdLst/>
              <a:ahLst/>
              <a:cxnLst/>
              <a:rect l="l" t="t" r="r" b="b"/>
              <a:pathLst>
                <a:path w="5609" h="4616" extrusionOk="0">
                  <a:moveTo>
                    <a:pt x="3488" y="0"/>
                  </a:moveTo>
                  <a:cubicBezTo>
                    <a:pt x="2192" y="0"/>
                    <a:pt x="550" y="607"/>
                    <a:pt x="550" y="607"/>
                  </a:cubicBezTo>
                  <a:lnTo>
                    <a:pt x="1" y="2249"/>
                  </a:lnTo>
                  <a:cubicBezTo>
                    <a:pt x="1" y="2249"/>
                    <a:pt x="960" y="3618"/>
                    <a:pt x="2330" y="4440"/>
                  </a:cubicBezTo>
                  <a:cubicBezTo>
                    <a:pt x="2535" y="4563"/>
                    <a:pt x="2700" y="4615"/>
                    <a:pt x="2832" y="4615"/>
                  </a:cubicBezTo>
                  <a:cubicBezTo>
                    <a:pt x="3581" y="4615"/>
                    <a:pt x="3285" y="2936"/>
                    <a:pt x="3285" y="2936"/>
                  </a:cubicBezTo>
                  <a:cubicBezTo>
                    <a:pt x="3285" y="2936"/>
                    <a:pt x="5609" y="1977"/>
                    <a:pt x="4926" y="607"/>
                  </a:cubicBezTo>
                  <a:cubicBezTo>
                    <a:pt x="4699" y="152"/>
                    <a:pt x="4137" y="0"/>
                    <a:pt x="3488" y="0"/>
                  </a:cubicBezTo>
                  <a:close/>
                </a:path>
              </a:pathLst>
            </a:custGeom>
            <a:solidFill>
              <a:srgbClr val="FFB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2"/>
            <p:cNvSpPr/>
            <p:nvPr/>
          </p:nvSpPr>
          <p:spPr>
            <a:xfrm>
              <a:off x="1413243" y="2511802"/>
              <a:ext cx="706949" cy="726708"/>
            </a:xfrm>
            <a:custGeom>
              <a:avLst/>
              <a:gdLst/>
              <a:ahLst/>
              <a:cxnLst/>
              <a:rect l="l" t="t" r="r" b="b"/>
              <a:pathLst>
                <a:path w="19427" h="19970" extrusionOk="0">
                  <a:moveTo>
                    <a:pt x="3971" y="1"/>
                  </a:moveTo>
                  <a:lnTo>
                    <a:pt x="1" y="1642"/>
                  </a:lnTo>
                  <a:lnTo>
                    <a:pt x="5337" y="16004"/>
                  </a:lnTo>
                  <a:lnTo>
                    <a:pt x="18877" y="19970"/>
                  </a:lnTo>
                  <a:lnTo>
                    <a:pt x="19426" y="18328"/>
                  </a:lnTo>
                  <a:lnTo>
                    <a:pt x="7250" y="12587"/>
                  </a:lnTo>
                  <a:lnTo>
                    <a:pt x="39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2"/>
            <p:cNvSpPr/>
            <p:nvPr/>
          </p:nvSpPr>
          <p:spPr>
            <a:xfrm>
              <a:off x="1413243" y="2511802"/>
              <a:ext cx="715682" cy="735660"/>
            </a:xfrm>
            <a:custGeom>
              <a:avLst/>
              <a:gdLst/>
              <a:ahLst/>
              <a:cxnLst/>
              <a:rect l="l" t="t" r="r" b="b"/>
              <a:pathLst>
                <a:path w="19667" h="20216" extrusionOk="0">
                  <a:moveTo>
                    <a:pt x="3971" y="1"/>
                  </a:moveTo>
                  <a:lnTo>
                    <a:pt x="5527" y="6316"/>
                  </a:lnTo>
                  <a:lnTo>
                    <a:pt x="7113" y="12622"/>
                  </a:lnTo>
                  <a:lnTo>
                    <a:pt x="7128" y="12685"/>
                  </a:lnTo>
                  <a:lnTo>
                    <a:pt x="7192" y="12717"/>
                  </a:lnTo>
                  <a:cubicBezTo>
                    <a:pt x="11177" y="14645"/>
                    <a:pt x="15189" y="16523"/>
                    <a:pt x="19186" y="18432"/>
                  </a:cubicBezTo>
                  <a:lnTo>
                    <a:pt x="19186" y="18432"/>
                  </a:lnTo>
                  <a:lnTo>
                    <a:pt x="18752" y="19728"/>
                  </a:lnTo>
                  <a:lnTo>
                    <a:pt x="5457" y="15871"/>
                  </a:lnTo>
                  <a:lnTo>
                    <a:pt x="2768" y="8790"/>
                  </a:lnTo>
                  <a:lnTo>
                    <a:pt x="1" y="1642"/>
                  </a:lnTo>
                  <a:lnTo>
                    <a:pt x="2574" y="8861"/>
                  </a:lnTo>
                  <a:lnTo>
                    <a:pt x="5187" y="16059"/>
                  </a:lnTo>
                  <a:lnTo>
                    <a:pt x="5214" y="16134"/>
                  </a:lnTo>
                  <a:lnTo>
                    <a:pt x="5294" y="16158"/>
                  </a:lnTo>
                  <a:lnTo>
                    <a:pt x="18822" y="20164"/>
                  </a:lnTo>
                  <a:lnTo>
                    <a:pt x="19008" y="20215"/>
                  </a:lnTo>
                  <a:lnTo>
                    <a:pt x="19066" y="20033"/>
                  </a:lnTo>
                  <a:lnTo>
                    <a:pt x="19611" y="18392"/>
                  </a:lnTo>
                  <a:lnTo>
                    <a:pt x="19667" y="18226"/>
                  </a:lnTo>
                  <a:lnTo>
                    <a:pt x="19509" y="18155"/>
                  </a:lnTo>
                  <a:cubicBezTo>
                    <a:pt x="15462" y="16266"/>
                    <a:pt x="11429" y="14349"/>
                    <a:pt x="7371" y="12482"/>
                  </a:cubicBezTo>
                  <a:lnTo>
                    <a:pt x="7371" y="12482"/>
                  </a:lnTo>
                  <a:lnTo>
                    <a:pt x="5696" y="62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2"/>
            <p:cNvSpPr/>
            <p:nvPr/>
          </p:nvSpPr>
          <p:spPr>
            <a:xfrm>
              <a:off x="2272882" y="3396839"/>
              <a:ext cx="1531109" cy="703783"/>
            </a:xfrm>
            <a:custGeom>
              <a:avLst/>
              <a:gdLst/>
              <a:ahLst/>
              <a:cxnLst/>
              <a:rect l="l" t="t" r="r" b="b"/>
              <a:pathLst>
                <a:path w="42075" h="19340" extrusionOk="0">
                  <a:moveTo>
                    <a:pt x="41321" y="601"/>
                  </a:moveTo>
                  <a:lnTo>
                    <a:pt x="34170" y="18740"/>
                  </a:lnTo>
                  <a:lnTo>
                    <a:pt x="7771" y="18740"/>
                  </a:lnTo>
                  <a:lnTo>
                    <a:pt x="755" y="601"/>
                  </a:lnTo>
                  <a:close/>
                  <a:moveTo>
                    <a:pt x="316" y="1"/>
                  </a:moveTo>
                  <a:cubicBezTo>
                    <a:pt x="218" y="1"/>
                    <a:pt x="123" y="48"/>
                    <a:pt x="68" y="132"/>
                  </a:cubicBezTo>
                  <a:cubicBezTo>
                    <a:pt x="12" y="210"/>
                    <a:pt x="1" y="317"/>
                    <a:pt x="36" y="407"/>
                  </a:cubicBezTo>
                  <a:lnTo>
                    <a:pt x="7286" y="19146"/>
                  </a:lnTo>
                  <a:cubicBezTo>
                    <a:pt x="7329" y="19264"/>
                    <a:pt x="7440" y="19339"/>
                    <a:pt x="7566" y="19339"/>
                  </a:cubicBezTo>
                  <a:lnTo>
                    <a:pt x="34375" y="19339"/>
                  </a:lnTo>
                  <a:cubicBezTo>
                    <a:pt x="34497" y="19339"/>
                    <a:pt x="34607" y="19264"/>
                    <a:pt x="34655" y="19150"/>
                  </a:cubicBezTo>
                  <a:lnTo>
                    <a:pt x="42039" y="412"/>
                  </a:lnTo>
                  <a:cubicBezTo>
                    <a:pt x="42075" y="317"/>
                    <a:pt x="42062" y="214"/>
                    <a:pt x="42007" y="132"/>
                  </a:cubicBezTo>
                  <a:cubicBezTo>
                    <a:pt x="41952" y="48"/>
                    <a:pt x="41858" y="1"/>
                    <a:pt x="417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2"/>
            <p:cNvSpPr/>
            <p:nvPr/>
          </p:nvSpPr>
          <p:spPr>
            <a:xfrm>
              <a:off x="2382338" y="4078684"/>
              <a:ext cx="1212115" cy="519649"/>
            </a:xfrm>
            <a:custGeom>
              <a:avLst/>
              <a:gdLst/>
              <a:ahLst/>
              <a:cxnLst/>
              <a:rect l="l" t="t" r="r" b="b"/>
              <a:pathLst>
                <a:path w="33309" h="14280" extrusionOk="0">
                  <a:moveTo>
                    <a:pt x="4557" y="0"/>
                  </a:moveTo>
                  <a:cubicBezTo>
                    <a:pt x="4429" y="0"/>
                    <a:pt x="4309" y="82"/>
                    <a:pt x="4270" y="210"/>
                  </a:cubicBezTo>
                  <a:lnTo>
                    <a:pt x="28" y="13889"/>
                  </a:lnTo>
                  <a:cubicBezTo>
                    <a:pt x="0" y="13980"/>
                    <a:pt x="20" y="14078"/>
                    <a:pt x="75" y="14157"/>
                  </a:cubicBezTo>
                  <a:cubicBezTo>
                    <a:pt x="130" y="14233"/>
                    <a:pt x="221" y="14280"/>
                    <a:pt x="316" y="14280"/>
                  </a:cubicBezTo>
                  <a:lnTo>
                    <a:pt x="33009" y="14280"/>
                  </a:lnTo>
                  <a:cubicBezTo>
                    <a:pt x="33174" y="14280"/>
                    <a:pt x="33309" y="14145"/>
                    <a:pt x="33309" y="13980"/>
                  </a:cubicBezTo>
                  <a:cubicBezTo>
                    <a:pt x="33309" y="13814"/>
                    <a:pt x="33174" y="13679"/>
                    <a:pt x="33009" y="13679"/>
                  </a:cubicBezTo>
                  <a:lnTo>
                    <a:pt x="722" y="13679"/>
                  </a:lnTo>
                  <a:lnTo>
                    <a:pt x="4842" y="388"/>
                  </a:lnTo>
                  <a:cubicBezTo>
                    <a:pt x="4894" y="230"/>
                    <a:pt x="4803" y="64"/>
                    <a:pt x="4645" y="13"/>
                  </a:cubicBezTo>
                  <a:cubicBezTo>
                    <a:pt x="4616" y="4"/>
                    <a:pt x="4586" y="0"/>
                    <a:pt x="45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2"/>
            <p:cNvSpPr/>
            <p:nvPr/>
          </p:nvSpPr>
          <p:spPr>
            <a:xfrm>
              <a:off x="2212150" y="3267370"/>
              <a:ext cx="84643" cy="151382"/>
            </a:xfrm>
            <a:custGeom>
              <a:avLst/>
              <a:gdLst/>
              <a:ahLst/>
              <a:cxnLst/>
              <a:rect l="l" t="t" r="r" b="b"/>
              <a:pathLst>
                <a:path w="2326" h="4160" extrusionOk="0">
                  <a:moveTo>
                    <a:pt x="342" y="0"/>
                  </a:moveTo>
                  <a:cubicBezTo>
                    <a:pt x="300" y="0"/>
                    <a:pt x="258" y="9"/>
                    <a:pt x="218" y="27"/>
                  </a:cubicBezTo>
                  <a:cubicBezTo>
                    <a:pt x="67" y="98"/>
                    <a:pt x="0" y="276"/>
                    <a:pt x="71" y="426"/>
                  </a:cubicBezTo>
                  <a:lnTo>
                    <a:pt x="1714" y="3985"/>
                  </a:lnTo>
                  <a:cubicBezTo>
                    <a:pt x="1765" y="4092"/>
                    <a:pt x="1871" y="4159"/>
                    <a:pt x="1985" y="4159"/>
                  </a:cubicBezTo>
                  <a:cubicBezTo>
                    <a:pt x="2025" y="4159"/>
                    <a:pt x="2069" y="4151"/>
                    <a:pt x="2112" y="4131"/>
                  </a:cubicBezTo>
                  <a:cubicBezTo>
                    <a:pt x="2262" y="4060"/>
                    <a:pt x="2325" y="3883"/>
                    <a:pt x="2258" y="3733"/>
                  </a:cubicBezTo>
                  <a:lnTo>
                    <a:pt x="616" y="177"/>
                  </a:lnTo>
                  <a:cubicBezTo>
                    <a:pt x="564" y="64"/>
                    <a:pt x="455"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2"/>
            <p:cNvSpPr/>
            <p:nvPr/>
          </p:nvSpPr>
          <p:spPr>
            <a:xfrm>
              <a:off x="2179837" y="3223522"/>
              <a:ext cx="79585" cy="79767"/>
            </a:xfrm>
            <a:custGeom>
              <a:avLst/>
              <a:gdLst/>
              <a:ahLst/>
              <a:cxnLst/>
              <a:rect l="l" t="t" r="r" b="b"/>
              <a:pathLst>
                <a:path w="2187" h="2192" extrusionOk="0">
                  <a:moveTo>
                    <a:pt x="1094" y="1"/>
                  </a:moveTo>
                  <a:cubicBezTo>
                    <a:pt x="490" y="1"/>
                    <a:pt x="1" y="490"/>
                    <a:pt x="1" y="1098"/>
                  </a:cubicBezTo>
                  <a:cubicBezTo>
                    <a:pt x="1" y="1702"/>
                    <a:pt x="490" y="2192"/>
                    <a:pt x="1094" y="2192"/>
                  </a:cubicBezTo>
                  <a:cubicBezTo>
                    <a:pt x="1698" y="2192"/>
                    <a:pt x="2187" y="1702"/>
                    <a:pt x="2187" y="1098"/>
                  </a:cubicBezTo>
                  <a:cubicBezTo>
                    <a:pt x="2187" y="490"/>
                    <a:pt x="1698" y="1"/>
                    <a:pt x="10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2"/>
            <p:cNvSpPr/>
            <p:nvPr/>
          </p:nvSpPr>
          <p:spPr>
            <a:xfrm>
              <a:off x="2471199" y="3401788"/>
              <a:ext cx="248471" cy="693775"/>
            </a:xfrm>
            <a:custGeom>
              <a:avLst/>
              <a:gdLst/>
              <a:ahLst/>
              <a:cxnLst/>
              <a:rect l="l" t="t" r="r" b="b"/>
              <a:pathLst>
                <a:path w="6828" h="19065" extrusionOk="0">
                  <a:moveTo>
                    <a:pt x="337" y="0"/>
                  </a:moveTo>
                  <a:cubicBezTo>
                    <a:pt x="306" y="0"/>
                    <a:pt x="273" y="5"/>
                    <a:pt x="241" y="16"/>
                  </a:cubicBezTo>
                  <a:cubicBezTo>
                    <a:pt x="84" y="67"/>
                    <a:pt x="1" y="236"/>
                    <a:pt x="52" y="394"/>
                  </a:cubicBezTo>
                  <a:lnTo>
                    <a:pt x="6209" y="18859"/>
                  </a:lnTo>
                  <a:cubicBezTo>
                    <a:pt x="6248" y="18986"/>
                    <a:pt x="6367" y="19065"/>
                    <a:pt x="6493" y="19065"/>
                  </a:cubicBezTo>
                  <a:cubicBezTo>
                    <a:pt x="6525" y="19065"/>
                    <a:pt x="6556" y="19061"/>
                    <a:pt x="6587" y="19049"/>
                  </a:cubicBezTo>
                  <a:cubicBezTo>
                    <a:pt x="6746" y="18998"/>
                    <a:pt x="6828" y="18828"/>
                    <a:pt x="6777" y="18670"/>
                  </a:cubicBezTo>
                  <a:lnTo>
                    <a:pt x="620" y="205"/>
                  </a:lnTo>
                  <a:cubicBezTo>
                    <a:pt x="579" y="79"/>
                    <a:pt x="463" y="0"/>
                    <a:pt x="3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2"/>
            <p:cNvSpPr/>
            <p:nvPr/>
          </p:nvSpPr>
          <p:spPr>
            <a:xfrm>
              <a:off x="2745349" y="3396803"/>
              <a:ext cx="133187" cy="693885"/>
            </a:xfrm>
            <a:custGeom>
              <a:avLst/>
              <a:gdLst/>
              <a:ahLst/>
              <a:cxnLst/>
              <a:rect l="l" t="t" r="r" b="b"/>
              <a:pathLst>
                <a:path w="3660" h="19068" extrusionOk="0">
                  <a:moveTo>
                    <a:pt x="331" y="1"/>
                  </a:moveTo>
                  <a:cubicBezTo>
                    <a:pt x="313" y="1"/>
                    <a:pt x="295" y="2"/>
                    <a:pt x="277" y="6"/>
                  </a:cubicBezTo>
                  <a:cubicBezTo>
                    <a:pt x="115" y="29"/>
                    <a:pt x="1" y="184"/>
                    <a:pt x="28" y="350"/>
                  </a:cubicBezTo>
                  <a:lnTo>
                    <a:pt x="3040" y="18815"/>
                  </a:lnTo>
                  <a:cubicBezTo>
                    <a:pt x="3064" y="18961"/>
                    <a:pt x="3190" y="19067"/>
                    <a:pt x="3336" y="19067"/>
                  </a:cubicBezTo>
                  <a:cubicBezTo>
                    <a:pt x="3352" y="19067"/>
                    <a:pt x="3367" y="19064"/>
                    <a:pt x="3383" y="19064"/>
                  </a:cubicBezTo>
                  <a:cubicBezTo>
                    <a:pt x="3549" y="19036"/>
                    <a:pt x="3659" y="18883"/>
                    <a:pt x="3632" y="18717"/>
                  </a:cubicBezTo>
                  <a:lnTo>
                    <a:pt x="620" y="251"/>
                  </a:lnTo>
                  <a:cubicBezTo>
                    <a:pt x="596" y="107"/>
                    <a:pt x="472" y="1"/>
                    <a:pt x="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2"/>
            <p:cNvSpPr/>
            <p:nvPr/>
          </p:nvSpPr>
          <p:spPr>
            <a:xfrm>
              <a:off x="3010002" y="3396839"/>
              <a:ext cx="21907" cy="708804"/>
            </a:xfrm>
            <a:custGeom>
              <a:avLst/>
              <a:gdLst/>
              <a:ahLst/>
              <a:cxnLst/>
              <a:rect l="l" t="t" r="r" b="b"/>
              <a:pathLst>
                <a:path w="602" h="19478" extrusionOk="0">
                  <a:moveTo>
                    <a:pt x="301" y="1"/>
                  </a:moveTo>
                  <a:cubicBezTo>
                    <a:pt x="135" y="1"/>
                    <a:pt x="1" y="135"/>
                    <a:pt x="1" y="301"/>
                  </a:cubicBezTo>
                  <a:lnTo>
                    <a:pt x="1" y="19177"/>
                  </a:lnTo>
                  <a:cubicBezTo>
                    <a:pt x="1" y="19343"/>
                    <a:pt x="135" y="19477"/>
                    <a:pt x="301" y="19477"/>
                  </a:cubicBezTo>
                  <a:cubicBezTo>
                    <a:pt x="467" y="19477"/>
                    <a:pt x="601" y="19343"/>
                    <a:pt x="601" y="19177"/>
                  </a:cubicBezTo>
                  <a:lnTo>
                    <a:pt x="601" y="301"/>
                  </a:lnTo>
                  <a:cubicBezTo>
                    <a:pt x="601" y="135"/>
                    <a:pt x="467" y="1"/>
                    <a:pt x="3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2"/>
            <p:cNvSpPr/>
            <p:nvPr/>
          </p:nvSpPr>
          <p:spPr>
            <a:xfrm>
              <a:off x="3188669" y="3411722"/>
              <a:ext cx="97707" cy="693921"/>
            </a:xfrm>
            <a:custGeom>
              <a:avLst/>
              <a:gdLst/>
              <a:ahLst/>
              <a:cxnLst/>
              <a:rect l="l" t="t" r="r" b="b"/>
              <a:pathLst>
                <a:path w="2685" h="19069" extrusionOk="0">
                  <a:moveTo>
                    <a:pt x="2363" y="1"/>
                  </a:moveTo>
                  <a:cubicBezTo>
                    <a:pt x="2210" y="1"/>
                    <a:pt x="2087" y="114"/>
                    <a:pt x="2068" y="267"/>
                  </a:cubicBezTo>
                  <a:lnTo>
                    <a:pt x="16" y="18733"/>
                  </a:lnTo>
                  <a:cubicBezTo>
                    <a:pt x="1" y="18899"/>
                    <a:pt x="119" y="19048"/>
                    <a:pt x="281" y="19065"/>
                  </a:cubicBezTo>
                  <a:cubicBezTo>
                    <a:pt x="293" y="19065"/>
                    <a:pt x="305" y="19068"/>
                    <a:pt x="316" y="19068"/>
                  </a:cubicBezTo>
                  <a:cubicBezTo>
                    <a:pt x="466" y="19068"/>
                    <a:pt x="597" y="18954"/>
                    <a:pt x="613" y="18799"/>
                  </a:cubicBezTo>
                  <a:lnTo>
                    <a:pt x="2664" y="335"/>
                  </a:lnTo>
                  <a:cubicBezTo>
                    <a:pt x="2684" y="169"/>
                    <a:pt x="2566" y="22"/>
                    <a:pt x="2400" y="3"/>
                  </a:cubicBezTo>
                  <a:cubicBezTo>
                    <a:pt x="2388" y="2"/>
                    <a:pt x="2375" y="1"/>
                    <a:pt x="2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2"/>
            <p:cNvSpPr/>
            <p:nvPr/>
          </p:nvSpPr>
          <p:spPr>
            <a:xfrm>
              <a:off x="3367299" y="3391818"/>
              <a:ext cx="178420" cy="708804"/>
            </a:xfrm>
            <a:custGeom>
              <a:avLst/>
              <a:gdLst/>
              <a:ahLst/>
              <a:cxnLst/>
              <a:rect l="l" t="t" r="r" b="b"/>
              <a:pathLst>
                <a:path w="4903" h="19478" extrusionOk="0">
                  <a:moveTo>
                    <a:pt x="4568" y="1"/>
                  </a:moveTo>
                  <a:cubicBezTo>
                    <a:pt x="4432" y="1"/>
                    <a:pt x="4309" y="95"/>
                    <a:pt x="4279" y="234"/>
                  </a:cubicBezTo>
                  <a:lnTo>
                    <a:pt x="37" y="19110"/>
                  </a:lnTo>
                  <a:cubicBezTo>
                    <a:pt x="1" y="19272"/>
                    <a:pt x="103" y="19434"/>
                    <a:pt x="265" y="19470"/>
                  </a:cubicBezTo>
                  <a:cubicBezTo>
                    <a:pt x="285" y="19473"/>
                    <a:pt x="309" y="19477"/>
                    <a:pt x="332" y="19477"/>
                  </a:cubicBezTo>
                  <a:cubicBezTo>
                    <a:pt x="467" y="19477"/>
                    <a:pt x="593" y="19382"/>
                    <a:pt x="624" y="19244"/>
                  </a:cubicBezTo>
                  <a:lnTo>
                    <a:pt x="4863" y="368"/>
                  </a:lnTo>
                  <a:cubicBezTo>
                    <a:pt x="4902" y="206"/>
                    <a:pt x="4800" y="44"/>
                    <a:pt x="4638" y="9"/>
                  </a:cubicBezTo>
                  <a:cubicBezTo>
                    <a:pt x="4615" y="3"/>
                    <a:pt x="4591" y="1"/>
                    <a:pt x="45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2"/>
            <p:cNvSpPr/>
            <p:nvPr/>
          </p:nvSpPr>
          <p:spPr>
            <a:xfrm>
              <a:off x="2543175" y="4651982"/>
              <a:ext cx="179257" cy="179257"/>
            </a:xfrm>
            <a:custGeom>
              <a:avLst/>
              <a:gdLst/>
              <a:ahLst/>
              <a:cxnLst/>
              <a:rect l="l" t="t" r="r" b="b"/>
              <a:pathLst>
                <a:path w="4926" h="4926" extrusionOk="0">
                  <a:moveTo>
                    <a:pt x="2463" y="1"/>
                  </a:moveTo>
                  <a:cubicBezTo>
                    <a:pt x="1101" y="1"/>
                    <a:pt x="1" y="1106"/>
                    <a:pt x="1" y="2463"/>
                  </a:cubicBezTo>
                  <a:cubicBezTo>
                    <a:pt x="1" y="3824"/>
                    <a:pt x="1101" y="4926"/>
                    <a:pt x="2463" y="4926"/>
                  </a:cubicBezTo>
                  <a:cubicBezTo>
                    <a:pt x="3820" y="4926"/>
                    <a:pt x="4926" y="3824"/>
                    <a:pt x="4926" y="2463"/>
                  </a:cubicBezTo>
                  <a:cubicBezTo>
                    <a:pt x="4926" y="1106"/>
                    <a:pt x="3820" y="1"/>
                    <a:pt x="24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2"/>
            <p:cNvSpPr/>
            <p:nvPr/>
          </p:nvSpPr>
          <p:spPr>
            <a:xfrm>
              <a:off x="3294668" y="4651982"/>
              <a:ext cx="179257" cy="179257"/>
            </a:xfrm>
            <a:custGeom>
              <a:avLst/>
              <a:gdLst/>
              <a:ahLst/>
              <a:cxnLst/>
              <a:rect l="l" t="t" r="r" b="b"/>
              <a:pathLst>
                <a:path w="4926" h="4926" extrusionOk="0">
                  <a:moveTo>
                    <a:pt x="2463" y="1"/>
                  </a:moveTo>
                  <a:cubicBezTo>
                    <a:pt x="1105" y="1"/>
                    <a:pt x="0" y="1106"/>
                    <a:pt x="0" y="2463"/>
                  </a:cubicBezTo>
                  <a:cubicBezTo>
                    <a:pt x="0" y="3824"/>
                    <a:pt x="1105" y="4926"/>
                    <a:pt x="2463" y="4926"/>
                  </a:cubicBezTo>
                  <a:cubicBezTo>
                    <a:pt x="3824" y="4926"/>
                    <a:pt x="4926" y="3824"/>
                    <a:pt x="4926" y="2463"/>
                  </a:cubicBezTo>
                  <a:cubicBezTo>
                    <a:pt x="4926" y="1106"/>
                    <a:pt x="3824" y="1"/>
                    <a:pt x="24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2"/>
            <p:cNvSpPr/>
            <p:nvPr/>
          </p:nvSpPr>
          <p:spPr>
            <a:xfrm>
              <a:off x="2578072" y="4582335"/>
              <a:ext cx="94541" cy="119541"/>
            </a:xfrm>
            <a:custGeom>
              <a:avLst/>
              <a:gdLst/>
              <a:ahLst/>
              <a:cxnLst/>
              <a:rect l="l" t="t" r="r" b="b"/>
              <a:pathLst>
                <a:path w="2598" h="3285" extrusionOk="0">
                  <a:moveTo>
                    <a:pt x="2459" y="0"/>
                  </a:moveTo>
                  <a:lnTo>
                    <a:pt x="0" y="411"/>
                  </a:lnTo>
                  <a:lnTo>
                    <a:pt x="1638" y="3284"/>
                  </a:lnTo>
                  <a:lnTo>
                    <a:pt x="2597" y="3284"/>
                  </a:lnTo>
                  <a:lnTo>
                    <a:pt x="24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2"/>
            <p:cNvSpPr/>
            <p:nvPr/>
          </p:nvSpPr>
          <p:spPr>
            <a:xfrm>
              <a:off x="3329528" y="4582335"/>
              <a:ext cx="94687" cy="119541"/>
            </a:xfrm>
            <a:custGeom>
              <a:avLst/>
              <a:gdLst/>
              <a:ahLst/>
              <a:cxnLst/>
              <a:rect l="l" t="t" r="r" b="b"/>
              <a:pathLst>
                <a:path w="2602" h="3285" extrusionOk="0">
                  <a:moveTo>
                    <a:pt x="2463" y="0"/>
                  </a:moveTo>
                  <a:lnTo>
                    <a:pt x="1" y="411"/>
                  </a:lnTo>
                  <a:lnTo>
                    <a:pt x="1643" y="3284"/>
                  </a:lnTo>
                  <a:lnTo>
                    <a:pt x="2602" y="3284"/>
                  </a:lnTo>
                  <a:lnTo>
                    <a:pt x="24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2"/>
            <p:cNvSpPr/>
            <p:nvPr/>
          </p:nvSpPr>
          <p:spPr>
            <a:xfrm>
              <a:off x="1468117" y="3283271"/>
              <a:ext cx="101455" cy="378310"/>
            </a:xfrm>
            <a:custGeom>
              <a:avLst/>
              <a:gdLst/>
              <a:ahLst/>
              <a:cxnLst/>
              <a:rect l="l" t="t" r="r" b="b"/>
              <a:pathLst>
                <a:path w="2788" h="10396" extrusionOk="0">
                  <a:moveTo>
                    <a:pt x="684" y="0"/>
                  </a:moveTo>
                  <a:cubicBezTo>
                    <a:pt x="822" y="245"/>
                    <a:pt x="968" y="482"/>
                    <a:pt x="1114" y="719"/>
                  </a:cubicBezTo>
                  <a:cubicBezTo>
                    <a:pt x="1260" y="956"/>
                    <a:pt x="1398" y="1200"/>
                    <a:pt x="1551" y="1429"/>
                  </a:cubicBezTo>
                  <a:lnTo>
                    <a:pt x="2409" y="2755"/>
                  </a:lnTo>
                  <a:lnTo>
                    <a:pt x="2409" y="2755"/>
                  </a:lnTo>
                  <a:cubicBezTo>
                    <a:pt x="1953" y="3997"/>
                    <a:pt x="1532" y="5251"/>
                    <a:pt x="1125" y="6508"/>
                  </a:cubicBezTo>
                  <a:cubicBezTo>
                    <a:pt x="917" y="7147"/>
                    <a:pt x="727" y="7795"/>
                    <a:pt x="533" y="8442"/>
                  </a:cubicBezTo>
                  <a:cubicBezTo>
                    <a:pt x="336" y="9089"/>
                    <a:pt x="167" y="9741"/>
                    <a:pt x="1" y="10395"/>
                  </a:cubicBezTo>
                  <a:cubicBezTo>
                    <a:pt x="265" y="9776"/>
                    <a:pt x="526" y="9153"/>
                    <a:pt x="762" y="8521"/>
                  </a:cubicBezTo>
                  <a:cubicBezTo>
                    <a:pt x="1007" y="7890"/>
                    <a:pt x="1248" y="7262"/>
                    <a:pt x="1473" y="6626"/>
                  </a:cubicBezTo>
                  <a:cubicBezTo>
                    <a:pt x="1926" y="5356"/>
                    <a:pt x="2361" y="4081"/>
                    <a:pt x="2759" y="2790"/>
                  </a:cubicBezTo>
                  <a:lnTo>
                    <a:pt x="2787" y="2704"/>
                  </a:lnTo>
                  <a:lnTo>
                    <a:pt x="2740" y="2641"/>
                  </a:lnTo>
                  <a:lnTo>
                    <a:pt x="1729" y="1307"/>
                  </a:lnTo>
                  <a:cubicBezTo>
                    <a:pt x="1564" y="1082"/>
                    <a:pt x="1382" y="869"/>
                    <a:pt x="1212" y="652"/>
                  </a:cubicBezTo>
                  <a:cubicBezTo>
                    <a:pt x="1039" y="431"/>
                    <a:pt x="865" y="213"/>
                    <a:pt x="6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2"/>
            <p:cNvSpPr/>
            <p:nvPr/>
          </p:nvSpPr>
          <p:spPr>
            <a:xfrm>
              <a:off x="2567992" y="4094659"/>
              <a:ext cx="36" cy="36"/>
            </a:xfrm>
            <a:custGeom>
              <a:avLst/>
              <a:gdLst/>
              <a:ahLst/>
              <a:cxnLst/>
              <a:rect l="l" t="t" r="r" b="b"/>
              <a:pathLst>
                <a:path w="1" h="1" fill="none" extrusionOk="0">
                  <a:moveTo>
                    <a:pt x="0" y="0"/>
                  </a:moveTo>
                  <a:lnTo>
                    <a:pt x="0" y="0"/>
                  </a:lnTo>
                  <a:close/>
                </a:path>
              </a:pathLst>
            </a:custGeom>
            <a:noFill/>
            <a:ln w="400" cap="flat" cmpd="sng">
              <a:solidFill>
                <a:srgbClr val="00A0A0"/>
              </a:solidFill>
              <a:prstDash val="solid"/>
              <a:miter lim="9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2"/>
            <p:cNvSpPr/>
            <p:nvPr/>
          </p:nvSpPr>
          <p:spPr>
            <a:xfrm>
              <a:off x="1745978" y="2114878"/>
              <a:ext cx="77765" cy="99454"/>
            </a:xfrm>
            <a:custGeom>
              <a:avLst/>
              <a:gdLst/>
              <a:ahLst/>
              <a:cxnLst/>
              <a:rect l="l" t="t" r="r" b="b"/>
              <a:pathLst>
                <a:path w="2137" h="2733" extrusionOk="0">
                  <a:moveTo>
                    <a:pt x="1772" y="1834"/>
                  </a:moveTo>
                  <a:cubicBezTo>
                    <a:pt x="1772" y="1834"/>
                    <a:pt x="1772" y="1836"/>
                    <a:pt x="1773" y="1840"/>
                  </a:cubicBezTo>
                  <a:cubicBezTo>
                    <a:pt x="1773" y="1841"/>
                    <a:pt x="1772" y="1842"/>
                    <a:pt x="1772" y="1843"/>
                  </a:cubicBezTo>
                  <a:lnTo>
                    <a:pt x="1772" y="1843"/>
                  </a:lnTo>
                  <a:cubicBezTo>
                    <a:pt x="1772" y="1838"/>
                    <a:pt x="1771" y="1834"/>
                    <a:pt x="1772" y="1834"/>
                  </a:cubicBezTo>
                  <a:close/>
                  <a:moveTo>
                    <a:pt x="1" y="1"/>
                  </a:moveTo>
                  <a:cubicBezTo>
                    <a:pt x="139" y="632"/>
                    <a:pt x="368" y="1244"/>
                    <a:pt x="621" y="1844"/>
                  </a:cubicBezTo>
                  <a:lnTo>
                    <a:pt x="676" y="1978"/>
                  </a:lnTo>
                  <a:lnTo>
                    <a:pt x="838" y="1951"/>
                  </a:lnTo>
                  <a:cubicBezTo>
                    <a:pt x="1035" y="1919"/>
                    <a:pt x="1244" y="1887"/>
                    <a:pt x="1445" y="1867"/>
                  </a:cubicBezTo>
                  <a:cubicBezTo>
                    <a:pt x="1484" y="1866"/>
                    <a:pt x="1525" y="1865"/>
                    <a:pt x="1565" y="1865"/>
                  </a:cubicBezTo>
                  <a:cubicBezTo>
                    <a:pt x="1621" y="1865"/>
                    <a:pt x="1676" y="1867"/>
                    <a:pt x="1722" y="1871"/>
                  </a:cubicBezTo>
                  <a:cubicBezTo>
                    <a:pt x="1737" y="1871"/>
                    <a:pt x="1750" y="1873"/>
                    <a:pt x="1760" y="1876"/>
                  </a:cubicBezTo>
                  <a:lnTo>
                    <a:pt x="1760" y="1876"/>
                  </a:lnTo>
                  <a:cubicBezTo>
                    <a:pt x="1710" y="1987"/>
                    <a:pt x="1558" y="2146"/>
                    <a:pt x="1430" y="2274"/>
                  </a:cubicBezTo>
                  <a:cubicBezTo>
                    <a:pt x="1284" y="2424"/>
                    <a:pt x="1122" y="2570"/>
                    <a:pt x="972" y="2732"/>
                  </a:cubicBezTo>
                  <a:cubicBezTo>
                    <a:pt x="1177" y="2653"/>
                    <a:pt x="1374" y="2558"/>
                    <a:pt x="1564" y="2444"/>
                  </a:cubicBezTo>
                  <a:cubicBezTo>
                    <a:pt x="1658" y="2385"/>
                    <a:pt x="1753" y="2326"/>
                    <a:pt x="1840" y="2250"/>
                  </a:cubicBezTo>
                  <a:cubicBezTo>
                    <a:pt x="1931" y="2175"/>
                    <a:pt x="2022" y="2104"/>
                    <a:pt x="2097" y="1951"/>
                  </a:cubicBezTo>
                  <a:cubicBezTo>
                    <a:pt x="2137" y="1871"/>
                    <a:pt x="2121" y="1690"/>
                    <a:pt x="2018" y="1615"/>
                  </a:cubicBezTo>
                  <a:cubicBezTo>
                    <a:pt x="1931" y="1540"/>
                    <a:pt x="1856" y="1521"/>
                    <a:pt x="1789" y="1505"/>
                  </a:cubicBezTo>
                  <a:cubicBezTo>
                    <a:pt x="1699" y="1484"/>
                    <a:pt x="1617" y="1478"/>
                    <a:pt x="1538" y="1478"/>
                  </a:cubicBezTo>
                  <a:cubicBezTo>
                    <a:pt x="1499" y="1478"/>
                    <a:pt x="1460" y="1480"/>
                    <a:pt x="1422" y="1481"/>
                  </a:cubicBezTo>
                  <a:cubicBezTo>
                    <a:pt x="1245" y="1487"/>
                    <a:pt x="1075" y="1507"/>
                    <a:pt x="905" y="1540"/>
                  </a:cubicBezTo>
                  <a:lnTo>
                    <a:pt x="905" y="1540"/>
                  </a:lnTo>
                  <a:cubicBezTo>
                    <a:pt x="647" y="1016"/>
                    <a:pt x="364" y="501"/>
                    <a:pt x="1" y="1"/>
                  </a:cubicBezTo>
                  <a:close/>
                </a:path>
              </a:pathLst>
            </a:custGeom>
            <a:solidFill>
              <a:srgbClr val="EF8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2"/>
            <p:cNvSpPr/>
            <p:nvPr/>
          </p:nvSpPr>
          <p:spPr>
            <a:xfrm>
              <a:off x="1617928" y="2204648"/>
              <a:ext cx="115356" cy="57678"/>
            </a:xfrm>
            <a:custGeom>
              <a:avLst/>
              <a:gdLst/>
              <a:ahLst/>
              <a:cxnLst/>
              <a:rect l="l" t="t" r="r" b="b"/>
              <a:pathLst>
                <a:path w="3170" h="1585" extrusionOk="0">
                  <a:moveTo>
                    <a:pt x="0" y="1"/>
                  </a:moveTo>
                  <a:cubicBezTo>
                    <a:pt x="71" y="309"/>
                    <a:pt x="241" y="600"/>
                    <a:pt x="474" y="833"/>
                  </a:cubicBezTo>
                  <a:cubicBezTo>
                    <a:pt x="707" y="1062"/>
                    <a:pt x="991" y="1236"/>
                    <a:pt x="1290" y="1362"/>
                  </a:cubicBezTo>
                  <a:cubicBezTo>
                    <a:pt x="1594" y="1477"/>
                    <a:pt x="1910" y="1551"/>
                    <a:pt x="2226" y="1575"/>
                  </a:cubicBezTo>
                  <a:cubicBezTo>
                    <a:pt x="2311" y="1581"/>
                    <a:pt x="2397" y="1585"/>
                    <a:pt x="2482" y="1585"/>
                  </a:cubicBezTo>
                  <a:cubicBezTo>
                    <a:pt x="2713" y="1585"/>
                    <a:pt x="2945" y="1559"/>
                    <a:pt x="3169" y="1496"/>
                  </a:cubicBezTo>
                  <a:cubicBezTo>
                    <a:pt x="2557" y="1342"/>
                    <a:pt x="1981" y="1209"/>
                    <a:pt x="1441" y="991"/>
                  </a:cubicBezTo>
                  <a:cubicBezTo>
                    <a:pt x="1168" y="881"/>
                    <a:pt x="915" y="750"/>
                    <a:pt x="671" y="593"/>
                  </a:cubicBezTo>
                  <a:cubicBezTo>
                    <a:pt x="430" y="431"/>
                    <a:pt x="221" y="233"/>
                    <a:pt x="0" y="1"/>
                  </a:cubicBezTo>
                  <a:close/>
                </a:path>
              </a:pathLst>
            </a:custGeom>
            <a:solidFill>
              <a:srgbClr val="EF8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2"/>
            <p:cNvSpPr/>
            <p:nvPr/>
          </p:nvSpPr>
          <p:spPr>
            <a:xfrm>
              <a:off x="1508908" y="2086022"/>
              <a:ext cx="35226" cy="28894"/>
            </a:xfrm>
            <a:custGeom>
              <a:avLst/>
              <a:gdLst/>
              <a:ahLst/>
              <a:cxnLst/>
              <a:rect l="l" t="t" r="r" b="b"/>
              <a:pathLst>
                <a:path w="968" h="794" extrusionOk="0">
                  <a:moveTo>
                    <a:pt x="0" y="1"/>
                  </a:moveTo>
                  <a:cubicBezTo>
                    <a:pt x="60" y="254"/>
                    <a:pt x="202" y="415"/>
                    <a:pt x="359" y="553"/>
                  </a:cubicBezTo>
                  <a:cubicBezTo>
                    <a:pt x="521" y="680"/>
                    <a:pt x="707" y="782"/>
                    <a:pt x="967" y="794"/>
                  </a:cubicBezTo>
                  <a:cubicBezTo>
                    <a:pt x="909" y="538"/>
                    <a:pt x="770" y="380"/>
                    <a:pt x="612" y="241"/>
                  </a:cubicBezTo>
                  <a:cubicBezTo>
                    <a:pt x="446" y="115"/>
                    <a:pt x="261" y="8"/>
                    <a:pt x="0" y="1"/>
                  </a:cubicBezTo>
                  <a:close/>
                </a:path>
              </a:pathLst>
            </a:custGeom>
            <a:solidFill>
              <a:srgbClr val="EF8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2"/>
            <p:cNvSpPr/>
            <p:nvPr/>
          </p:nvSpPr>
          <p:spPr>
            <a:xfrm>
              <a:off x="1695617" y="2087296"/>
              <a:ext cx="22562" cy="32787"/>
            </a:xfrm>
            <a:custGeom>
              <a:avLst/>
              <a:gdLst/>
              <a:ahLst/>
              <a:cxnLst/>
              <a:rect l="l" t="t" r="r" b="b"/>
              <a:pathLst>
                <a:path w="620" h="901" extrusionOk="0">
                  <a:moveTo>
                    <a:pt x="308" y="1"/>
                  </a:moveTo>
                  <a:cubicBezTo>
                    <a:pt x="138" y="1"/>
                    <a:pt x="0" y="203"/>
                    <a:pt x="0" y="451"/>
                  </a:cubicBezTo>
                  <a:cubicBezTo>
                    <a:pt x="0" y="700"/>
                    <a:pt x="138" y="901"/>
                    <a:pt x="308" y="901"/>
                  </a:cubicBezTo>
                  <a:cubicBezTo>
                    <a:pt x="477" y="901"/>
                    <a:pt x="620" y="700"/>
                    <a:pt x="620" y="451"/>
                  </a:cubicBezTo>
                  <a:cubicBezTo>
                    <a:pt x="620" y="203"/>
                    <a:pt x="477" y="1"/>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2"/>
            <p:cNvSpPr/>
            <p:nvPr/>
          </p:nvSpPr>
          <p:spPr>
            <a:xfrm>
              <a:off x="1758896" y="2085295"/>
              <a:ext cx="22453" cy="32642"/>
            </a:xfrm>
            <a:custGeom>
              <a:avLst/>
              <a:gdLst/>
              <a:ahLst/>
              <a:cxnLst/>
              <a:rect l="l" t="t" r="r" b="b"/>
              <a:pathLst>
                <a:path w="617" h="897" extrusionOk="0">
                  <a:moveTo>
                    <a:pt x="309" y="1"/>
                  </a:moveTo>
                  <a:cubicBezTo>
                    <a:pt x="139" y="1"/>
                    <a:pt x="1" y="203"/>
                    <a:pt x="1" y="451"/>
                  </a:cubicBezTo>
                  <a:cubicBezTo>
                    <a:pt x="1" y="695"/>
                    <a:pt x="139" y="897"/>
                    <a:pt x="309" y="897"/>
                  </a:cubicBezTo>
                  <a:cubicBezTo>
                    <a:pt x="479" y="897"/>
                    <a:pt x="617" y="695"/>
                    <a:pt x="617" y="451"/>
                  </a:cubicBezTo>
                  <a:cubicBezTo>
                    <a:pt x="617" y="203"/>
                    <a:pt x="479"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2"/>
            <p:cNvSpPr/>
            <p:nvPr/>
          </p:nvSpPr>
          <p:spPr>
            <a:xfrm>
              <a:off x="1645910" y="2012445"/>
              <a:ext cx="64665" cy="34389"/>
            </a:xfrm>
            <a:custGeom>
              <a:avLst/>
              <a:gdLst/>
              <a:ahLst/>
              <a:cxnLst/>
              <a:rect l="l" t="t" r="r" b="b"/>
              <a:pathLst>
                <a:path w="1777" h="945" extrusionOk="0">
                  <a:moveTo>
                    <a:pt x="1594" y="0"/>
                  </a:moveTo>
                  <a:cubicBezTo>
                    <a:pt x="1194" y="0"/>
                    <a:pt x="261" y="80"/>
                    <a:pt x="0" y="811"/>
                  </a:cubicBezTo>
                  <a:lnTo>
                    <a:pt x="375" y="945"/>
                  </a:lnTo>
                  <a:cubicBezTo>
                    <a:pt x="552" y="454"/>
                    <a:pt x="1281" y="401"/>
                    <a:pt x="1596" y="401"/>
                  </a:cubicBezTo>
                  <a:cubicBezTo>
                    <a:pt x="1683" y="401"/>
                    <a:pt x="1738" y="405"/>
                    <a:pt x="1741" y="405"/>
                  </a:cubicBezTo>
                  <a:lnTo>
                    <a:pt x="1776" y="6"/>
                  </a:lnTo>
                  <a:cubicBezTo>
                    <a:pt x="1764" y="5"/>
                    <a:pt x="1697" y="0"/>
                    <a:pt x="15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2"/>
            <p:cNvSpPr/>
            <p:nvPr/>
          </p:nvSpPr>
          <p:spPr>
            <a:xfrm>
              <a:off x="1739683" y="2007023"/>
              <a:ext cx="48435" cy="34825"/>
            </a:xfrm>
            <a:custGeom>
              <a:avLst/>
              <a:gdLst/>
              <a:ahLst/>
              <a:cxnLst/>
              <a:rect l="l" t="t" r="r" b="b"/>
              <a:pathLst>
                <a:path w="1331" h="957" extrusionOk="0">
                  <a:moveTo>
                    <a:pt x="159" y="1"/>
                  </a:moveTo>
                  <a:lnTo>
                    <a:pt x="0" y="372"/>
                  </a:lnTo>
                  <a:cubicBezTo>
                    <a:pt x="8" y="372"/>
                    <a:pt x="766" y="700"/>
                    <a:pt x="1074" y="957"/>
                  </a:cubicBezTo>
                  <a:lnTo>
                    <a:pt x="1330" y="649"/>
                  </a:lnTo>
                  <a:cubicBezTo>
                    <a:pt x="975" y="352"/>
                    <a:pt x="194" y="17"/>
                    <a:pt x="1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5" name="Google Shape;865;p32"/>
          <p:cNvSpPr txBox="1">
            <a:spLocks noGrp="1"/>
          </p:cNvSpPr>
          <p:nvPr>
            <p:ph type="ctrTitle"/>
          </p:nvPr>
        </p:nvSpPr>
        <p:spPr>
          <a:xfrm>
            <a:off x="4617950" y="425075"/>
            <a:ext cx="3710400" cy="119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Modelo seleccionado</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34"/>
          <p:cNvSpPr txBox="1">
            <a:spLocks noGrp="1"/>
          </p:cNvSpPr>
          <p:nvPr>
            <p:ph type="subTitle" idx="1"/>
          </p:nvPr>
        </p:nvSpPr>
        <p:spPr>
          <a:xfrm>
            <a:off x="499730" y="2928300"/>
            <a:ext cx="8261498" cy="1001400"/>
          </a:xfrm>
          <a:prstGeom prst="rect">
            <a:avLst/>
          </a:prstGeom>
        </p:spPr>
        <p:txBody>
          <a:bodyPr spcFirstLastPara="1" wrap="square" lIns="91425" tIns="91425" rIns="91425" bIns="91425" anchor="ctr" anchorCtr="0">
            <a:noAutofit/>
          </a:bodyPr>
          <a:lstStyle/>
          <a:p>
            <a:pPr algn="l" rtl="0">
              <a:spcBef>
                <a:spcPts val="0"/>
              </a:spcBef>
              <a:spcAft>
                <a:spcPts val="0"/>
              </a:spcAft>
            </a:pPr>
            <a:r>
              <a:rPr lang="es-ES" sz="1600" b="0" i="0" u="none" strike="noStrike" dirty="0">
                <a:solidFill>
                  <a:srgbClr val="000000"/>
                </a:solidFill>
                <a:effectLst/>
                <a:latin typeface="Arial" panose="020B0604020202020204" pitchFamily="34" charset="0"/>
              </a:rPr>
              <a:t>Para poner en producción el modelo analítico utilizaremos Power BI. Los datos transaccionales de cada sucursal serán tomados de dichas sucursales mediante archivos CSV. </a:t>
            </a:r>
            <a:endParaRPr lang="es-ES" sz="1400" dirty="0">
              <a:effectLst/>
            </a:endParaRPr>
          </a:p>
          <a:p>
            <a:pPr algn="l" rtl="0">
              <a:spcBef>
                <a:spcPts val="0"/>
              </a:spcBef>
              <a:spcAft>
                <a:spcPts val="0"/>
              </a:spcAft>
            </a:pPr>
            <a:r>
              <a:rPr lang="es-ES" sz="1600" b="0" i="0" u="none" strike="noStrike" dirty="0">
                <a:solidFill>
                  <a:srgbClr val="000000"/>
                </a:solidFill>
                <a:effectLst/>
                <a:latin typeface="Arial" panose="020B0604020202020204" pitchFamily="34" charset="0"/>
              </a:rPr>
              <a:t>Dichos datos CSV serán cargados a Power BI mediante la opción Origen de Datos.</a:t>
            </a:r>
          </a:p>
          <a:p>
            <a:pPr algn="l" rtl="0">
              <a:spcBef>
                <a:spcPts val="0"/>
              </a:spcBef>
              <a:spcAft>
                <a:spcPts val="0"/>
              </a:spcAft>
            </a:pPr>
            <a:endParaRPr lang="es-ES" sz="1600" b="0" i="0" u="none" strike="noStrike" dirty="0">
              <a:solidFill>
                <a:srgbClr val="000000"/>
              </a:solidFill>
              <a:effectLst/>
              <a:latin typeface="Arial" panose="020B0604020202020204" pitchFamily="34" charset="0"/>
            </a:endParaRPr>
          </a:p>
          <a:p>
            <a:pPr algn="l" rtl="0">
              <a:spcBef>
                <a:spcPts val="0"/>
              </a:spcBef>
              <a:spcAft>
                <a:spcPts val="0"/>
              </a:spcAft>
            </a:pPr>
            <a:r>
              <a:rPr lang="es-ES" sz="1600" b="0" i="0" u="none" strike="noStrike" dirty="0">
                <a:solidFill>
                  <a:srgbClr val="000000"/>
                </a:solidFill>
                <a:effectLst/>
                <a:latin typeface="Arial" panose="020B0604020202020204" pitchFamily="34" charset="0"/>
              </a:rPr>
              <a:t>Mediante Power Query se realizará el proceso de ETL, para extraer los datos de dichas fuentes, transformarlos de acuerdo a las necesidades del negocio, realizar la limpieza de datos necesaria y cargarlos para poder ser utilizados en el modelo analítico.</a:t>
            </a:r>
            <a:endParaRPr lang="es-ES" sz="1400" dirty="0">
              <a:effectLst/>
            </a:endParaRPr>
          </a:p>
        </p:txBody>
      </p:sp>
      <p:sp>
        <p:nvSpPr>
          <p:cNvPr id="920" name="Google Shape;920;p34"/>
          <p:cNvSpPr txBox="1">
            <a:spLocks noGrp="1"/>
          </p:cNvSpPr>
          <p:nvPr>
            <p:ph type="ctrTitle"/>
          </p:nvPr>
        </p:nvSpPr>
        <p:spPr>
          <a:xfrm>
            <a:off x="2604800" y="596700"/>
            <a:ext cx="3934500" cy="100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rgbClr val="2A2929"/>
                </a:solidFill>
              </a:rPr>
              <a:t>¿Cómo se pondrá en producción el modelo analítico?</a:t>
            </a:r>
            <a:endParaRPr sz="3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35"/>
          <p:cNvSpPr txBox="1">
            <a:spLocks noGrp="1"/>
          </p:cNvSpPr>
          <p:nvPr>
            <p:ph type="subTitle" idx="1"/>
          </p:nvPr>
        </p:nvSpPr>
        <p:spPr>
          <a:xfrm>
            <a:off x="337154" y="3152820"/>
            <a:ext cx="7931880" cy="1001400"/>
          </a:xfrm>
          <a:prstGeom prst="rect">
            <a:avLst/>
          </a:prstGeom>
        </p:spPr>
        <p:txBody>
          <a:bodyPr spcFirstLastPara="1" wrap="square" lIns="91425" tIns="91425" rIns="91425" bIns="91425" anchor="ctr" anchorCtr="0">
            <a:noAutofit/>
          </a:bodyPr>
          <a:lstStyle/>
          <a:p>
            <a:pPr rtl="0">
              <a:spcBef>
                <a:spcPts val="0"/>
              </a:spcBef>
              <a:spcAft>
                <a:spcPts val="0"/>
              </a:spcAft>
            </a:pPr>
            <a:r>
              <a:rPr lang="es-ES" sz="1800" b="0" i="0" u="none" strike="noStrike" dirty="0">
                <a:solidFill>
                  <a:srgbClr val="000000"/>
                </a:solidFill>
                <a:effectLst/>
                <a:latin typeface="Arial" panose="020B0604020202020204" pitchFamily="34" charset="0"/>
              </a:rPr>
              <a:t>Armaremos también en Power Query un área de trabajo en la cual se unificaran los datos pensando en un DW objetivo. </a:t>
            </a:r>
          </a:p>
          <a:p>
            <a:pPr rtl="0">
              <a:spcBef>
                <a:spcPts val="0"/>
              </a:spcBef>
              <a:spcAft>
                <a:spcPts val="0"/>
              </a:spcAft>
            </a:pPr>
            <a:r>
              <a:rPr lang="es-ES" sz="1800" b="0" i="0" u="none" strike="noStrike" dirty="0">
                <a:solidFill>
                  <a:srgbClr val="000000"/>
                </a:solidFill>
                <a:effectLst/>
                <a:latin typeface="Arial" panose="020B0604020202020204" pitchFamily="34" charset="0"/>
              </a:rPr>
              <a:t>Luego en un DW subjetivo se agregaran nuevas columnas con</a:t>
            </a:r>
          </a:p>
          <a:p>
            <a:pPr rtl="0">
              <a:spcBef>
                <a:spcPts val="0"/>
              </a:spcBef>
              <a:spcAft>
                <a:spcPts val="0"/>
              </a:spcAft>
            </a:pPr>
            <a:r>
              <a:rPr lang="es-ES" sz="1800" b="0" i="0" u="none" strike="noStrike" dirty="0">
                <a:solidFill>
                  <a:srgbClr val="000000"/>
                </a:solidFill>
                <a:effectLst/>
                <a:latin typeface="Arial" panose="020B0604020202020204" pitchFamily="34" charset="0"/>
              </a:rPr>
              <a:t>datos precalculados o nuevas agrupaciones de ciertos datos </a:t>
            </a:r>
          </a:p>
          <a:p>
            <a:pPr rtl="0">
              <a:spcBef>
                <a:spcPts val="0"/>
              </a:spcBef>
              <a:spcAft>
                <a:spcPts val="0"/>
              </a:spcAft>
            </a:pPr>
            <a:r>
              <a:rPr lang="es-ES" sz="1800" b="0" i="0" u="none" strike="noStrike" dirty="0">
                <a:solidFill>
                  <a:srgbClr val="000000"/>
                </a:solidFill>
                <a:effectLst/>
                <a:latin typeface="Arial" panose="020B0604020202020204" pitchFamily="34" charset="0"/>
              </a:rPr>
              <a:t>con </a:t>
            </a:r>
            <a:r>
              <a:rPr lang="es-ES" sz="1800" dirty="0">
                <a:solidFill>
                  <a:srgbClr val="000000"/>
                </a:solidFill>
                <a:latin typeface="Arial" panose="020B0604020202020204" pitchFamily="34" charset="0"/>
              </a:rPr>
              <a:t> </a:t>
            </a:r>
            <a:r>
              <a:rPr lang="es-ES" sz="1800" b="0" i="0" u="none" strike="noStrike" dirty="0">
                <a:solidFill>
                  <a:srgbClr val="000000"/>
                </a:solidFill>
                <a:effectLst/>
                <a:latin typeface="Arial" panose="020B0604020202020204" pitchFamily="34" charset="0"/>
              </a:rPr>
              <a:t>fórmulas DAX para enriquecer el análisis.</a:t>
            </a:r>
            <a:endParaRPr lang="es-ES" dirty="0">
              <a:effectLst/>
            </a:endParaRPr>
          </a:p>
          <a:p>
            <a:pPr rtl="0">
              <a:spcBef>
                <a:spcPts val="0"/>
              </a:spcBef>
              <a:spcAft>
                <a:spcPts val="0"/>
              </a:spcAft>
            </a:pPr>
            <a:r>
              <a:rPr lang="es-ES" sz="1800" b="0" i="0" u="none" strike="noStrike" dirty="0">
                <a:solidFill>
                  <a:srgbClr val="000000"/>
                </a:solidFill>
                <a:effectLst/>
                <a:latin typeface="Arial" panose="020B0604020202020204" pitchFamily="34" charset="0"/>
              </a:rPr>
              <a:t>Con Power BI se realizarán las visualizaciones con los datos ya preparados, utilizando los gráficos y opciones que la herramienta ofrece.</a:t>
            </a:r>
            <a:endParaRPr lang="es-ES" dirty="0">
              <a:effectLst/>
            </a:endParaRPr>
          </a:p>
          <a:p>
            <a:br>
              <a:rPr lang="es-ES" dirty="0"/>
            </a:br>
            <a:endParaRPr dirty="0"/>
          </a:p>
        </p:txBody>
      </p:sp>
      <p:sp>
        <p:nvSpPr>
          <p:cNvPr id="926" name="Google Shape;926;p35"/>
          <p:cNvSpPr txBox="1">
            <a:spLocks noGrp="1"/>
          </p:cNvSpPr>
          <p:nvPr>
            <p:ph type="ctrTitle"/>
          </p:nvPr>
        </p:nvSpPr>
        <p:spPr>
          <a:xfrm>
            <a:off x="2604976" y="596700"/>
            <a:ext cx="3934323" cy="100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rgbClr val="2A2929"/>
                </a:solidFill>
              </a:rPr>
              <a:t>¿Cómo se pondrá en producción el modelo analítico?</a:t>
            </a:r>
            <a:endParaRPr sz="3200" dirty="0">
              <a:solidFill>
                <a:srgbClr val="2A2929"/>
              </a:solidFill>
            </a:endParaRPr>
          </a:p>
        </p:txBody>
      </p:sp>
      <p:grpSp>
        <p:nvGrpSpPr>
          <p:cNvPr id="927" name="Google Shape;927;p35"/>
          <p:cNvGrpSpPr/>
          <p:nvPr/>
        </p:nvGrpSpPr>
        <p:grpSpPr>
          <a:xfrm>
            <a:off x="7464802" y="2993490"/>
            <a:ext cx="1608464" cy="1735756"/>
            <a:chOff x="7294417" y="3064566"/>
            <a:chExt cx="1479864" cy="1599480"/>
          </a:xfrm>
        </p:grpSpPr>
        <p:sp>
          <p:nvSpPr>
            <p:cNvPr id="928" name="Google Shape;928;p35"/>
            <p:cNvSpPr/>
            <p:nvPr/>
          </p:nvSpPr>
          <p:spPr>
            <a:xfrm>
              <a:off x="7780257" y="3687437"/>
              <a:ext cx="652785" cy="330239"/>
            </a:xfrm>
            <a:custGeom>
              <a:avLst/>
              <a:gdLst/>
              <a:ahLst/>
              <a:cxnLst/>
              <a:rect l="l" t="t" r="r" b="b"/>
              <a:pathLst>
                <a:path w="4497" h="2275" extrusionOk="0">
                  <a:moveTo>
                    <a:pt x="3693" y="1"/>
                  </a:moveTo>
                  <a:lnTo>
                    <a:pt x="0" y="1016"/>
                  </a:lnTo>
                  <a:lnTo>
                    <a:pt x="1407" y="2274"/>
                  </a:lnTo>
                  <a:lnTo>
                    <a:pt x="4497" y="448"/>
                  </a:lnTo>
                  <a:lnTo>
                    <a:pt x="3693" y="1"/>
                  </a:lnTo>
                  <a:close/>
                </a:path>
              </a:pathLst>
            </a:custGeom>
            <a:solidFill>
              <a:srgbClr val="CF8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5"/>
            <p:cNvSpPr/>
            <p:nvPr/>
          </p:nvSpPr>
          <p:spPr>
            <a:xfrm>
              <a:off x="7294417" y="3064566"/>
              <a:ext cx="856299" cy="1113522"/>
            </a:xfrm>
            <a:custGeom>
              <a:avLst/>
              <a:gdLst/>
              <a:ahLst/>
              <a:cxnLst/>
              <a:rect l="l" t="t" r="r" b="b"/>
              <a:pathLst>
                <a:path w="5899" h="7671" extrusionOk="0">
                  <a:moveTo>
                    <a:pt x="3749" y="3308"/>
                  </a:moveTo>
                  <a:lnTo>
                    <a:pt x="3749" y="3308"/>
                  </a:lnTo>
                  <a:cubicBezTo>
                    <a:pt x="3781" y="3397"/>
                    <a:pt x="3856" y="3471"/>
                    <a:pt x="3950" y="3478"/>
                  </a:cubicBezTo>
                  <a:cubicBezTo>
                    <a:pt x="3784" y="3661"/>
                    <a:pt x="3778" y="3975"/>
                    <a:pt x="3939" y="4165"/>
                  </a:cubicBezTo>
                  <a:cubicBezTo>
                    <a:pt x="4045" y="4147"/>
                    <a:pt x="4151" y="4130"/>
                    <a:pt x="4253" y="4113"/>
                  </a:cubicBezTo>
                  <a:cubicBezTo>
                    <a:pt x="4408" y="5018"/>
                    <a:pt x="4415" y="5952"/>
                    <a:pt x="4285" y="6864"/>
                  </a:cubicBezTo>
                  <a:cubicBezTo>
                    <a:pt x="4003" y="5934"/>
                    <a:pt x="3721" y="5007"/>
                    <a:pt x="3439" y="4080"/>
                  </a:cubicBezTo>
                  <a:cubicBezTo>
                    <a:pt x="3428" y="4041"/>
                    <a:pt x="3408" y="4000"/>
                    <a:pt x="3383" y="3962"/>
                  </a:cubicBezTo>
                  <a:lnTo>
                    <a:pt x="3383" y="3962"/>
                  </a:lnTo>
                  <a:cubicBezTo>
                    <a:pt x="3386" y="3961"/>
                    <a:pt x="3390" y="3959"/>
                    <a:pt x="3393" y="3957"/>
                  </a:cubicBezTo>
                  <a:cubicBezTo>
                    <a:pt x="3451" y="3780"/>
                    <a:pt x="3348" y="3581"/>
                    <a:pt x="3191" y="3491"/>
                  </a:cubicBezTo>
                  <a:lnTo>
                    <a:pt x="3191" y="3491"/>
                  </a:lnTo>
                  <a:cubicBezTo>
                    <a:pt x="3228" y="3495"/>
                    <a:pt x="3265" y="3498"/>
                    <a:pt x="3302" y="3498"/>
                  </a:cubicBezTo>
                  <a:cubicBezTo>
                    <a:pt x="3402" y="3498"/>
                    <a:pt x="3500" y="3480"/>
                    <a:pt x="3591" y="3436"/>
                  </a:cubicBezTo>
                  <a:cubicBezTo>
                    <a:pt x="3651" y="3406"/>
                    <a:pt x="3706" y="3362"/>
                    <a:pt x="3749" y="3308"/>
                  </a:cubicBezTo>
                  <a:close/>
                  <a:moveTo>
                    <a:pt x="1827" y="0"/>
                  </a:moveTo>
                  <a:cubicBezTo>
                    <a:pt x="1564" y="0"/>
                    <a:pt x="1299" y="175"/>
                    <a:pt x="1163" y="409"/>
                  </a:cubicBezTo>
                  <a:cubicBezTo>
                    <a:pt x="990" y="705"/>
                    <a:pt x="976" y="1068"/>
                    <a:pt x="994" y="1410"/>
                  </a:cubicBezTo>
                  <a:cubicBezTo>
                    <a:pt x="946" y="1339"/>
                    <a:pt x="866" y="1307"/>
                    <a:pt x="781" y="1307"/>
                  </a:cubicBezTo>
                  <a:cubicBezTo>
                    <a:pt x="688" y="1307"/>
                    <a:pt x="591" y="1345"/>
                    <a:pt x="529" y="1413"/>
                  </a:cubicBezTo>
                  <a:cubicBezTo>
                    <a:pt x="405" y="1543"/>
                    <a:pt x="384" y="1741"/>
                    <a:pt x="402" y="1921"/>
                  </a:cubicBezTo>
                  <a:cubicBezTo>
                    <a:pt x="422" y="2136"/>
                    <a:pt x="491" y="2346"/>
                    <a:pt x="601" y="2532"/>
                  </a:cubicBezTo>
                  <a:lnTo>
                    <a:pt x="601" y="2532"/>
                  </a:lnTo>
                  <a:cubicBezTo>
                    <a:pt x="546" y="2502"/>
                    <a:pt x="481" y="2486"/>
                    <a:pt x="417" y="2486"/>
                  </a:cubicBezTo>
                  <a:cubicBezTo>
                    <a:pt x="350" y="2486"/>
                    <a:pt x="283" y="2504"/>
                    <a:pt x="229" y="2541"/>
                  </a:cubicBezTo>
                  <a:cubicBezTo>
                    <a:pt x="49" y="2667"/>
                    <a:pt x="0" y="2921"/>
                    <a:pt x="42" y="3137"/>
                  </a:cubicBezTo>
                  <a:cubicBezTo>
                    <a:pt x="113" y="3475"/>
                    <a:pt x="381" y="3763"/>
                    <a:pt x="716" y="3856"/>
                  </a:cubicBezTo>
                  <a:cubicBezTo>
                    <a:pt x="794" y="3877"/>
                    <a:pt x="876" y="3887"/>
                    <a:pt x="957" y="3887"/>
                  </a:cubicBezTo>
                  <a:cubicBezTo>
                    <a:pt x="1157" y="3887"/>
                    <a:pt x="1358" y="3824"/>
                    <a:pt x="1519" y="3707"/>
                  </a:cubicBezTo>
                  <a:lnTo>
                    <a:pt x="1519" y="3707"/>
                  </a:lnTo>
                  <a:cubicBezTo>
                    <a:pt x="1474" y="3988"/>
                    <a:pt x="1618" y="4601"/>
                    <a:pt x="2009" y="4750"/>
                  </a:cubicBezTo>
                  <a:cubicBezTo>
                    <a:pt x="2096" y="4784"/>
                    <a:pt x="2176" y="4798"/>
                    <a:pt x="2249" y="4798"/>
                  </a:cubicBezTo>
                  <a:cubicBezTo>
                    <a:pt x="2619" y="4798"/>
                    <a:pt x="2833" y="4442"/>
                    <a:pt x="3159" y="4442"/>
                  </a:cubicBezTo>
                  <a:cubicBezTo>
                    <a:pt x="3169" y="4442"/>
                    <a:pt x="3179" y="4443"/>
                    <a:pt x="3189" y="4443"/>
                  </a:cubicBezTo>
                  <a:cubicBezTo>
                    <a:pt x="3834" y="4486"/>
                    <a:pt x="3545" y="6209"/>
                    <a:pt x="3609" y="6674"/>
                  </a:cubicBezTo>
                  <a:cubicBezTo>
                    <a:pt x="3654" y="7034"/>
                    <a:pt x="3724" y="7565"/>
                    <a:pt x="4154" y="7657"/>
                  </a:cubicBezTo>
                  <a:cubicBezTo>
                    <a:pt x="4197" y="7666"/>
                    <a:pt x="4238" y="7670"/>
                    <a:pt x="4275" y="7670"/>
                  </a:cubicBezTo>
                  <a:cubicBezTo>
                    <a:pt x="5069" y="7670"/>
                    <a:pt x="4647" y="5753"/>
                    <a:pt x="4619" y="5293"/>
                  </a:cubicBezTo>
                  <a:cubicBezTo>
                    <a:pt x="4602" y="4997"/>
                    <a:pt x="4623" y="4630"/>
                    <a:pt x="4891" y="4503"/>
                  </a:cubicBezTo>
                  <a:cubicBezTo>
                    <a:pt x="4975" y="4461"/>
                    <a:pt x="5071" y="4454"/>
                    <a:pt x="5162" y="4422"/>
                  </a:cubicBezTo>
                  <a:cubicBezTo>
                    <a:pt x="5549" y="4280"/>
                    <a:pt x="5519" y="3604"/>
                    <a:pt x="5127" y="3486"/>
                  </a:cubicBezTo>
                  <a:lnTo>
                    <a:pt x="5127" y="3486"/>
                  </a:lnTo>
                  <a:cubicBezTo>
                    <a:pt x="5167" y="3496"/>
                    <a:pt x="5208" y="3501"/>
                    <a:pt x="5249" y="3501"/>
                  </a:cubicBezTo>
                  <a:cubicBezTo>
                    <a:pt x="5577" y="3501"/>
                    <a:pt x="5899" y="3179"/>
                    <a:pt x="5828" y="2851"/>
                  </a:cubicBezTo>
                  <a:cubicBezTo>
                    <a:pt x="5778" y="2626"/>
                    <a:pt x="5540" y="2490"/>
                    <a:pt x="5316" y="2490"/>
                  </a:cubicBezTo>
                  <a:cubicBezTo>
                    <a:pt x="5168" y="2490"/>
                    <a:pt x="5026" y="2550"/>
                    <a:pt x="4947" y="2682"/>
                  </a:cubicBezTo>
                  <a:cubicBezTo>
                    <a:pt x="4894" y="2766"/>
                    <a:pt x="4873" y="2865"/>
                    <a:pt x="4852" y="2963"/>
                  </a:cubicBezTo>
                  <a:cubicBezTo>
                    <a:pt x="4724" y="2863"/>
                    <a:pt x="4573" y="2758"/>
                    <a:pt x="4415" y="2758"/>
                  </a:cubicBezTo>
                  <a:cubicBezTo>
                    <a:pt x="4395" y="2758"/>
                    <a:pt x="4375" y="2759"/>
                    <a:pt x="4355" y="2763"/>
                  </a:cubicBezTo>
                  <a:cubicBezTo>
                    <a:pt x="4224" y="2783"/>
                    <a:pt x="4127" y="2934"/>
                    <a:pt x="4142" y="3051"/>
                  </a:cubicBezTo>
                  <a:lnTo>
                    <a:pt x="4142" y="3051"/>
                  </a:lnTo>
                  <a:cubicBezTo>
                    <a:pt x="4092" y="3010"/>
                    <a:pt x="4025" y="2988"/>
                    <a:pt x="3960" y="2988"/>
                  </a:cubicBezTo>
                  <a:cubicBezTo>
                    <a:pt x="3921" y="2988"/>
                    <a:pt x="3883" y="2996"/>
                    <a:pt x="3849" y="3012"/>
                  </a:cubicBezTo>
                  <a:lnTo>
                    <a:pt x="3849" y="3012"/>
                  </a:lnTo>
                  <a:cubicBezTo>
                    <a:pt x="3846" y="2980"/>
                    <a:pt x="3839" y="2949"/>
                    <a:pt x="3827" y="2918"/>
                  </a:cubicBezTo>
                  <a:cubicBezTo>
                    <a:pt x="3798" y="2849"/>
                    <a:pt x="3739" y="2799"/>
                    <a:pt x="3670" y="2771"/>
                  </a:cubicBezTo>
                  <a:lnTo>
                    <a:pt x="3670" y="2771"/>
                  </a:lnTo>
                  <a:cubicBezTo>
                    <a:pt x="3856" y="2712"/>
                    <a:pt x="4033" y="2634"/>
                    <a:pt x="4183" y="2509"/>
                  </a:cubicBezTo>
                  <a:cubicBezTo>
                    <a:pt x="4419" y="2312"/>
                    <a:pt x="4556" y="1949"/>
                    <a:pt x="4404" y="1678"/>
                  </a:cubicBezTo>
                  <a:cubicBezTo>
                    <a:pt x="4295" y="1481"/>
                    <a:pt x="4088" y="1401"/>
                    <a:pt x="3861" y="1401"/>
                  </a:cubicBezTo>
                  <a:cubicBezTo>
                    <a:pt x="3857" y="1401"/>
                    <a:pt x="3854" y="1401"/>
                    <a:pt x="3851" y="1401"/>
                  </a:cubicBezTo>
                  <a:lnTo>
                    <a:pt x="3851" y="1401"/>
                  </a:lnTo>
                  <a:cubicBezTo>
                    <a:pt x="4022" y="1211"/>
                    <a:pt x="4112" y="933"/>
                    <a:pt x="4024" y="688"/>
                  </a:cubicBezTo>
                  <a:cubicBezTo>
                    <a:pt x="3896" y="341"/>
                    <a:pt x="3521" y="145"/>
                    <a:pt x="3149" y="145"/>
                  </a:cubicBezTo>
                  <a:cubicBezTo>
                    <a:pt x="3007" y="145"/>
                    <a:pt x="2865" y="173"/>
                    <a:pt x="2738" y="233"/>
                  </a:cubicBezTo>
                  <a:cubicBezTo>
                    <a:pt x="2577" y="307"/>
                    <a:pt x="2437" y="419"/>
                    <a:pt x="2326" y="555"/>
                  </a:cubicBezTo>
                  <a:lnTo>
                    <a:pt x="2326" y="555"/>
                  </a:lnTo>
                  <a:cubicBezTo>
                    <a:pt x="2341" y="352"/>
                    <a:pt x="2230" y="120"/>
                    <a:pt x="2033" y="39"/>
                  </a:cubicBezTo>
                  <a:cubicBezTo>
                    <a:pt x="1966" y="13"/>
                    <a:pt x="1897" y="0"/>
                    <a:pt x="1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5"/>
            <p:cNvSpPr/>
            <p:nvPr/>
          </p:nvSpPr>
          <p:spPr>
            <a:xfrm>
              <a:off x="8069119" y="3279399"/>
              <a:ext cx="376690" cy="960669"/>
            </a:xfrm>
            <a:custGeom>
              <a:avLst/>
              <a:gdLst/>
              <a:ahLst/>
              <a:cxnLst/>
              <a:rect l="l" t="t" r="r" b="b"/>
              <a:pathLst>
                <a:path w="2595" h="6618" extrusionOk="0">
                  <a:moveTo>
                    <a:pt x="1643" y="0"/>
                  </a:moveTo>
                  <a:lnTo>
                    <a:pt x="1414" y="1395"/>
                  </a:lnTo>
                  <a:cubicBezTo>
                    <a:pt x="918" y="1505"/>
                    <a:pt x="716" y="1872"/>
                    <a:pt x="661" y="2202"/>
                  </a:cubicBezTo>
                  <a:lnTo>
                    <a:pt x="33" y="6022"/>
                  </a:lnTo>
                  <a:cubicBezTo>
                    <a:pt x="1" y="6209"/>
                    <a:pt x="128" y="6385"/>
                    <a:pt x="315" y="6414"/>
                  </a:cubicBezTo>
                  <a:lnTo>
                    <a:pt x="1520" y="6614"/>
                  </a:lnTo>
                  <a:cubicBezTo>
                    <a:pt x="1538" y="6617"/>
                    <a:pt x="1555" y="6618"/>
                    <a:pt x="1573" y="6618"/>
                  </a:cubicBezTo>
                  <a:cubicBezTo>
                    <a:pt x="1739" y="6618"/>
                    <a:pt x="1885" y="6502"/>
                    <a:pt x="1911" y="6332"/>
                  </a:cubicBezTo>
                  <a:lnTo>
                    <a:pt x="2538" y="2513"/>
                  </a:lnTo>
                  <a:cubicBezTo>
                    <a:pt x="2595" y="2178"/>
                    <a:pt x="2563" y="1706"/>
                    <a:pt x="2084" y="1509"/>
                  </a:cubicBezTo>
                  <a:lnTo>
                    <a:pt x="2313" y="113"/>
                  </a:lnTo>
                  <a:lnTo>
                    <a:pt x="16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5"/>
            <p:cNvSpPr/>
            <p:nvPr/>
          </p:nvSpPr>
          <p:spPr>
            <a:xfrm>
              <a:off x="8296289" y="3271270"/>
              <a:ext cx="117434" cy="45000"/>
            </a:xfrm>
            <a:custGeom>
              <a:avLst/>
              <a:gdLst/>
              <a:ahLst/>
              <a:cxnLst/>
              <a:rect l="l" t="t" r="r" b="b"/>
              <a:pathLst>
                <a:path w="809" h="310" extrusionOk="0">
                  <a:moveTo>
                    <a:pt x="39" y="0"/>
                  </a:moveTo>
                  <a:cubicBezTo>
                    <a:pt x="36" y="0"/>
                    <a:pt x="33" y="4"/>
                    <a:pt x="33" y="7"/>
                  </a:cubicBezTo>
                  <a:lnTo>
                    <a:pt x="0" y="183"/>
                  </a:lnTo>
                  <a:lnTo>
                    <a:pt x="779" y="310"/>
                  </a:lnTo>
                  <a:lnTo>
                    <a:pt x="808" y="134"/>
                  </a:lnTo>
                  <a:cubicBezTo>
                    <a:pt x="808" y="130"/>
                    <a:pt x="808" y="127"/>
                    <a:pt x="800" y="123"/>
                  </a:cubicBezTo>
                  <a:lnTo>
                    <a:pt x="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5"/>
            <p:cNvSpPr/>
            <p:nvPr/>
          </p:nvSpPr>
          <p:spPr>
            <a:xfrm flipH="1">
              <a:off x="7619978" y="4446000"/>
              <a:ext cx="1154303" cy="218046"/>
            </a:xfrm>
            <a:custGeom>
              <a:avLst/>
              <a:gdLst/>
              <a:ahLst/>
              <a:cxnLst/>
              <a:rect l="l" t="t" r="r" b="b"/>
              <a:pathLst>
                <a:path w="32160" h="5050" extrusionOk="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5"/>
            <p:cNvSpPr/>
            <p:nvPr/>
          </p:nvSpPr>
          <p:spPr>
            <a:xfrm>
              <a:off x="8298322" y="3290431"/>
              <a:ext cx="18580" cy="10597"/>
            </a:xfrm>
            <a:custGeom>
              <a:avLst/>
              <a:gdLst/>
              <a:ahLst/>
              <a:cxnLst/>
              <a:rect l="l" t="t" r="r" b="b"/>
              <a:pathLst>
                <a:path w="128" h="73" extrusionOk="0">
                  <a:moveTo>
                    <a:pt x="59" y="1"/>
                  </a:moveTo>
                  <a:cubicBezTo>
                    <a:pt x="32" y="1"/>
                    <a:pt x="7" y="21"/>
                    <a:pt x="1" y="51"/>
                  </a:cubicBezTo>
                  <a:lnTo>
                    <a:pt x="1" y="54"/>
                  </a:lnTo>
                  <a:lnTo>
                    <a:pt x="124" y="72"/>
                  </a:lnTo>
                  <a:cubicBezTo>
                    <a:pt x="128" y="37"/>
                    <a:pt x="107" y="5"/>
                    <a:pt x="71" y="2"/>
                  </a:cubicBezTo>
                  <a:cubicBezTo>
                    <a:pt x="67" y="1"/>
                    <a:pt x="63" y="1"/>
                    <a:pt x="59"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5"/>
            <p:cNvSpPr/>
            <p:nvPr/>
          </p:nvSpPr>
          <p:spPr>
            <a:xfrm>
              <a:off x="8316756" y="3293189"/>
              <a:ext cx="18580" cy="10887"/>
            </a:xfrm>
            <a:custGeom>
              <a:avLst/>
              <a:gdLst/>
              <a:ahLst/>
              <a:cxnLst/>
              <a:rect l="l" t="t" r="r" b="b"/>
              <a:pathLst>
                <a:path w="128" h="75" extrusionOk="0">
                  <a:moveTo>
                    <a:pt x="64" y="0"/>
                  </a:moveTo>
                  <a:cubicBezTo>
                    <a:pt x="35" y="0"/>
                    <a:pt x="7" y="21"/>
                    <a:pt x="1" y="53"/>
                  </a:cubicBezTo>
                  <a:lnTo>
                    <a:pt x="121" y="74"/>
                  </a:lnTo>
                  <a:lnTo>
                    <a:pt x="121" y="71"/>
                  </a:lnTo>
                  <a:cubicBezTo>
                    <a:pt x="128" y="40"/>
                    <a:pt x="106" y="7"/>
                    <a:pt x="71" y="1"/>
                  </a:cubicBezTo>
                  <a:cubicBezTo>
                    <a:pt x="69" y="0"/>
                    <a:pt x="66" y="0"/>
                    <a:pt x="6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5"/>
            <p:cNvSpPr/>
            <p:nvPr/>
          </p:nvSpPr>
          <p:spPr>
            <a:xfrm>
              <a:off x="8335191" y="3296238"/>
              <a:ext cx="18580" cy="10887"/>
            </a:xfrm>
            <a:custGeom>
              <a:avLst/>
              <a:gdLst/>
              <a:ahLst/>
              <a:cxnLst/>
              <a:rect l="l" t="t" r="r" b="b"/>
              <a:pathLst>
                <a:path w="128" h="75" extrusionOk="0">
                  <a:moveTo>
                    <a:pt x="63" y="0"/>
                  </a:moveTo>
                  <a:cubicBezTo>
                    <a:pt x="32" y="0"/>
                    <a:pt x="4" y="21"/>
                    <a:pt x="1" y="53"/>
                  </a:cubicBezTo>
                  <a:lnTo>
                    <a:pt x="121" y="74"/>
                  </a:lnTo>
                  <a:lnTo>
                    <a:pt x="121" y="71"/>
                  </a:lnTo>
                  <a:cubicBezTo>
                    <a:pt x="127" y="40"/>
                    <a:pt x="103" y="8"/>
                    <a:pt x="71" y="1"/>
                  </a:cubicBezTo>
                  <a:cubicBezTo>
                    <a:pt x="68" y="1"/>
                    <a:pt x="66" y="0"/>
                    <a:pt x="6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5"/>
            <p:cNvSpPr/>
            <p:nvPr/>
          </p:nvSpPr>
          <p:spPr>
            <a:xfrm>
              <a:off x="8353191" y="3299286"/>
              <a:ext cx="18435" cy="10887"/>
            </a:xfrm>
            <a:custGeom>
              <a:avLst/>
              <a:gdLst/>
              <a:ahLst/>
              <a:cxnLst/>
              <a:rect l="l" t="t" r="r" b="b"/>
              <a:pathLst>
                <a:path w="127" h="75" extrusionOk="0">
                  <a:moveTo>
                    <a:pt x="64" y="1"/>
                  </a:moveTo>
                  <a:cubicBezTo>
                    <a:pt x="35" y="1"/>
                    <a:pt x="6" y="21"/>
                    <a:pt x="0" y="53"/>
                  </a:cubicBezTo>
                  <a:lnTo>
                    <a:pt x="123" y="74"/>
                  </a:lnTo>
                  <a:lnTo>
                    <a:pt x="123" y="71"/>
                  </a:lnTo>
                  <a:cubicBezTo>
                    <a:pt x="127" y="40"/>
                    <a:pt x="106" y="8"/>
                    <a:pt x="70" y="1"/>
                  </a:cubicBezTo>
                  <a:cubicBezTo>
                    <a:pt x="68" y="1"/>
                    <a:pt x="66" y="1"/>
                    <a:pt x="64"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5"/>
            <p:cNvSpPr/>
            <p:nvPr/>
          </p:nvSpPr>
          <p:spPr>
            <a:xfrm>
              <a:off x="8371481" y="3302189"/>
              <a:ext cx="18580" cy="11032"/>
            </a:xfrm>
            <a:custGeom>
              <a:avLst/>
              <a:gdLst/>
              <a:ahLst/>
              <a:cxnLst/>
              <a:rect l="l" t="t" r="r" b="b"/>
              <a:pathLst>
                <a:path w="128" h="76" extrusionOk="0">
                  <a:moveTo>
                    <a:pt x="60" y="1"/>
                  </a:moveTo>
                  <a:cubicBezTo>
                    <a:pt x="32" y="1"/>
                    <a:pt x="7" y="24"/>
                    <a:pt x="1" y="51"/>
                  </a:cubicBezTo>
                  <a:lnTo>
                    <a:pt x="1" y="54"/>
                  </a:lnTo>
                  <a:lnTo>
                    <a:pt x="121" y="76"/>
                  </a:lnTo>
                  <a:lnTo>
                    <a:pt x="124" y="72"/>
                  </a:lnTo>
                  <a:cubicBezTo>
                    <a:pt x="128" y="41"/>
                    <a:pt x="107" y="9"/>
                    <a:pt x="71" y="2"/>
                  </a:cubicBezTo>
                  <a:cubicBezTo>
                    <a:pt x="67" y="1"/>
                    <a:pt x="63" y="1"/>
                    <a:pt x="60"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5"/>
            <p:cNvSpPr/>
            <p:nvPr/>
          </p:nvSpPr>
          <p:spPr>
            <a:xfrm>
              <a:off x="8389916" y="3305237"/>
              <a:ext cx="18580" cy="11032"/>
            </a:xfrm>
            <a:custGeom>
              <a:avLst/>
              <a:gdLst/>
              <a:ahLst/>
              <a:cxnLst/>
              <a:rect l="l" t="t" r="r" b="b"/>
              <a:pathLst>
                <a:path w="128" h="76" extrusionOk="0">
                  <a:moveTo>
                    <a:pt x="58" y="1"/>
                  </a:moveTo>
                  <a:cubicBezTo>
                    <a:pt x="29" y="1"/>
                    <a:pt x="4" y="24"/>
                    <a:pt x="1" y="51"/>
                  </a:cubicBezTo>
                  <a:lnTo>
                    <a:pt x="1" y="55"/>
                  </a:lnTo>
                  <a:lnTo>
                    <a:pt x="121" y="76"/>
                  </a:lnTo>
                  <a:lnTo>
                    <a:pt x="121" y="72"/>
                  </a:lnTo>
                  <a:cubicBezTo>
                    <a:pt x="128" y="37"/>
                    <a:pt x="103" y="6"/>
                    <a:pt x="71" y="2"/>
                  </a:cubicBezTo>
                  <a:cubicBezTo>
                    <a:pt x="67" y="1"/>
                    <a:pt x="63" y="1"/>
                    <a:pt x="58"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5"/>
            <p:cNvSpPr/>
            <p:nvPr/>
          </p:nvSpPr>
          <p:spPr>
            <a:xfrm>
              <a:off x="8288161" y="3342833"/>
              <a:ext cx="107999" cy="60387"/>
            </a:xfrm>
            <a:custGeom>
              <a:avLst/>
              <a:gdLst/>
              <a:ahLst/>
              <a:cxnLst/>
              <a:rect l="l" t="t" r="r" b="b"/>
              <a:pathLst>
                <a:path w="744" h="416" extrusionOk="0">
                  <a:moveTo>
                    <a:pt x="371" y="1"/>
                  </a:moveTo>
                  <a:cubicBezTo>
                    <a:pt x="300" y="1"/>
                    <a:pt x="237" y="37"/>
                    <a:pt x="198" y="95"/>
                  </a:cubicBezTo>
                  <a:lnTo>
                    <a:pt x="29" y="67"/>
                  </a:lnTo>
                  <a:lnTo>
                    <a:pt x="1" y="233"/>
                  </a:lnTo>
                  <a:lnTo>
                    <a:pt x="170" y="261"/>
                  </a:lnTo>
                  <a:cubicBezTo>
                    <a:pt x="191" y="339"/>
                    <a:pt x="254" y="402"/>
                    <a:pt x="339" y="412"/>
                  </a:cubicBezTo>
                  <a:cubicBezTo>
                    <a:pt x="351" y="414"/>
                    <a:pt x="364" y="415"/>
                    <a:pt x="376" y="415"/>
                  </a:cubicBezTo>
                  <a:cubicBezTo>
                    <a:pt x="446" y="415"/>
                    <a:pt x="507" y="381"/>
                    <a:pt x="547" y="324"/>
                  </a:cubicBezTo>
                  <a:lnTo>
                    <a:pt x="716" y="353"/>
                  </a:lnTo>
                  <a:lnTo>
                    <a:pt x="744" y="184"/>
                  </a:lnTo>
                  <a:lnTo>
                    <a:pt x="575" y="155"/>
                  </a:lnTo>
                  <a:cubicBezTo>
                    <a:pt x="554" y="78"/>
                    <a:pt x="490" y="18"/>
                    <a:pt x="406" y="4"/>
                  </a:cubicBezTo>
                  <a:cubicBezTo>
                    <a:pt x="394" y="2"/>
                    <a:pt x="382" y="1"/>
                    <a:pt x="3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5"/>
            <p:cNvSpPr/>
            <p:nvPr/>
          </p:nvSpPr>
          <p:spPr>
            <a:xfrm>
              <a:off x="8136181" y="3629229"/>
              <a:ext cx="277981" cy="304981"/>
            </a:xfrm>
            <a:custGeom>
              <a:avLst/>
              <a:gdLst/>
              <a:ahLst/>
              <a:cxnLst/>
              <a:rect l="l" t="t" r="r" b="b"/>
              <a:pathLst>
                <a:path w="1915" h="2101" extrusionOk="0">
                  <a:moveTo>
                    <a:pt x="304" y="0"/>
                  </a:moveTo>
                  <a:lnTo>
                    <a:pt x="1" y="1833"/>
                  </a:lnTo>
                  <a:lnTo>
                    <a:pt x="1611" y="2101"/>
                  </a:lnTo>
                  <a:lnTo>
                    <a:pt x="1914" y="265"/>
                  </a:lnTo>
                  <a:lnTo>
                    <a:pt x="3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5"/>
            <p:cNvSpPr/>
            <p:nvPr/>
          </p:nvSpPr>
          <p:spPr>
            <a:xfrm>
              <a:off x="7987396" y="3687437"/>
              <a:ext cx="269707" cy="269707"/>
            </a:xfrm>
            <a:custGeom>
              <a:avLst/>
              <a:gdLst/>
              <a:ahLst/>
              <a:cxnLst/>
              <a:rect l="l" t="t" r="r" b="b"/>
              <a:pathLst>
                <a:path w="1858" h="1858" extrusionOk="0">
                  <a:moveTo>
                    <a:pt x="928" y="1"/>
                  </a:moveTo>
                  <a:cubicBezTo>
                    <a:pt x="416" y="1"/>
                    <a:pt x="1" y="417"/>
                    <a:pt x="1" y="931"/>
                  </a:cubicBezTo>
                  <a:cubicBezTo>
                    <a:pt x="1" y="1442"/>
                    <a:pt x="416" y="1858"/>
                    <a:pt x="928" y="1858"/>
                  </a:cubicBezTo>
                  <a:cubicBezTo>
                    <a:pt x="1442" y="1858"/>
                    <a:pt x="1858" y="1442"/>
                    <a:pt x="1858" y="931"/>
                  </a:cubicBezTo>
                  <a:cubicBezTo>
                    <a:pt x="1858" y="417"/>
                    <a:pt x="1442" y="1"/>
                    <a:pt x="9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5"/>
            <p:cNvSpPr/>
            <p:nvPr/>
          </p:nvSpPr>
          <p:spPr>
            <a:xfrm>
              <a:off x="7810885" y="3764225"/>
              <a:ext cx="269707" cy="269707"/>
            </a:xfrm>
            <a:custGeom>
              <a:avLst/>
              <a:gdLst/>
              <a:ahLst/>
              <a:cxnLst/>
              <a:rect l="l" t="t" r="r" b="b"/>
              <a:pathLst>
                <a:path w="1858" h="1858" extrusionOk="0">
                  <a:moveTo>
                    <a:pt x="931" y="0"/>
                  </a:moveTo>
                  <a:cubicBezTo>
                    <a:pt x="417" y="0"/>
                    <a:pt x="1" y="417"/>
                    <a:pt x="1" y="927"/>
                  </a:cubicBezTo>
                  <a:cubicBezTo>
                    <a:pt x="1" y="1441"/>
                    <a:pt x="417" y="1858"/>
                    <a:pt x="931" y="1858"/>
                  </a:cubicBezTo>
                  <a:cubicBezTo>
                    <a:pt x="1442" y="1858"/>
                    <a:pt x="1858" y="1441"/>
                    <a:pt x="1858" y="927"/>
                  </a:cubicBezTo>
                  <a:cubicBezTo>
                    <a:pt x="1858" y="417"/>
                    <a:pt x="1442" y="0"/>
                    <a:pt x="9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5"/>
            <p:cNvSpPr/>
            <p:nvPr/>
          </p:nvSpPr>
          <p:spPr>
            <a:xfrm>
              <a:off x="7780257" y="3752467"/>
              <a:ext cx="762816" cy="825235"/>
            </a:xfrm>
            <a:custGeom>
              <a:avLst/>
              <a:gdLst/>
              <a:ahLst/>
              <a:cxnLst/>
              <a:rect l="l" t="t" r="r" b="b"/>
              <a:pathLst>
                <a:path w="5255" h="5685" extrusionOk="0">
                  <a:moveTo>
                    <a:pt x="4497" y="0"/>
                  </a:moveTo>
                  <a:lnTo>
                    <a:pt x="1082" y="909"/>
                  </a:lnTo>
                  <a:lnTo>
                    <a:pt x="0" y="568"/>
                  </a:lnTo>
                  <a:lnTo>
                    <a:pt x="815" y="5674"/>
                  </a:lnTo>
                  <a:lnTo>
                    <a:pt x="5254" y="5684"/>
                  </a:lnTo>
                  <a:lnTo>
                    <a:pt x="5254" y="5684"/>
                  </a:lnTo>
                  <a:lnTo>
                    <a:pt x="4497" y="0"/>
                  </a:lnTo>
                  <a:close/>
                </a:path>
              </a:pathLst>
            </a:custGeom>
            <a:solidFill>
              <a:srgbClr val="F8B7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5"/>
            <p:cNvSpPr/>
            <p:nvPr/>
          </p:nvSpPr>
          <p:spPr>
            <a:xfrm>
              <a:off x="7898414" y="3884416"/>
              <a:ext cx="183192" cy="705478"/>
            </a:xfrm>
            <a:custGeom>
              <a:avLst/>
              <a:gdLst/>
              <a:ahLst/>
              <a:cxnLst/>
              <a:rect l="l" t="t" r="r" b="b"/>
              <a:pathLst>
                <a:path w="1262" h="4860" extrusionOk="0">
                  <a:moveTo>
                    <a:pt x="268" y="0"/>
                  </a:moveTo>
                  <a:lnTo>
                    <a:pt x="268" y="0"/>
                  </a:lnTo>
                  <a:cubicBezTo>
                    <a:pt x="399" y="800"/>
                    <a:pt x="539" y="1597"/>
                    <a:pt x="691" y="2394"/>
                  </a:cubicBezTo>
                  <a:cubicBezTo>
                    <a:pt x="833" y="3154"/>
                    <a:pt x="988" y="3918"/>
                    <a:pt x="1144" y="4678"/>
                  </a:cubicBezTo>
                  <a:lnTo>
                    <a:pt x="1144" y="4678"/>
                  </a:lnTo>
                  <a:lnTo>
                    <a:pt x="339" y="4148"/>
                  </a:lnTo>
                  <a:lnTo>
                    <a:pt x="321" y="4137"/>
                  </a:lnTo>
                  <a:lnTo>
                    <a:pt x="310" y="4155"/>
                  </a:lnTo>
                  <a:lnTo>
                    <a:pt x="1" y="4765"/>
                  </a:lnTo>
                  <a:lnTo>
                    <a:pt x="335" y="4195"/>
                  </a:lnTo>
                  <a:lnTo>
                    <a:pt x="335" y="4195"/>
                  </a:lnTo>
                  <a:lnTo>
                    <a:pt x="1181" y="4800"/>
                  </a:lnTo>
                  <a:lnTo>
                    <a:pt x="1262" y="4860"/>
                  </a:lnTo>
                  <a:lnTo>
                    <a:pt x="1245" y="4757"/>
                  </a:lnTo>
                  <a:cubicBezTo>
                    <a:pt x="1097" y="3961"/>
                    <a:pt x="944" y="3168"/>
                    <a:pt x="783" y="2376"/>
                  </a:cubicBezTo>
                  <a:cubicBezTo>
                    <a:pt x="624" y="1579"/>
                    <a:pt x="451" y="790"/>
                    <a:pt x="268" y="0"/>
                  </a:cubicBezTo>
                  <a:close/>
                </a:path>
              </a:pathLst>
            </a:custGeom>
            <a:solidFill>
              <a:srgbClr val="D19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31"/>
        <p:cNvGrpSpPr/>
        <p:nvPr/>
      </p:nvGrpSpPr>
      <p:grpSpPr>
        <a:xfrm>
          <a:off x="0" y="0"/>
          <a:ext cx="0" cy="0"/>
          <a:chOff x="0" y="0"/>
          <a:chExt cx="0" cy="0"/>
        </a:xfrm>
      </p:grpSpPr>
      <p:grpSp>
        <p:nvGrpSpPr>
          <p:cNvPr id="1632" name="Google Shape;1632;p45"/>
          <p:cNvGrpSpPr/>
          <p:nvPr/>
        </p:nvGrpSpPr>
        <p:grpSpPr>
          <a:xfrm>
            <a:off x="3377579" y="1611505"/>
            <a:ext cx="532726" cy="418801"/>
            <a:chOff x="2710853" y="2697097"/>
            <a:chExt cx="299150" cy="235163"/>
          </a:xfrm>
        </p:grpSpPr>
        <p:sp>
          <p:nvSpPr>
            <p:cNvPr id="1633" name="Google Shape;1633;p45"/>
            <p:cNvSpPr/>
            <p:nvPr/>
          </p:nvSpPr>
          <p:spPr>
            <a:xfrm rot="-1400388">
              <a:off x="2732175" y="2774339"/>
              <a:ext cx="135824" cy="135687"/>
            </a:xfrm>
            <a:custGeom>
              <a:avLst/>
              <a:gdLst/>
              <a:ahLst/>
              <a:cxnLst/>
              <a:rect l="l" t="t" r="r" b="b"/>
              <a:pathLst>
                <a:path w="2973" h="2970" extrusionOk="0">
                  <a:moveTo>
                    <a:pt x="1484" y="1"/>
                  </a:moveTo>
                  <a:cubicBezTo>
                    <a:pt x="664" y="1"/>
                    <a:pt x="1" y="664"/>
                    <a:pt x="1" y="1485"/>
                  </a:cubicBezTo>
                  <a:cubicBezTo>
                    <a:pt x="1" y="2306"/>
                    <a:pt x="664" y="2969"/>
                    <a:pt x="1484" y="2969"/>
                  </a:cubicBezTo>
                  <a:cubicBezTo>
                    <a:pt x="2305" y="2969"/>
                    <a:pt x="2972" y="2306"/>
                    <a:pt x="2972" y="1485"/>
                  </a:cubicBezTo>
                  <a:cubicBezTo>
                    <a:pt x="2972" y="664"/>
                    <a:pt x="2305" y="1"/>
                    <a:pt x="1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5"/>
            <p:cNvSpPr/>
            <p:nvPr/>
          </p:nvSpPr>
          <p:spPr>
            <a:xfrm rot="-1400388">
              <a:off x="2840346" y="2762777"/>
              <a:ext cx="146652" cy="146423"/>
            </a:xfrm>
            <a:custGeom>
              <a:avLst/>
              <a:gdLst/>
              <a:ahLst/>
              <a:cxnLst/>
              <a:rect l="l" t="t" r="r" b="b"/>
              <a:pathLst>
                <a:path w="3210" h="3205" extrusionOk="0">
                  <a:moveTo>
                    <a:pt x="1603" y="1"/>
                  </a:moveTo>
                  <a:cubicBezTo>
                    <a:pt x="719" y="1"/>
                    <a:pt x="0" y="718"/>
                    <a:pt x="0" y="1602"/>
                  </a:cubicBezTo>
                  <a:cubicBezTo>
                    <a:pt x="0" y="2487"/>
                    <a:pt x="719" y="3205"/>
                    <a:pt x="1603" y="3205"/>
                  </a:cubicBezTo>
                  <a:cubicBezTo>
                    <a:pt x="2490" y="3205"/>
                    <a:pt x="3209" y="2487"/>
                    <a:pt x="3209" y="1602"/>
                  </a:cubicBezTo>
                  <a:cubicBezTo>
                    <a:pt x="3209" y="718"/>
                    <a:pt x="2490" y="1"/>
                    <a:pt x="16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5"/>
            <p:cNvSpPr/>
            <p:nvPr/>
          </p:nvSpPr>
          <p:spPr>
            <a:xfrm rot="-1400388">
              <a:off x="2810168" y="2733050"/>
              <a:ext cx="29239" cy="50117"/>
            </a:xfrm>
            <a:custGeom>
              <a:avLst/>
              <a:gdLst/>
              <a:ahLst/>
              <a:cxnLst/>
              <a:rect l="l" t="t" r="r" b="b"/>
              <a:pathLst>
                <a:path w="640" h="1097" extrusionOk="0">
                  <a:moveTo>
                    <a:pt x="517" y="0"/>
                  </a:moveTo>
                  <a:cubicBezTo>
                    <a:pt x="505" y="465"/>
                    <a:pt x="4" y="1010"/>
                    <a:pt x="0" y="1014"/>
                  </a:cubicBezTo>
                  <a:lnTo>
                    <a:pt x="87" y="1097"/>
                  </a:lnTo>
                  <a:cubicBezTo>
                    <a:pt x="110" y="1073"/>
                    <a:pt x="627" y="516"/>
                    <a:pt x="6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5"/>
            <p:cNvSpPr/>
            <p:nvPr/>
          </p:nvSpPr>
          <p:spPr>
            <a:xfrm rot="-1400388">
              <a:off x="2770018" y="2705448"/>
              <a:ext cx="54823" cy="61310"/>
            </a:xfrm>
            <a:custGeom>
              <a:avLst/>
              <a:gdLst/>
              <a:ahLst/>
              <a:cxnLst/>
              <a:rect l="l" t="t" r="r" b="b"/>
              <a:pathLst>
                <a:path w="1200" h="1342" extrusionOk="0">
                  <a:moveTo>
                    <a:pt x="465" y="1"/>
                  </a:moveTo>
                  <a:lnTo>
                    <a:pt x="465" y="1"/>
                  </a:lnTo>
                  <a:cubicBezTo>
                    <a:pt x="0" y="797"/>
                    <a:pt x="1049" y="1342"/>
                    <a:pt x="1049" y="1342"/>
                  </a:cubicBezTo>
                  <a:cubicBezTo>
                    <a:pt x="1049" y="1342"/>
                    <a:pt x="1199" y="123"/>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7" name="Google Shape;1637;p45"/>
          <p:cNvSpPr txBox="1">
            <a:spLocks noGrp="1"/>
          </p:cNvSpPr>
          <p:nvPr>
            <p:ph type="ctrTitle"/>
          </p:nvPr>
        </p:nvSpPr>
        <p:spPr>
          <a:xfrm>
            <a:off x="1374925" y="416354"/>
            <a:ext cx="6390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solidFill>
                  <a:schemeClr val="lt1"/>
                </a:solidFill>
              </a:rPr>
              <a:t>Algoritmos por aplicar</a:t>
            </a:r>
            <a:endParaRPr b="0" dirty="0">
              <a:solidFill>
                <a:schemeClr val="lt1"/>
              </a:solidFill>
            </a:endParaRPr>
          </a:p>
        </p:txBody>
      </p:sp>
      <p:sp>
        <p:nvSpPr>
          <p:cNvPr id="1638" name="Google Shape;1638;p45"/>
          <p:cNvSpPr txBox="1"/>
          <p:nvPr/>
        </p:nvSpPr>
        <p:spPr>
          <a:xfrm flipH="1">
            <a:off x="5971225" y="2897876"/>
            <a:ext cx="2154000" cy="519300"/>
          </a:xfrm>
          <a:prstGeom prst="rect">
            <a:avLst/>
          </a:prstGeom>
          <a:solidFill>
            <a:schemeClr val="accent6"/>
          </a:solidFill>
          <a:ln>
            <a:noFill/>
          </a:ln>
        </p:spPr>
        <p:txBody>
          <a:bodyPr spcFirstLastPara="1" wrap="square" lIns="91425" tIns="182875" rIns="91425" bIns="0" anchor="ctr" anchorCtr="0">
            <a:noAutofit/>
          </a:bodyPr>
          <a:lstStyle/>
          <a:p>
            <a:pPr marL="0" lvl="0" indent="0" algn="l" rtl="0">
              <a:spcBef>
                <a:spcPts val="0"/>
              </a:spcBef>
              <a:spcAft>
                <a:spcPts val="1600"/>
              </a:spcAft>
              <a:buNone/>
            </a:pPr>
            <a:r>
              <a:rPr lang="en" sz="1200" dirty="0">
                <a:solidFill>
                  <a:schemeClr val="lt1"/>
                </a:solidFill>
                <a:latin typeface="Barlow"/>
                <a:ea typeface="Barlow"/>
                <a:cs typeface="Barlow"/>
                <a:sym typeface="Barlow"/>
              </a:rPr>
              <a:t>Gráficos de barras apiladas</a:t>
            </a:r>
            <a:endParaRPr sz="1200" dirty="0">
              <a:solidFill>
                <a:schemeClr val="lt1"/>
              </a:solidFill>
              <a:latin typeface="Barlow"/>
              <a:ea typeface="Barlow"/>
              <a:cs typeface="Barlow"/>
              <a:sym typeface="Barlow"/>
            </a:endParaRPr>
          </a:p>
        </p:txBody>
      </p:sp>
      <p:sp>
        <p:nvSpPr>
          <p:cNvPr id="1639" name="Google Shape;1639;p45"/>
          <p:cNvSpPr txBox="1"/>
          <p:nvPr/>
        </p:nvSpPr>
        <p:spPr>
          <a:xfrm flipH="1">
            <a:off x="1019125" y="3857775"/>
            <a:ext cx="2154000" cy="519300"/>
          </a:xfrm>
          <a:prstGeom prst="rect">
            <a:avLst/>
          </a:prstGeom>
          <a:solidFill>
            <a:schemeClr val="accent6"/>
          </a:solidFill>
          <a:ln>
            <a:noFill/>
          </a:ln>
        </p:spPr>
        <p:txBody>
          <a:bodyPr spcFirstLastPara="1" wrap="square" lIns="91425" tIns="182875" rIns="91425" bIns="0" anchor="ctr" anchorCtr="0">
            <a:noAutofit/>
          </a:bodyPr>
          <a:lstStyle/>
          <a:p>
            <a:pPr marL="0" lvl="0" indent="0" algn="r" rtl="0">
              <a:spcBef>
                <a:spcPts val="0"/>
              </a:spcBef>
              <a:spcAft>
                <a:spcPts val="1600"/>
              </a:spcAft>
              <a:buNone/>
            </a:pPr>
            <a:r>
              <a:rPr lang="en" sz="1200" dirty="0">
                <a:solidFill>
                  <a:schemeClr val="lt1"/>
                </a:solidFill>
                <a:latin typeface="Barlow"/>
                <a:ea typeface="Barlow"/>
                <a:cs typeface="Barlow"/>
                <a:sym typeface="Barlow"/>
              </a:rPr>
              <a:t>Medidas de tendencia central (promedio, media, mediana)</a:t>
            </a:r>
            <a:endParaRPr sz="1200" dirty="0">
              <a:solidFill>
                <a:schemeClr val="lt1"/>
              </a:solidFill>
              <a:latin typeface="Barlow"/>
              <a:ea typeface="Barlow"/>
              <a:cs typeface="Barlow"/>
              <a:sym typeface="Barlow"/>
            </a:endParaRPr>
          </a:p>
        </p:txBody>
      </p:sp>
      <p:grpSp>
        <p:nvGrpSpPr>
          <p:cNvPr id="1640" name="Google Shape;1640;p45"/>
          <p:cNvGrpSpPr/>
          <p:nvPr/>
        </p:nvGrpSpPr>
        <p:grpSpPr>
          <a:xfrm rot="483576">
            <a:off x="7604734" y="3224550"/>
            <a:ext cx="638647" cy="825944"/>
            <a:chOff x="7528758" y="3224549"/>
            <a:chExt cx="638662" cy="825963"/>
          </a:xfrm>
        </p:grpSpPr>
        <p:grpSp>
          <p:nvGrpSpPr>
            <p:cNvPr id="1641" name="Google Shape;1641;p45"/>
            <p:cNvGrpSpPr/>
            <p:nvPr/>
          </p:nvGrpSpPr>
          <p:grpSpPr>
            <a:xfrm rot="-1092437">
              <a:off x="7640100" y="3255502"/>
              <a:ext cx="320563" cy="764056"/>
              <a:chOff x="7089565" y="2941940"/>
              <a:chExt cx="537061" cy="1280073"/>
            </a:xfrm>
          </p:grpSpPr>
          <p:sp>
            <p:nvSpPr>
              <p:cNvPr id="1642" name="Google Shape;1642;p45"/>
              <p:cNvSpPr/>
              <p:nvPr/>
            </p:nvSpPr>
            <p:spPr>
              <a:xfrm>
                <a:off x="7242421" y="3003260"/>
                <a:ext cx="200248" cy="1218753"/>
              </a:xfrm>
              <a:custGeom>
                <a:avLst/>
                <a:gdLst/>
                <a:ahLst/>
                <a:cxnLst/>
                <a:rect l="l" t="t" r="r" b="b"/>
                <a:pathLst>
                  <a:path w="2041" h="12422" extrusionOk="0">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5"/>
              <p:cNvSpPr/>
              <p:nvPr/>
            </p:nvSpPr>
            <p:spPr>
              <a:xfrm>
                <a:off x="7422846" y="3619498"/>
                <a:ext cx="203780" cy="251659"/>
              </a:xfrm>
              <a:custGeom>
                <a:avLst/>
                <a:gdLst/>
                <a:ahLst/>
                <a:cxnLst/>
                <a:rect l="l" t="t" r="r" b="b"/>
                <a:pathLst>
                  <a:path w="2077" h="2565" extrusionOk="0">
                    <a:moveTo>
                      <a:pt x="1588" y="0"/>
                    </a:moveTo>
                    <a:cubicBezTo>
                      <a:pt x="1537" y="0"/>
                      <a:pt x="1458" y="28"/>
                      <a:pt x="1347" y="90"/>
                    </a:cubicBezTo>
                    <a:cubicBezTo>
                      <a:pt x="163" y="745"/>
                      <a:pt x="1" y="2565"/>
                      <a:pt x="1" y="2565"/>
                    </a:cubicBezTo>
                    <a:cubicBezTo>
                      <a:pt x="1" y="2565"/>
                      <a:pt x="2076" y="0"/>
                      <a:pt x="1588"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5"/>
              <p:cNvSpPr/>
              <p:nvPr/>
            </p:nvSpPr>
            <p:spPr>
              <a:xfrm>
                <a:off x="7397338" y="3419253"/>
                <a:ext cx="202112" cy="230859"/>
              </a:xfrm>
              <a:custGeom>
                <a:avLst/>
                <a:gdLst/>
                <a:ahLst/>
                <a:cxnLst/>
                <a:rect l="l" t="t" r="r" b="b"/>
                <a:pathLst>
                  <a:path w="2060" h="2353" extrusionOk="0">
                    <a:moveTo>
                      <a:pt x="1678" y="0"/>
                    </a:moveTo>
                    <a:cubicBezTo>
                      <a:pt x="1637" y="0"/>
                      <a:pt x="1566" y="28"/>
                      <a:pt x="1460" y="90"/>
                    </a:cubicBezTo>
                    <a:cubicBezTo>
                      <a:pt x="383" y="722"/>
                      <a:pt x="1" y="2352"/>
                      <a:pt x="1" y="2352"/>
                    </a:cubicBezTo>
                    <a:cubicBezTo>
                      <a:pt x="1" y="2352"/>
                      <a:pt x="2060" y="0"/>
                      <a:pt x="1678"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5"/>
              <p:cNvSpPr/>
              <p:nvPr/>
            </p:nvSpPr>
            <p:spPr>
              <a:xfrm>
                <a:off x="7374085" y="3226169"/>
                <a:ext cx="148150" cy="269024"/>
              </a:xfrm>
              <a:custGeom>
                <a:avLst/>
                <a:gdLst/>
                <a:ahLst/>
                <a:cxnLst/>
                <a:rect l="l" t="t" r="r" b="b"/>
                <a:pathLst>
                  <a:path w="1510" h="2742" extrusionOk="0">
                    <a:moveTo>
                      <a:pt x="1133" y="0"/>
                    </a:moveTo>
                    <a:cubicBezTo>
                      <a:pt x="1085" y="0"/>
                      <a:pt x="1013" y="40"/>
                      <a:pt x="912" y="129"/>
                    </a:cubicBezTo>
                    <a:cubicBezTo>
                      <a:pt x="1" y="922"/>
                      <a:pt x="4" y="2741"/>
                      <a:pt x="4" y="2741"/>
                    </a:cubicBezTo>
                    <a:cubicBezTo>
                      <a:pt x="327" y="2517"/>
                      <a:pt x="1509" y="0"/>
                      <a:pt x="1133"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5"/>
              <p:cNvSpPr/>
              <p:nvPr/>
            </p:nvSpPr>
            <p:spPr>
              <a:xfrm>
                <a:off x="7329151" y="3064972"/>
                <a:ext cx="123426" cy="217614"/>
              </a:xfrm>
              <a:custGeom>
                <a:avLst/>
                <a:gdLst/>
                <a:ahLst/>
                <a:cxnLst/>
                <a:rect l="l" t="t" r="r" b="b"/>
                <a:pathLst>
                  <a:path w="1258" h="2218" extrusionOk="0">
                    <a:moveTo>
                      <a:pt x="893" y="1"/>
                    </a:moveTo>
                    <a:cubicBezTo>
                      <a:pt x="869" y="1"/>
                      <a:pt x="840" y="9"/>
                      <a:pt x="805" y="27"/>
                    </a:cubicBezTo>
                    <a:cubicBezTo>
                      <a:pt x="226" y="323"/>
                      <a:pt x="0" y="2217"/>
                      <a:pt x="0" y="2217"/>
                    </a:cubicBezTo>
                    <a:cubicBezTo>
                      <a:pt x="275" y="2077"/>
                      <a:pt x="1257" y="1"/>
                      <a:pt x="893"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5"/>
              <p:cNvSpPr/>
              <p:nvPr/>
            </p:nvSpPr>
            <p:spPr>
              <a:xfrm>
                <a:off x="7279998" y="2941940"/>
                <a:ext cx="85947" cy="171501"/>
              </a:xfrm>
              <a:custGeom>
                <a:avLst/>
                <a:gdLst/>
                <a:ahLst/>
                <a:cxnLst/>
                <a:rect l="l" t="t" r="r" b="b"/>
                <a:pathLst>
                  <a:path w="876" h="1748" extrusionOk="0">
                    <a:moveTo>
                      <a:pt x="705" y="1"/>
                    </a:moveTo>
                    <a:cubicBezTo>
                      <a:pt x="668" y="1"/>
                      <a:pt x="605" y="61"/>
                      <a:pt x="514" y="204"/>
                    </a:cubicBezTo>
                    <a:cubicBezTo>
                      <a:pt x="0" y="993"/>
                      <a:pt x="64" y="1747"/>
                      <a:pt x="64" y="1747"/>
                    </a:cubicBezTo>
                    <a:cubicBezTo>
                      <a:pt x="530" y="1252"/>
                      <a:pt x="876" y="1"/>
                      <a:pt x="705"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5"/>
              <p:cNvSpPr/>
              <p:nvPr/>
            </p:nvSpPr>
            <p:spPr>
              <a:xfrm>
                <a:off x="7090939" y="2952144"/>
                <a:ext cx="162474" cy="89675"/>
              </a:xfrm>
              <a:custGeom>
                <a:avLst/>
                <a:gdLst/>
                <a:ahLst/>
                <a:cxnLst/>
                <a:rect l="l" t="t" r="r" b="b"/>
                <a:pathLst>
                  <a:path w="1656" h="914" extrusionOk="0">
                    <a:moveTo>
                      <a:pt x="669" y="1"/>
                    </a:moveTo>
                    <a:cubicBezTo>
                      <a:pt x="0" y="1"/>
                      <a:pt x="1175" y="886"/>
                      <a:pt x="1655" y="913"/>
                    </a:cubicBezTo>
                    <a:cubicBezTo>
                      <a:pt x="1655" y="913"/>
                      <a:pt x="1410" y="25"/>
                      <a:pt x="692" y="1"/>
                    </a:cubicBezTo>
                    <a:cubicBezTo>
                      <a:pt x="684" y="1"/>
                      <a:pt x="677" y="1"/>
                      <a:pt x="669"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5"/>
              <p:cNvSpPr/>
              <p:nvPr/>
            </p:nvSpPr>
            <p:spPr>
              <a:xfrm>
                <a:off x="7089565" y="3107945"/>
                <a:ext cx="219576" cy="95562"/>
              </a:xfrm>
              <a:custGeom>
                <a:avLst/>
                <a:gdLst/>
                <a:ahLst/>
                <a:cxnLst/>
                <a:rect l="l" t="t" r="r" b="b"/>
                <a:pathLst>
                  <a:path w="2238" h="974" extrusionOk="0">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5"/>
              <p:cNvSpPr/>
              <p:nvPr/>
            </p:nvSpPr>
            <p:spPr>
              <a:xfrm>
                <a:off x="7126945" y="3272674"/>
                <a:ext cx="220851" cy="117931"/>
              </a:xfrm>
              <a:custGeom>
                <a:avLst/>
                <a:gdLst/>
                <a:ahLst/>
                <a:cxnLst/>
                <a:rect l="l" t="t" r="r" b="b"/>
                <a:pathLst>
                  <a:path w="2251" h="1202" extrusionOk="0">
                    <a:moveTo>
                      <a:pt x="752" y="0"/>
                    </a:moveTo>
                    <a:cubicBezTo>
                      <a:pt x="0" y="0"/>
                      <a:pt x="586" y="698"/>
                      <a:pt x="2251" y="1202"/>
                    </a:cubicBezTo>
                    <a:cubicBezTo>
                      <a:pt x="2251" y="1202"/>
                      <a:pt x="1655" y="38"/>
                      <a:pt x="815" y="2"/>
                    </a:cubicBezTo>
                    <a:cubicBezTo>
                      <a:pt x="793" y="1"/>
                      <a:pt x="772" y="0"/>
                      <a:pt x="752"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5"/>
              <p:cNvSpPr/>
              <p:nvPr/>
            </p:nvSpPr>
            <p:spPr>
              <a:xfrm>
                <a:off x="7090350" y="3435147"/>
                <a:ext cx="295122" cy="139025"/>
              </a:xfrm>
              <a:custGeom>
                <a:avLst/>
                <a:gdLst/>
                <a:ahLst/>
                <a:cxnLst/>
                <a:rect l="l" t="t" r="r" b="b"/>
                <a:pathLst>
                  <a:path w="3008" h="1417" extrusionOk="0">
                    <a:moveTo>
                      <a:pt x="1029" y="0"/>
                    </a:moveTo>
                    <a:cubicBezTo>
                      <a:pt x="1004" y="0"/>
                      <a:pt x="979" y="1"/>
                      <a:pt x="955" y="3"/>
                    </a:cubicBezTo>
                    <a:cubicBezTo>
                      <a:pt x="0" y="87"/>
                      <a:pt x="1946" y="1258"/>
                      <a:pt x="3007" y="1416"/>
                    </a:cubicBezTo>
                    <a:cubicBezTo>
                      <a:pt x="3007" y="1416"/>
                      <a:pt x="1969" y="0"/>
                      <a:pt x="1029"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5"/>
              <p:cNvSpPr/>
              <p:nvPr/>
            </p:nvSpPr>
            <p:spPr>
              <a:xfrm>
                <a:off x="7139209" y="3640984"/>
                <a:ext cx="271772" cy="137652"/>
              </a:xfrm>
              <a:custGeom>
                <a:avLst/>
                <a:gdLst/>
                <a:ahLst/>
                <a:cxnLst/>
                <a:rect l="l" t="t" r="r" b="b"/>
                <a:pathLst>
                  <a:path w="2770" h="1403" extrusionOk="0">
                    <a:moveTo>
                      <a:pt x="720" y="1"/>
                    </a:moveTo>
                    <a:cubicBezTo>
                      <a:pt x="0" y="1"/>
                      <a:pt x="1042" y="1000"/>
                      <a:pt x="2770" y="1402"/>
                    </a:cubicBezTo>
                    <a:cubicBezTo>
                      <a:pt x="2770" y="1402"/>
                      <a:pt x="1790" y="123"/>
                      <a:pt x="843" y="9"/>
                    </a:cubicBezTo>
                    <a:cubicBezTo>
                      <a:pt x="798" y="4"/>
                      <a:pt x="756" y="1"/>
                      <a:pt x="720"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3" name="Google Shape;1653;p45"/>
            <p:cNvGrpSpPr/>
            <p:nvPr/>
          </p:nvGrpSpPr>
          <p:grpSpPr>
            <a:xfrm rot="1092976" flipH="1">
              <a:off x="7927586" y="3481327"/>
              <a:ext cx="177987" cy="424228"/>
              <a:chOff x="7089565" y="2941940"/>
              <a:chExt cx="537061" cy="1280073"/>
            </a:xfrm>
          </p:grpSpPr>
          <p:sp>
            <p:nvSpPr>
              <p:cNvPr id="1654" name="Google Shape;1654;p45"/>
              <p:cNvSpPr/>
              <p:nvPr/>
            </p:nvSpPr>
            <p:spPr>
              <a:xfrm>
                <a:off x="7242421" y="3003260"/>
                <a:ext cx="200248" cy="1218753"/>
              </a:xfrm>
              <a:custGeom>
                <a:avLst/>
                <a:gdLst/>
                <a:ahLst/>
                <a:cxnLst/>
                <a:rect l="l" t="t" r="r" b="b"/>
                <a:pathLst>
                  <a:path w="2041" h="12422" extrusionOk="0">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5"/>
              <p:cNvSpPr/>
              <p:nvPr/>
            </p:nvSpPr>
            <p:spPr>
              <a:xfrm>
                <a:off x="7422846" y="3619498"/>
                <a:ext cx="203780" cy="251659"/>
              </a:xfrm>
              <a:custGeom>
                <a:avLst/>
                <a:gdLst/>
                <a:ahLst/>
                <a:cxnLst/>
                <a:rect l="l" t="t" r="r" b="b"/>
                <a:pathLst>
                  <a:path w="2077" h="2565" extrusionOk="0">
                    <a:moveTo>
                      <a:pt x="1588" y="0"/>
                    </a:moveTo>
                    <a:cubicBezTo>
                      <a:pt x="1537" y="0"/>
                      <a:pt x="1458" y="28"/>
                      <a:pt x="1347" y="90"/>
                    </a:cubicBezTo>
                    <a:cubicBezTo>
                      <a:pt x="163" y="745"/>
                      <a:pt x="1" y="2565"/>
                      <a:pt x="1" y="2565"/>
                    </a:cubicBezTo>
                    <a:cubicBezTo>
                      <a:pt x="1" y="2565"/>
                      <a:pt x="2076" y="0"/>
                      <a:pt x="15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5"/>
              <p:cNvSpPr/>
              <p:nvPr/>
            </p:nvSpPr>
            <p:spPr>
              <a:xfrm>
                <a:off x="7397338" y="3419253"/>
                <a:ext cx="202112" cy="230859"/>
              </a:xfrm>
              <a:custGeom>
                <a:avLst/>
                <a:gdLst/>
                <a:ahLst/>
                <a:cxnLst/>
                <a:rect l="l" t="t" r="r" b="b"/>
                <a:pathLst>
                  <a:path w="2060" h="2353" extrusionOk="0">
                    <a:moveTo>
                      <a:pt x="1678" y="0"/>
                    </a:moveTo>
                    <a:cubicBezTo>
                      <a:pt x="1637" y="0"/>
                      <a:pt x="1566" y="28"/>
                      <a:pt x="1460" y="90"/>
                    </a:cubicBezTo>
                    <a:cubicBezTo>
                      <a:pt x="383" y="722"/>
                      <a:pt x="1" y="2352"/>
                      <a:pt x="1" y="2352"/>
                    </a:cubicBezTo>
                    <a:cubicBezTo>
                      <a:pt x="1" y="2352"/>
                      <a:pt x="2060" y="0"/>
                      <a:pt x="16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5"/>
              <p:cNvSpPr/>
              <p:nvPr/>
            </p:nvSpPr>
            <p:spPr>
              <a:xfrm>
                <a:off x="7374085" y="3226169"/>
                <a:ext cx="148150" cy="269024"/>
              </a:xfrm>
              <a:custGeom>
                <a:avLst/>
                <a:gdLst/>
                <a:ahLst/>
                <a:cxnLst/>
                <a:rect l="l" t="t" r="r" b="b"/>
                <a:pathLst>
                  <a:path w="1510" h="2742" extrusionOk="0">
                    <a:moveTo>
                      <a:pt x="1133" y="0"/>
                    </a:moveTo>
                    <a:cubicBezTo>
                      <a:pt x="1085" y="0"/>
                      <a:pt x="1013" y="40"/>
                      <a:pt x="912" y="129"/>
                    </a:cubicBezTo>
                    <a:cubicBezTo>
                      <a:pt x="1" y="922"/>
                      <a:pt x="4" y="2741"/>
                      <a:pt x="4" y="2741"/>
                    </a:cubicBezTo>
                    <a:cubicBezTo>
                      <a:pt x="327" y="2517"/>
                      <a:pt x="1509" y="0"/>
                      <a:pt x="1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5"/>
              <p:cNvSpPr/>
              <p:nvPr/>
            </p:nvSpPr>
            <p:spPr>
              <a:xfrm>
                <a:off x="7329151" y="3064972"/>
                <a:ext cx="123426" cy="217614"/>
              </a:xfrm>
              <a:custGeom>
                <a:avLst/>
                <a:gdLst/>
                <a:ahLst/>
                <a:cxnLst/>
                <a:rect l="l" t="t" r="r" b="b"/>
                <a:pathLst>
                  <a:path w="1258" h="2218" extrusionOk="0">
                    <a:moveTo>
                      <a:pt x="893" y="1"/>
                    </a:moveTo>
                    <a:cubicBezTo>
                      <a:pt x="869" y="1"/>
                      <a:pt x="840" y="9"/>
                      <a:pt x="805" y="27"/>
                    </a:cubicBezTo>
                    <a:cubicBezTo>
                      <a:pt x="226" y="323"/>
                      <a:pt x="0" y="2217"/>
                      <a:pt x="0" y="2217"/>
                    </a:cubicBezTo>
                    <a:cubicBezTo>
                      <a:pt x="275" y="2077"/>
                      <a:pt x="1257" y="1"/>
                      <a:pt x="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5"/>
              <p:cNvSpPr/>
              <p:nvPr/>
            </p:nvSpPr>
            <p:spPr>
              <a:xfrm>
                <a:off x="7279998" y="2941940"/>
                <a:ext cx="85947" cy="171501"/>
              </a:xfrm>
              <a:custGeom>
                <a:avLst/>
                <a:gdLst/>
                <a:ahLst/>
                <a:cxnLst/>
                <a:rect l="l" t="t" r="r" b="b"/>
                <a:pathLst>
                  <a:path w="876" h="1748" extrusionOk="0">
                    <a:moveTo>
                      <a:pt x="705" y="1"/>
                    </a:moveTo>
                    <a:cubicBezTo>
                      <a:pt x="668" y="1"/>
                      <a:pt x="605" y="61"/>
                      <a:pt x="514" y="204"/>
                    </a:cubicBezTo>
                    <a:cubicBezTo>
                      <a:pt x="0" y="993"/>
                      <a:pt x="64" y="1747"/>
                      <a:pt x="64" y="1747"/>
                    </a:cubicBezTo>
                    <a:cubicBezTo>
                      <a:pt x="530" y="1252"/>
                      <a:pt x="876" y="1"/>
                      <a:pt x="7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5"/>
              <p:cNvSpPr/>
              <p:nvPr/>
            </p:nvSpPr>
            <p:spPr>
              <a:xfrm>
                <a:off x="7090939" y="2952144"/>
                <a:ext cx="162474" cy="89675"/>
              </a:xfrm>
              <a:custGeom>
                <a:avLst/>
                <a:gdLst/>
                <a:ahLst/>
                <a:cxnLst/>
                <a:rect l="l" t="t" r="r" b="b"/>
                <a:pathLst>
                  <a:path w="1656" h="914" extrusionOk="0">
                    <a:moveTo>
                      <a:pt x="669" y="1"/>
                    </a:moveTo>
                    <a:cubicBezTo>
                      <a:pt x="0" y="1"/>
                      <a:pt x="1175" y="886"/>
                      <a:pt x="1655" y="913"/>
                    </a:cubicBezTo>
                    <a:cubicBezTo>
                      <a:pt x="1655" y="913"/>
                      <a:pt x="1410" y="25"/>
                      <a:pt x="692" y="1"/>
                    </a:cubicBezTo>
                    <a:cubicBezTo>
                      <a:pt x="684" y="1"/>
                      <a:pt x="677" y="1"/>
                      <a:pt x="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5"/>
              <p:cNvSpPr/>
              <p:nvPr/>
            </p:nvSpPr>
            <p:spPr>
              <a:xfrm>
                <a:off x="7089565" y="3107945"/>
                <a:ext cx="219576" cy="95562"/>
              </a:xfrm>
              <a:custGeom>
                <a:avLst/>
                <a:gdLst/>
                <a:ahLst/>
                <a:cxnLst/>
                <a:rect l="l" t="t" r="r" b="b"/>
                <a:pathLst>
                  <a:path w="2238" h="974" extrusionOk="0">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5"/>
              <p:cNvSpPr/>
              <p:nvPr/>
            </p:nvSpPr>
            <p:spPr>
              <a:xfrm>
                <a:off x="7126945" y="3272674"/>
                <a:ext cx="220851" cy="117931"/>
              </a:xfrm>
              <a:custGeom>
                <a:avLst/>
                <a:gdLst/>
                <a:ahLst/>
                <a:cxnLst/>
                <a:rect l="l" t="t" r="r" b="b"/>
                <a:pathLst>
                  <a:path w="2251" h="1202" extrusionOk="0">
                    <a:moveTo>
                      <a:pt x="752" y="0"/>
                    </a:moveTo>
                    <a:cubicBezTo>
                      <a:pt x="0" y="0"/>
                      <a:pt x="586" y="698"/>
                      <a:pt x="2251" y="1202"/>
                    </a:cubicBezTo>
                    <a:cubicBezTo>
                      <a:pt x="2251" y="1202"/>
                      <a:pt x="1655" y="38"/>
                      <a:pt x="815" y="2"/>
                    </a:cubicBezTo>
                    <a:cubicBezTo>
                      <a:pt x="793" y="1"/>
                      <a:pt x="772" y="0"/>
                      <a:pt x="7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5"/>
              <p:cNvSpPr/>
              <p:nvPr/>
            </p:nvSpPr>
            <p:spPr>
              <a:xfrm>
                <a:off x="7090350" y="3435147"/>
                <a:ext cx="295122" cy="139025"/>
              </a:xfrm>
              <a:custGeom>
                <a:avLst/>
                <a:gdLst/>
                <a:ahLst/>
                <a:cxnLst/>
                <a:rect l="l" t="t" r="r" b="b"/>
                <a:pathLst>
                  <a:path w="3008" h="1417" extrusionOk="0">
                    <a:moveTo>
                      <a:pt x="1029" y="0"/>
                    </a:moveTo>
                    <a:cubicBezTo>
                      <a:pt x="1004" y="0"/>
                      <a:pt x="979" y="1"/>
                      <a:pt x="955" y="3"/>
                    </a:cubicBezTo>
                    <a:cubicBezTo>
                      <a:pt x="0" y="87"/>
                      <a:pt x="1946" y="1258"/>
                      <a:pt x="3007" y="1416"/>
                    </a:cubicBezTo>
                    <a:cubicBezTo>
                      <a:pt x="3007" y="1416"/>
                      <a:pt x="1969" y="0"/>
                      <a:pt x="1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5"/>
              <p:cNvSpPr/>
              <p:nvPr/>
            </p:nvSpPr>
            <p:spPr>
              <a:xfrm>
                <a:off x="7139209" y="3640984"/>
                <a:ext cx="271772" cy="137652"/>
              </a:xfrm>
              <a:custGeom>
                <a:avLst/>
                <a:gdLst/>
                <a:ahLst/>
                <a:cxnLst/>
                <a:rect l="l" t="t" r="r" b="b"/>
                <a:pathLst>
                  <a:path w="2770" h="1403" extrusionOk="0">
                    <a:moveTo>
                      <a:pt x="720" y="1"/>
                    </a:moveTo>
                    <a:cubicBezTo>
                      <a:pt x="0" y="1"/>
                      <a:pt x="1042" y="1000"/>
                      <a:pt x="2770" y="1402"/>
                    </a:cubicBezTo>
                    <a:cubicBezTo>
                      <a:pt x="2770" y="1402"/>
                      <a:pt x="1790" y="123"/>
                      <a:pt x="843" y="9"/>
                    </a:cubicBezTo>
                    <a:cubicBezTo>
                      <a:pt x="798" y="4"/>
                      <a:pt x="756" y="1"/>
                      <a:pt x="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65" name="Google Shape;1665;p45"/>
          <p:cNvSpPr txBox="1"/>
          <p:nvPr/>
        </p:nvSpPr>
        <p:spPr>
          <a:xfrm flipH="1">
            <a:off x="5971225" y="1937975"/>
            <a:ext cx="2154000" cy="519300"/>
          </a:xfrm>
          <a:prstGeom prst="rect">
            <a:avLst/>
          </a:prstGeom>
          <a:solidFill>
            <a:schemeClr val="accent6"/>
          </a:solidFill>
          <a:ln>
            <a:noFill/>
          </a:ln>
        </p:spPr>
        <p:txBody>
          <a:bodyPr spcFirstLastPara="1" wrap="square" lIns="91425" tIns="182875" rIns="91425" bIns="0" anchor="ctr" anchorCtr="0">
            <a:noAutofit/>
          </a:bodyPr>
          <a:lstStyle/>
          <a:p>
            <a:pPr marL="0" lvl="0" indent="0" algn="r" rtl="0">
              <a:spcBef>
                <a:spcPts val="0"/>
              </a:spcBef>
              <a:spcAft>
                <a:spcPts val="1600"/>
              </a:spcAft>
              <a:buNone/>
            </a:pPr>
            <a:r>
              <a:rPr lang="es-AR" sz="1200" dirty="0">
                <a:solidFill>
                  <a:schemeClr val="lt1"/>
                </a:solidFill>
                <a:latin typeface="Barlow"/>
                <a:ea typeface="Barlow"/>
                <a:cs typeface="Barlow"/>
                <a:sym typeface="Barlow"/>
              </a:rPr>
              <a:t>Mapeo de árboles</a:t>
            </a:r>
          </a:p>
        </p:txBody>
      </p:sp>
      <p:sp>
        <p:nvSpPr>
          <p:cNvPr id="1666" name="Google Shape;1666;p45"/>
          <p:cNvSpPr txBox="1"/>
          <p:nvPr/>
        </p:nvSpPr>
        <p:spPr>
          <a:xfrm flipH="1">
            <a:off x="1019025" y="1937962"/>
            <a:ext cx="2154000" cy="519300"/>
          </a:xfrm>
          <a:prstGeom prst="rect">
            <a:avLst/>
          </a:prstGeom>
          <a:solidFill>
            <a:schemeClr val="accent6"/>
          </a:solidFill>
          <a:ln>
            <a:noFill/>
          </a:ln>
        </p:spPr>
        <p:txBody>
          <a:bodyPr spcFirstLastPara="1" wrap="square" lIns="91425" tIns="182875" rIns="91425" bIns="0" anchor="ctr" anchorCtr="0">
            <a:noAutofit/>
          </a:bodyPr>
          <a:lstStyle/>
          <a:p>
            <a:pPr marL="0" lvl="0" indent="0" algn="r" rtl="0">
              <a:spcBef>
                <a:spcPts val="0"/>
              </a:spcBef>
              <a:spcAft>
                <a:spcPts val="1600"/>
              </a:spcAft>
              <a:buNone/>
            </a:pPr>
            <a:r>
              <a:rPr lang="en" sz="1200" dirty="0">
                <a:solidFill>
                  <a:schemeClr val="lt1"/>
                </a:solidFill>
                <a:latin typeface="Barlow"/>
                <a:ea typeface="Barlow"/>
                <a:cs typeface="Barlow"/>
                <a:sym typeface="Barlow"/>
              </a:rPr>
              <a:t>Mínimos, máximos</a:t>
            </a:r>
            <a:endParaRPr sz="1200" dirty="0">
              <a:solidFill>
                <a:schemeClr val="lt1"/>
              </a:solidFill>
              <a:latin typeface="Barlow"/>
              <a:ea typeface="Barlow"/>
              <a:cs typeface="Barlow"/>
              <a:sym typeface="Barlow"/>
            </a:endParaRPr>
          </a:p>
        </p:txBody>
      </p:sp>
      <p:sp>
        <p:nvSpPr>
          <p:cNvPr id="1667" name="Google Shape;1667;p45"/>
          <p:cNvSpPr txBox="1"/>
          <p:nvPr/>
        </p:nvSpPr>
        <p:spPr>
          <a:xfrm flipH="1">
            <a:off x="1019125" y="2897875"/>
            <a:ext cx="2154000" cy="519300"/>
          </a:xfrm>
          <a:prstGeom prst="rect">
            <a:avLst/>
          </a:prstGeom>
          <a:solidFill>
            <a:schemeClr val="accent6"/>
          </a:solidFill>
          <a:ln>
            <a:noFill/>
          </a:ln>
        </p:spPr>
        <p:txBody>
          <a:bodyPr spcFirstLastPara="1" wrap="square" lIns="91425" tIns="182875" rIns="91425" bIns="0" anchor="ctr" anchorCtr="0">
            <a:noAutofit/>
          </a:bodyPr>
          <a:lstStyle/>
          <a:p>
            <a:pPr marL="0" lvl="0" indent="0" algn="r" rtl="0">
              <a:spcBef>
                <a:spcPts val="0"/>
              </a:spcBef>
              <a:spcAft>
                <a:spcPts val="1600"/>
              </a:spcAft>
              <a:buNone/>
            </a:pPr>
            <a:r>
              <a:rPr lang="en" sz="1200" dirty="0">
                <a:solidFill>
                  <a:schemeClr val="lt1"/>
                </a:solidFill>
                <a:latin typeface="Barlow"/>
                <a:ea typeface="Barlow"/>
                <a:cs typeface="Barlow"/>
                <a:sym typeface="Barlow"/>
              </a:rPr>
              <a:t>Sumatorias</a:t>
            </a:r>
            <a:endParaRPr sz="1200" dirty="0">
              <a:solidFill>
                <a:schemeClr val="lt1"/>
              </a:solidFill>
              <a:latin typeface="Barlow"/>
              <a:ea typeface="Barlow"/>
              <a:cs typeface="Barlow"/>
              <a:sym typeface="Barlow"/>
            </a:endParaRPr>
          </a:p>
        </p:txBody>
      </p:sp>
      <p:sp>
        <p:nvSpPr>
          <p:cNvPr id="1668" name="Google Shape;1668;p45"/>
          <p:cNvSpPr txBox="1"/>
          <p:nvPr/>
        </p:nvSpPr>
        <p:spPr>
          <a:xfrm flipH="1">
            <a:off x="5971225" y="3857750"/>
            <a:ext cx="2154000" cy="519300"/>
          </a:xfrm>
          <a:prstGeom prst="rect">
            <a:avLst/>
          </a:prstGeom>
          <a:solidFill>
            <a:schemeClr val="accent6"/>
          </a:solidFill>
          <a:ln>
            <a:noFill/>
          </a:ln>
        </p:spPr>
        <p:txBody>
          <a:bodyPr spcFirstLastPara="1" wrap="square" lIns="91425" tIns="182875" rIns="91425" bIns="0" anchor="ctr" anchorCtr="0">
            <a:noAutofit/>
          </a:bodyPr>
          <a:lstStyle/>
          <a:p>
            <a:pPr marL="0" lvl="0" indent="0" algn="l" rtl="0">
              <a:spcBef>
                <a:spcPts val="0"/>
              </a:spcBef>
              <a:spcAft>
                <a:spcPts val="1600"/>
              </a:spcAft>
              <a:buNone/>
            </a:pPr>
            <a:r>
              <a:rPr lang="en" sz="1200" dirty="0">
                <a:solidFill>
                  <a:schemeClr val="lt1"/>
                </a:solidFill>
                <a:latin typeface="Barlow"/>
                <a:ea typeface="Barlow"/>
                <a:cs typeface="Barlow"/>
                <a:sym typeface="Barlow"/>
              </a:rPr>
              <a:t>Gráficos de lineas</a:t>
            </a:r>
            <a:endParaRPr sz="1200" dirty="0">
              <a:solidFill>
                <a:schemeClr val="lt1"/>
              </a:solidFill>
              <a:latin typeface="Barlow"/>
              <a:ea typeface="Barlow"/>
              <a:cs typeface="Barlow"/>
              <a:sym typeface="Barlow"/>
            </a:endParaRPr>
          </a:p>
        </p:txBody>
      </p:sp>
      <p:sp>
        <p:nvSpPr>
          <p:cNvPr id="1669" name="Google Shape;1669;p45"/>
          <p:cNvSpPr txBox="1"/>
          <p:nvPr/>
        </p:nvSpPr>
        <p:spPr>
          <a:xfrm flipH="1">
            <a:off x="3372750" y="1937950"/>
            <a:ext cx="542400" cy="519300"/>
          </a:xfrm>
          <a:prstGeom prst="rect">
            <a:avLst/>
          </a:prstGeom>
          <a:solidFill>
            <a:schemeClr val="accent6"/>
          </a:solidFill>
          <a:ln>
            <a:noFill/>
          </a:ln>
        </p:spPr>
        <p:txBody>
          <a:bodyPr spcFirstLastPara="1" wrap="square" lIns="91425" tIns="182875" rIns="91425" bIns="0" anchor="ctr" anchorCtr="0">
            <a:noAutofit/>
          </a:bodyPr>
          <a:lstStyle/>
          <a:p>
            <a:pPr marL="0" lvl="0" indent="0" algn="ctr" rtl="0">
              <a:spcBef>
                <a:spcPts val="0"/>
              </a:spcBef>
              <a:spcAft>
                <a:spcPts val="1600"/>
              </a:spcAft>
              <a:buNone/>
            </a:pPr>
            <a:r>
              <a:rPr lang="en">
                <a:solidFill>
                  <a:schemeClr val="lt1"/>
                </a:solidFill>
                <a:latin typeface="Fjalla One"/>
                <a:ea typeface="Fjalla One"/>
                <a:cs typeface="Fjalla One"/>
                <a:sym typeface="Fjalla One"/>
              </a:rPr>
              <a:t>01</a:t>
            </a:r>
            <a:endParaRPr>
              <a:solidFill>
                <a:schemeClr val="lt1"/>
              </a:solidFill>
              <a:latin typeface="Fjalla One"/>
              <a:ea typeface="Fjalla One"/>
              <a:cs typeface="Fjalla One"/>
              <a:sym typeface="Fjalla One"/>
            </a:endParaRPr>
          </a:p>
        </p:txBody>
      </p:sp>
      <p:sp>
        <p:nvSpPr>
          <p:cNvPr id="1670" name="Google Shape;1670;p45"/>
          <p:cNvSpPr txBox="1"/>
          <p:nvPr/>
        </p:nvSpPr>
        <p:spPr>
          <a:xfrm flipH="1">
            <a:off x="3372750" y="2897875"/>
            <a:ext cx="542400" cy="519300"/>
          </a:xfrm>
          <a:prstGeom prst="rect">
            <a:avLst/>
          </a:prstGeom>
          <a:solidFill>
            <a:schemeClr val="accent6"/>
          </a:solidFill>
          <a:ln>
            <a:noFill/>
          </a:ln>
        </p:spPr>
        <p:txBody>
          <a:bodyPr spcFirstLastPara="1" wrap="square" lIns="91425" tIns="182875" rIns="91425" bIns="0" anchor="ctr" anchorCtr="0">
            <a:noAutofit/>
          </a:bodyPr>
          <a:lstStyle/>
          <a:p>
            <a:pPr marL="0" lvl="0" indent="0" algn="ctr" rtl="0">
              <a:spcBef>
                <a:spcPts val="0"/>
              </a:spcBef>
              <a:spcAft>
                <a:spcPts val="1600"/>
              </a:spcAft>
              <a:buNone/>
            </a:pPr>
            <a:r>
              <a:rPr lang="en">
                <a:solidFill>
                  <a:schemeClr val="lt1"/>
                </a:solidFill>
                <a:latin typeface="Fjalla One"/>
                <a:ea typeface="Fjalla One"/>
                <a:cs typeface="Fjalla One"/>
                <a:sym typeface="Fjalla One"/>
              </a:rPr>
              <a:t>02</a:t>
            </a:r>
            <a:endParaRPr>
              <a:solidFill>
                <a:schemeClr val="lt1"/>
              </a:solidFill>
              <a:latin typeface="Fjalla One"/>
              <a:ea typeface="Fjalla One"/>
              <a:cs typeface="Fjalla One"/>
              <a:sym typeface="Fjalla One"/>
            </a:endParaRPr>
          </a:p>
        </p:txBody>
      </p:sp>
      <p:sp>
        <p:nvSpPr>
          <p:cNvPr id="1671" name="Google Shape;1671;p45"/>
          <p:cNvSpPr txBox="1"/>
          <p:nvPr/>
        </p:nvSpPr>
        <p:spPr>
          <a:xfrm flipH="1">
            <a:off x="3372750" y="3857800"/>
            <a:ext cx="542400" cy="519300"/>
          </a:xfrm>
          <a:prstGeom prst="rect">
            <a:avLst/>
          </a:prstGeom>
          <a:solidFill>
            <a:schemeClr val="accent6"/>
          </a:solidFill>
          <a:ln>
            <a:noFill/>
          </a:ln>
        </p:spPr>
        <p:txBody>
          <a:bodyPr spcFirstLastPara="1" wrap="square" lIns="91425" tIns="182875" rIns="91425" bIns="0" anchor="ctr" anchorCtr="0">
            <a:noAutofit/>
          </a:bodyPr>
          <a:lstStyle/>
          <a:p>
            <a:pPr marL="0" lvl="0" indent="0" algn="ctr" rtl="0">
              <a:spcBef>
                <a:spcPts val="0"/>
              </a:spcBef>
              <a:spcAft>
                <a:spcPts val="1600"/>
              </a:spcAft>
              <a:buNone/>
            </a:pPr>
            <a:r>
              <a:rPr lang="en">
                <a:solidFill>
                  <a:schemeClr val="lt1"/>
                </a:solidFill>
                <a:latin typeface="Fjalla One"/>
                <a:ea typeface="Fjalla One"/>
                <a:cs typeface="Fjalla One"/>
                <a:sym typeface="Fjalla One"/>
              </a:rPr>
              <a:t>03</a:t>
            </a:r>
            <a:endParaRPr>
              <a:solidFill>
                <a:schemeClr val="lt1"/>
              </a:solidFill>
              <a:latin typeface="Fjalla One"/>
              <a:ea typeface="Fjalla One"/>
              <a:cs typeface="Fjalla One"/>
              <a:sym typeface="Fjalla One"/>
            </a:endParaRPr>
          </a:p>
        </p:txBody>
      </p:sp>
      <p:sp>
        <p:nvSpPr>
          <p:cNvPr id="1672" name="Google Shape;1672;p45"/>
          <p:cNvSpPr txBox="1"/>
          <p:nvPr/>
        </p:nvSpPr>
        <p:spPr>
          <a:xfrm flipH="1">
            <a:off x="5229200" y="1937950"/>
            <a:ext cx="542400" cy="519300"/>
          </a:xfrm>
          <a:prstGeom prst="rect">
            <a:avLst/>
          </a:prstGeom>
          <a:solidFill>
            <a:schemeClr val="accent6"/>
          </a:solidFill>
          <a:ln>
            <a:noFill/>
          </a:ln>
        </p:spPr>
        <p:txBody>
          <a:bodyPr spcFirstLastPara="1" wrap="square" lIns="91425" tIns="182875" rIns="91425" bIns="0" anchor="ctr" anchorCtr="0">
            <a:noAutofit/>
          </a:bodyPr>
          <a:lstStyle/>
          <a:p>
            <a:pPr marL="0" lvl="0" indent="0" algn="ctr" rtl="0">
              <a:spcBef>
                <a:spcPts val="0"/>
              </a:spcBef>
              <a:spcAft>
                <a:spcPts val="1600"/>
              </a:spcAft>
              <a:buNone/>
            </a:pPr>
            <a:r>
              <a:rPr lang="en">
                <a:solidFill>
                  <a:schemeClr val="lt1"/>
                </a:solidFill>
                <a:latin typeface="Fjalla One"/>
                <a:ea typeface="Fjalla One"/>
                <a:cs typeface="Fjalla One"/>
                <a:sym typeface="Fjalla One"/>
              </a:rPr>
              <a:t>04</a:t>
            </a:r>
            <a:endParaRPr>
              <a:solidFill>
                <a:schemeClr val="lt1"/>
              </a:solidFill>
              <a:latin typeface="Fjalla One"/>
              <a:ea typeface="Fjalla One"/>
              <a:cs typeface="Fjalla One"/>
              <a:sym typeface="Fjalla One"/>
            </a:endParaRPr>
          </a:p>
        </p:txBody>
      </p:sp>
      <p:sp>
        <p:nvSpPr>
          <p:cNvPr id="1673" name="Google Shape;1673;p45"/>
          <p:cNvSpPr txBox="1"/>
          <p:nvPr/>
        </p:nvSpPr>
        <p:spPr>
          <a:xfrm flipH="1">
            <a:off x="5229200" y="2897875"/>
            <a:ext cx="542400" cy="519300"/>
          </a:xfrm>
          <a:prstGeom prst="rect">
            <a:avLst/>
          </a:prstGeom>
          <a:solidFill>
            <a:schemeClr val="accent6"/>
          </a:solidFill>
          <a:ln>
            <a:noFill/>
          </a:ln>
        </p:spPr>
        <p:txBody>
          <a:bodyPr spcFirstLastPara="1" wrap="square" lIns="91425" tIns="182875" rIns="91425" bIns="0" anchor="ctr" anchorCtr="0">
            <a:noAutofit/>
          </a:bodyPr>
          <a:lstStyle/>
          <a:p>
            <a:pPr marL="0" lvl="0" indent="0" algn="ctr" rtl="0">
              <a:spcBef>
                <a:spcPts val="0"/>
              </a:spcBef>
              <a:spcAft>
                <a:spcPts val="1600"/>
              </a:spcAft>
              <a:buNone/>
            </a:pPr>
            <a:r>
              <a:rPr lang="en">
                <a:solidFill>
                  <a:schemeClr val="lt1"/>
                </a:solidFill>
                <a:latin typeface="Fjalla One"/>
                <a:ea typeface="Fjalla One"/>
                <a:cs typeface="Fjalla One"/>
                <a:sym typeface="Fjalla One"/>
              </a:rPr>
              <a:t>05</a:t>
            </a:r>
            <a:endParaRPr>
              <a:solidFill>
                <a:schemeClr val="lt1"/>
              </a:solidFill>
              <a:latin typeface="Fjalla One"/>
              <a:ea typeface="Fjalla One"/>
              <a:cs typeface="Fjalla One"/>
              <a:sym typeface="Fjalla One"/>
            </a:endParaRPr>
          </a:p>
        </p:txBody>
      </p:sp>
      <p:sp>
        <p:nvSpPr>
          <p:cNvPr id="1674" name="Google Shape;1674;p45"/>
          <p:cNvSpPr txBox="1"/>
          <p:nvPr/>
        </p:nvSpPr>
        <p:spPr>
          <a:xfrm flipH="1">
            <a:off x="5229200" y="3857800"/>
            <a:ext cx="542400" cy="519300"/>
          </a:xfrm>
          <a:prstGeom prst="rect">
            <a:avLst/>
          </a:prstGeom>
          <a:solidFill>
            <a:schemeClr val="accent6"/>
          </a:solidFill>
          <a:ln>
            <a:noFill/>
          </a:ln>
        </p:spPr>
        <p:txBody>
          <a:bodyPr spcFirstLastPara="1" wrap="square" lIns="91425" tIns="182875" rIns="91425" bIns="0" anchor="ctr" anchorCtr="0">
            <a:noAutofit/>
          </a:bodyPr>
          <a:lstStyle/>
          <a:p>
            <a:pPr marL="0" lvl="0" indent="0" algn="ctr" rtl="0">
              <a:spcBef>
                <a:spcPts val="0"/>
              </a:spcBef>
              <a:spcAft>
                <a:spcPts val="1600"/>
              </a:spcAft>
              <a:buNone/>
            </a:pPr>
            <a:r>
              <a:rPr lang="en">
                <a:solidFill>
                  <a:schemeClr val="lt1"/>
                </a:solidFill>
                <a:latin typeface="Fjalla One"/>
                <a:ea typeface="Fjalla One"/>
                <a:cs typeface="Fjalla One"/>
                <a:sym typeface="Fjalla One"/>
              </a:rPr>
              <a:t>06</a:t>
            </a:r>
            <a:endParaRPr>
              <a:solidFill>
                <a:schemeClr val="lt1"/>
              </a:solidFill>
              <a:latin typeface="Fjalla One"/>
              <a:ea typeface="Fjalla One"/>
              <a:cs typeface="Fjalla One"/>
              <a:sym typeface="Fjalla One"/>
            </a:endParaRPr>
          </a:p>
        </p:txBody>
      </p:sp>
      <p:cxnSp>
        <p:nvCxnSpPr>
          <p:cNvPr id="1675" name="Google Shape;1675;p45"/>
          <p:cNvCxnSpPr>
            <a:stCxn id="1669" idx="2"/>
            <a:endCxn id="1670" idx="0"/>
          </p:cNvCxnSpPr>
          <p:nvPr/>
        </p:nvCxnSpPr>
        <p:spPr>
          <a:xfrm>
            <a:off x="3643950" y="2457250"/>
            <a:ext cx="0" cy="440700"/>
          </a:xfrm>
          <a:prstGeom prst="straightConnector1">
            <a:avLst/>
          </a:prstGeom>
          <a:noFill/>
          <a:ln w="19050" cap="flat" cmpd="sng">
            <a:solidFill>
              <a:schemeClr val="lt1"/>
            </a:solidFill>
            <a:prstDash val="solid"/>
            <a:round/>
            <a:headEnd type="none" w="med" len="med"/>
            <a:tailEnd type="none" w="med" len="med"/>
          </a:ln>
        </p:spPr>
      </p:cxnSp>
      <p:cxnSp>
        <p:nvCxnSpPr>
          <p:cNvPr id="1676" name="Google Shape;1676;p45"/>
          <p:cNvCxnSpPr>
            <a:stCxn id="1670" idx="2"/>
            <a:endCxn id="1671" idx="0"/>
          </p:cNvCxnSpPr>
          <p:nvPr/>
        </p:nvCxnSpPr>
        <p:spPr>
          <a:xfrm>
            <a:off x="3643950" y="3417175"/>
            <a:ext cx="0" cy="440700"/>
          </a:xfrm>
          <a:prstGeom prst="straightConnector1">
            <a:avLst/>
          </a:prstGeom>
          <a:noFill/>
          <a:ln w="19050" cap="flat" cmpd="sng">
            <a:solidFill>
              <a:schemeClr val="lt1"/>
            </a:solidFill>
            <a:prstDash val="solid"/>
            <a:round/>
            <a:headEnd type="none" w="med" len="med"/>
            <a:tailEnd type="none" w="med" len="med"/>
          </a:ln>
        </p:spPr>
      </p:cxnSp>
      <p:cxnSp>
        <p:nvCxnSpPr>
          <p:cNvPr id="1677" name="Google Shape;1677;p45"/>
          <p:cNvCxnSpPr>
            <a:stCxn id="1671" idx="1"/>
            <a:endCxn id="1672" idx="3"/>
          </p:cNvCxnSpPr>
          <p:nvPr/>
        </p:nvCxnSpPr>
        <p:spPr>
          <a:xfrm rot="10800000" flipH="1">
            <a:off x="3915150" y="2197750"/>
            <a:ext cx="1314000" cy="1919700"/>
          </a:xfrm>
          <a:prstGeom prst="bentConnector3">
            <a:avLst>
              <a:gd name="adj1" fmla="val 50002"/>
            </a:avLst>
          </a:prstGeom>
          <a:noFill/>
          <a:ln w="19050" cap="flat" cmpd="sng">
            <a:solidFill>
              <a:schemeClr val="lt1"/>
            </a:solidFill>
            <a:prstDash val="solid"/>
            <a:round/>
            <a:headEnd type="none" w="med" len="med"/>
            <a:tailEnd type="none" w="med" len="med"/>
          </a:ln>
        </p:spPr>
      </p:cxnSp>
      <p:cxnSp>
        <p:nvCxnSpPr>
          <p:cNvPr id="1678" name="Google Shape;1678;p45"/>
          <p:cNvCxnSpPr>
            <a:stCxn id="1672" idx="2"/>
            <a:endCxn id="1673" idx="0"/>
          </p:cNvCxnSpPr>
          <p:nvPr/>
        </p:nvCxnSpPr>
        <p:spPr>
          <a:xfrm>
            <a:off x="5500400" y="2457250"/>
            <a:ext cx="0" cy="440700"/>
          </a:xfrm>
          <a:prstGeom prst="straightConnector1">
            <a:avLst/>
          </a:prstGeom>
          <a:noFill/>
          <a:ln w="19050" cap="flat" cmpd="sng">
            <a:solidFill>
              <a:schemeClr val="lt1"/>
            </a:solidFill>
            <a:prstDash val="solid"/>
            <a:round/>
            <a:headEnd type="none" w="med" len="med"/>
            <a:tailEnd type="none" w="med" len="med"/>
          </a:ln>
        </p:spPr>
      </p:cxnSp>
      <p:cxnSp>
        <p:nvCxnSpPr>
          <p:cNvPr id="1679" name="Google Shape;1679;p45"/>
          <p:cNvCxnSpPr>
            <a:stCxn id="1673" idx="2"/>
            <a:endCxn id="1674" idx="0"/>
          </p:cNvCxnSpPr>
          <p:nvPr/>
        </p:nvCxnSpPr>
        <p:spPr>
          <a:xfrm>
            <a:off x="5500400" y="3417175"/>
            <a:ext cx="0" cy="4407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31"/>
        <p:cNvGrpSpPr/>
        <p:nvPr/>
      </p:nvGrpSpPr>
      <p:grpSpPr>
        <a:xfrm>
          <a:off x="0" y="0"/>
          <a:ext cx="0" cy="0"/>
          <a:chOff x="0" y="0"/>
          <a:chExt cx="0" cy="0"/>
        </a:xfrm>
      </p:grpSpPr>
      <p:sp>
        <p:nvSpPr>
          <p:cNvPr id="1637" name="Google Shape;1637;p45"/>
          <p:cNvSpPr txBox="1">
            <a:spLocks noGrp="1"/>
          </p:cNvSpPr>
          <p:nvPr>
            <p:ph type="ctrTitle"/>
          </p:nvPr>
        </p:nvSpPr>
        <p:spPr>
          <a:xfrm>
            <a:off x="1121133" y="381663"/>
            <a:ext cx="6782463" cy="62815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solidFill>
                  <a:schemeClr val="lt1"/>
                </a:solidFill>
              </a:rPr>
              <a:t>HERRAMIENTA DE VISUALIZACIÓN</a:t>
            </a:r>
            <a:endParaRPr b="0" dirty="0">
              <a:solidFill>
                <a:schemeClr val="lt1"/>
              </a:solidFill>
            </a:endParaRPr>
          </a:p>
        </p:txBody>
      </p:sp>
      <p:pic>
        <p:nvPicPr>
          <p:cNvPr id="50" name="Picture" title="This slide contains the following visuals: card, card, card, card, Satisfacción global promedio, ribbonChart, textbox, card, actionButton, card, slicer, slicer. Please refer to the notes on this slide for details.">
            <a:hlinkClick r:id="rId3"/>
            <a:extLst>
              <a:ext uri="{FF2B5EF4-FFF2-40B4-BE49-F238E27FC236}">
                <a16:creationId xmlns:a16="http://schemas.microsoft.com/office/drawing/2014/main" id="{E3AADDB1-11D2-47CF-B0CA-6ECC8A9104AB}"/>
              </a:ext>
            </a:extLst>
          </p:cNvPr>
          <p:cNvPicPr>
            <a:picLocks noChangeAspect="1"/>
          </p:cNvPicPr>
          <p:nvPr/>
        </p:nvPicPr>
        <p:blipFill>
          <a:blip r:embed="rId4"/>
          <a:stretch>
            <a:fillRect/>
          </a:stretch>
        </p:blipFill>
        <p:spPr>
          <a:xfrm>
            <a:off x="1013729" y="1083349"/>
            <a:ext cx="7116542" cy="4060151"/>
          </a:xfrm>
          <a:prstGeom prst="rect">
            <a:avLst/>
          </a:prstGeom>
          <a:noFill/>
        </p:spPr>
      </p:pic>
    </p:spTree>
    <p:extLst>
      <p:ext uri="{BB962C8B-B14F-4D97-AF65-F5344CB8AC3E}">
        <p14:creationId xmlns:p14="http://schemas.microsoft.com/office/powerpoint/2010/main" val="2785259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multiRowCard, tableEx, clusteredBarChart, textbox, clusteredBarChart, lineClusteredColumnComboChart, slicer, slicer. Please refer to the notes on this slide for details.">
            <a:hlinkClick r:id="rId3"/>
          </p:cNvPr>
          <p:cNvPicPr>
            <a:picLocks noChangeAspect="1"/>
          </p:cNvPicPr>
          <p:nvPr/>
        </p:nvPicPr>
        <p:blipFill>
          <a:blip r:embed="rId4"/>
          <a:stretch>
            <a:fillRect/>
          </a:stretch>
        </p:blipFill>
        <p:spPr>
          <a:xfrm>
            <a:off x="57150" y="0"/>
            <a:ext cx="9015413" cy="5143500"/>
          </a:xfrm>
          <a:prstGeom prst="rect">
            <a:avLst/>
          </a:prstGeom>
          <a:noFill/>
        </p:spPr>
      </p:pic>
      <p:sp>
        <p:nvSpPr>
          <p:cNvPr id="4" name="Title" hidden="1"/>
          <p:cNvSpPr>
            <a:spLocks noGrp="1"/>
          </p:cNvSpPr>
          <p:nvPr>
            <p:ph type="title"/>
          </p:nvPr>
        </p:nvSpPr>
        <p:spPr/>
        <p:txBody>
          <a:bodyPr/>
          <a:lstStyle/>
          <a:p>
            <a:r>
              <a:t>Análisis por sucursal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87"/>
        <p:cNvGrpSpPr/>
        <p:nvPr/>
      </p:nvGrpSpPr>
      <p:grpSpPr>
        <a:xfrm>
          <a:off x="0" y="0"/>
          <a:ext cx="0" cy="0"/>
          <a:chOff x="0" y="0"/>
          <a:chExt cx="0" cy="0"/>
        </a:xfrm>
      </p:grpSpPr>
      <p:grpSp>
        <p:nvGrpSpPr>
          <p:cNvPr id="288" name="Google Shape;288;p25"/>
          <p:cNvGrpSpPr/>
          <p:nvPr/>
        </p:nvGrpSpPr>
        <p:grpSpPr>
          <a:xfrm>
            <a:off x="319500" y="0"/>
            <a:ext cx="8505000" cy="981750"/>
            <a:chOff x="319500" y="0"/>
            <a:chExt cx="8505000" cy="981750"/>
          </a:xfrm>
        </p:grpSpPr>
        <p:sp>
          <p:nvSpPr>
            <p:cNvPr id="289" name="Google Shape;289;p25"/>
            <p:cNvSpPr/>
            <p:nvPr/>
          </p:nvSpPr>
          <p:spPr>
            <a:xfrm>
              <a:off x="319500" y="363150"/>
              <a:ext cx="8505000" cy="618600"/>
            </a:xfrm>
            <a:prstGeom prst="rect">
              <a:avLst/>
            </a:prstGeom>
            <a:solidFill>
              <a:srgbClr val="FCD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25"/>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25"/>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25"/>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25"/>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5" name="Google Shape;295;p25"/>
          <p:cNvSpPr txBox="1">
            <a:spLocks noGrp="1"/>
          </p:cNvSpPr>
          <p:nvPr>
            <p:ph type="body" idx="1"/>
          </p:nvPr>
        </p:nvSpPr>
        <p:spPr>
          <a:xfrm>
            <a:off x="716875" y="1546918"/>
            <a:ext cx="7706400" cy="3081900"/>
          </a:xfrm>
          <a:prstGeom prst="rect">
            <a:avLst/>
          </a:prstGeom>
        </p:spPr>
        <p:txBody>
          <a:bodyPr spcFirstLastPara="1" wrap="square" lIns="91425" tIns="91425" rIns="91425" bIns="91425" anchor="t" anchorCtr="0">
            <a:noAutofit/>
          </a:bodyPr>
          <a:lstStyle/>
          <a:p>
            <a:pPr marL="171450" indent="-171450">
              <a:lnSpc>
                <a:spcPct val="150000"/>
              </a:lnSpc>
              <a:buFont typeface="Wingdings" panose="05000000000000000000" pitchFamily="2" charset="2"/>
              <a:buChar char="§"/>
            </a:pPr>
            <a:r>
              <a:rPr lang="en" sz="1600" dirty="0"/>
              <a:t>  El  caso de negocio sobre el cual se va a trabajar. </a:t>
            </a:r>
            <a:endParaRPr lang="es-ES" sz="1600" dirty="0"/>
          </a:p>
          <a:p>
            <a:pPr marL="285750" indent="-285750">
              <a:lnSpc>
                <a:spcPct val="150000"/>
              </a:lnSpc>
              <a:buFont typeface="Wingdings" panose="05000000000000000000" pitchFamily="2" charset="2"/>
              <a:buChar char="§"/>
            </a:pPr>
            <a:r>
              <a:rPr lang="en" sz="1600" dirty="0"/>
              <a:t>Plantear cuales son las necesidades que pueden ser satisfechas con </a:t>
            </a:r>
            <a:r>
              <a:rPr lang="en" sz="1600" dirty="0">
                <a:hlinkClick r:id="" action="ppaction://noaction">
                  <a:extLst>
                    <a:ext uri="{A12FA001-AC4F-418D-AE19-62706E023703}">
                      <ahyp:hlinkClr xmlns:ahyp="http://schemas.microsoft.com/office/drawing/2018/hyperlinkcolor" val="tx"/>
                    </a:ext>
                  </a:extLst>
                </a:hlinkClick>
              </a:rPr>
              <a:t>una solución</a:t>
            </a:r>
            <a:r>
              <a:rPr lang="en" sz="1600" dirty="0"/>
              <a:t> analítica. </a:t>
            </a:r>
            <a:endParaRPr lang="es-ES" sz="1600" dirty="0"/>
          </a:p>
          <a:p>
            <a:pPr marL="285750" indent="-285750">
              <a:lnSpc>
                <a:spcPct val="150000"/>
              </a:lnSpc>
              <a:buFont typeface="Wingdings" panose="05000000000000000000" pitchFamily="2" charset="2"/>
              <a:buChar char="§"/>
            </a:pPr>
            <a:r>
              <a:rPr lang="en" sz="1600" dirty="0"/>
              <a:t>Oportunidades, desafíos y posibles soluciones. </a:t>
            </a:r>
            <a:endParaRPr lang="es-ES" sz="1600" dirty="0"/>
          </a:p>
          <a:p>
            <a:pPr marL="285750" indent="-285750">
              <a:lnSpc>
                <a:spcPct val="150000"/>
              </a:lnSpc>
              <a:buFont typeface="Wingdings" panose="05000000000000000000" pitchFamily="2" charset="2"/>
              <a:buChar char="§"/>
            </a:pPr>
            <a:r>
              <a:rPr lang="en" sz="1600" dirty="0"/>
              <a:t>Contar cual es la audiencia o potenciales usuarios de la solución. </a:t>
            </a:r>
          </a:p>
          <a:p>
            <a:pPr marL="285750" indent="-285750">
              <a:lnSpc>
                <a:spcPct val="150000"/>
              </a:lnSpc>
              <a:buFont typeface="Wingdings" panose="05000000000000000000" pitchFamily="2" charset="2"/>
              <a:buChar char="§"/>
            </a:pPr>
            <a:r>
              <a:rPr lang="en" sz="1600" dirty="0"/>
              <a:t>Cuáles son los beneficios. </a:t>
            </a:r>
          </a:p>
          <a:p>
            <a:pPr marL="285750" indent="-285750">
              <a:lnSpc>
                <a:spcPct val="150000"/>
              </a:lnSpc>
              <a:buFont typeface="Wingdings" panose="05000000000000000000" pitchFamily="2" charset="2"/>
              <a:buChar char="§"/>
            </a:pPr>
            <a:r>
              <a:rPr lang="en" sz="1600" dirty="0"/>
              <a:t>Especificar los orígenes de datos disponibles.</a:t>
            </a:r>
            <a:endParaRPr lang="es-ES" sz="1600" dirty="0"/>
          </a:p>
          <a:p>
            <a:pPr marL="285750" indent="-285750">
              <a:lnSpc>
                <a:spcPct val="150000"/>
              </a:lnSpc>
              <a:buFont typeface="Wingdings" panose="05000000000000000000" pitchFamily="2" charset="2"/>
              <a:buChar char="§"/>
            </a:pPr>
            <a:r>
              <a:rPr lang="en" sz="1600" dirty="0"/>
              <a:t>Cuáles son las fuentes de origen de los datos.</a:t>
            </a:r>
            <a:br>
              <a:rPr lang="en" sz="1600" dirty="0"/>
            </a:br>
            <a:endParaRPr lang="en" dirty="0"/>
          </a:p>
        </p:txBody>
      </p:sp>
      <p:sp>
        <p:nvSpPr>
          <p:cNvPr id="294" name="Google Shape;294;p25"/>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dirty="0"/>
              <a:t>CONTENIDO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lineChart, treemap, Género de Clientes miembros, Tipo de cliente, textbox, Ventas por rango horario, Método de pago, slicer, slicer, slicer. Please refer to the notes on this slide for details.">
            <a:hlinkClick r:id="rId3"/>
          </p:cNvPr>
          <p:cNvPicPr>
            <a:picLocks noChangeAspect="1"/>
          </p:cNvPicPr>
          <p:nvPr/>
        </p:nvPicPr>
        <p:blipFill>
          <a:blip r:embed="rId4"/>
          <a:stretch>
            <a:fillRect/>
          </a:stretch>
        </p:blipFill>
        <p:spPr>
          <a:xfrm>
            <a:off x="57150" y="0"/>
            <a:ext cx="9015413" cy="5143500"/>
          </a:xfrm>
          <a:prstGeom prst="rect">
            <a:avLst/>
          </a:prstGeom>
          <a:noFill/>
        </p:spPr>
      </p:pic>
      <p:sp>
        <p:nvSpPr>
          <p:cNvPr id="4" name="Title" hidden="1"/>
          <p:cNvSpPr>
            <a:spLocks noGrp="1"/>
          </p:cNvSpPr>
          <p:nvPr>
            <p:ph type="title"/>
          </p:nvPr>
        </p:nvSpPr>
        <p:spPr/>
        <p:txBody>
          <a:bodyPr/>
          <a:lstStyle/>
          <a:p>
            <a:r>
              <a:t>Análisis del cliente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grpSp>
        <p:nvGrpSpPr>
          <p:cNvPr id="665" name="Google Shape;665;p32"/>
          <p:cNvGrpSpPr/>
          <p:nvPr/>
        </p:nvGrpSpPr>
        <p:grpSpPr>
          <a:xfrm>
            <a:off x="4121900" y="0"/>
            <a:ext cx="4702500" cy="2301750"/>
            <a:chOff x="4121900" y="0"/>
            <a:chExt cx="4702500" cy="2301750"/>
          </a:xfrm>
        </p:grpSpPr>
        <p:sp>
          <p:nvSpPr>
            <p:cNvPr id="666" name="Google Shape;666;p32"/>
            <p:cNvSpPr/>
            <p:nvPr/>
          </p:nvSpPr>
          <p:spPr>
            <a:xfrm>
              <a:off x="4121900" y="363150"/>
              <a:ext cx="4702500" cy="1938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7" name="Google Shape;667;p32"/>
            <p:cNvGrpSpPr/>
            <p:nvPr/>
          </p:nvGrpSpPr>
          <p:grpSpPr>
            <a:xfrm>
              <a:off x="4444825" y="0"/>
              <a:ext cx="4133762" cy="641924"/>
              <a:chOff x="4444825" y="0"/>
              <a:chExt cx="4133762" cy="641924"/>
            </a:xfrm>
          </p:grpSpPr>
          <p:grpSp>
            <p:nvGrpSpPr>
              <p:cNvPr id="668" name="Google Shape;668;p32"/>
              <p:cNvGrpSpPr/>
              <p:nvPr/>
            </p:nvGrpSpPr>
            <p:grpSpPr>
              <a:xfrm>
                <a:off x="4444825" y="0"/>
                <a:ext cx="46887" cy="641924"/>
                <a:chOff x="4444825" y="0"/>
                <a:chExt cx="46887" cy="641924"/>
              </a:xfrm>
            </p:grpSpPr>
            <p:sp>
              <p:nvSpPr>
                <p:cNvPr id="669" name="Google Shape;669;p32"/>
                <p:cNvSpPr/>
                <p:nvPr/>
              </p:nvSpPr>
              <p:spPr>
                <a:xfrm>
                  <a:off x="44448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44645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32"/>
              <p:cNvGrpSpPr/>
              <p:nvPr/>
            </p:nvGrpSpPr>
            <p:grpSpPr>
              <a:xfrm>
                <a:off x="8531700" y="0"/>
                <a:ext cx="46887" cy="641924"/>
                <a:chOff x="2783050" y="0"/>
                <a:chExt cx="46887" cy="641924"/>
              </a:xfrm>
            </p:grpSpPr>
            <p:sp>
              <p:nvSpPr>
                <p:cNvPr id="672" name="Google Shape;672;p32"/>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2"/>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74" name="Google Shape;674;p32"/>
          <p:cNvGrpSpPr/>
          <p:nvPr/>
        </p:nvGrpSpPr>
        <p:grpSpPr>
          <a:xfrm>
            <a:off x="4121899" y="1785630"/>
            <a:ext cx="5020709" cy="3357870"/>
            <a:chOff x="4121900" y="0"/>
            <a:chExt cx="4702500" cy="2301750"/>
          </a:xfrm>
        </p:grpSpPr>
        <p:sp>
          <p:nvSpPr>
            <p:cNvPr id="675" name="Google Shape;675;p32"/>
            <p:cNvSpPr/>
            <p:nvPr/>
          </p:nvSpPr>
          <p:spPr>
            <a:xfrm>
              <a:off x="4121900" y="363150"/>
              <a:ext cx="4702500" cy="1938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32"/>
            <p:cNvGrpSpPr/>
            <p:nvPr/>
          </p:nvGrpSpPr>
          <p:grpSpPr>
            <a:xfrm>
              <a:off x="4444825" y="0"/>
              <a:ext cx="4133762" cy="641924"/>
              <a:chOff x="4444825" y="0"/>
              <a:chExt cx="4133762" cy="641924"/>
            </a:xfrm>
          </p:grpSpPr>
          <p:grpSp>
            <p:nvGrpSpPr>
              <p:cNvPr id="677" name="Google Shape;677;p32"/>
              <p:cNvGrpSpPr/>
              <p:nvPr/>
            </p:nvGrpSpPr>
            <p:grpSpPr>
              <a:xfrm>
                <a:off x="4444825" y="0"/>
                <a:ext cx="46887" cy="641924"/>
                <a:chOff x="4444825" y="0"/>
                <a:chExt cx="46887" cy="641924"/>
              </a:xfrm>
            </p:grpSpPr>
            <p:sp>
              <p:nvSpPr>
                <p:cNvPr id="678" name="Google Shape;678;p32"/>
                <p:cNvSpPr/>
                <p:nvPr/>
              </p:nvSpPr>
              <p:spPr>
                <a:xfrm>
                  <a:off x="44448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2"/>
                <p:cNvSpPr/>
                <p:nvPr/>
              </p:nvSpPr>
              <p:spPr>
                <a:xfrm>
                  <a:off x="44645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 name="Google Shape;680;p32"/>
              <p:cNvGrpSpPr/>
              <p:nvPr/>
            </p:nvGrpSpPr>
            <p:grpSpPr>
              <a:xfrm>
                <a:off x="8531700" y="0"/>
                <a:ext cx="46887" cy="641924"/>
                <a:chOff x="2783050" y="0"/>
                <a:chExt cx="46887" cy="641924"/>
              </a:xfrm>
            </p:grpSpPr>
            <p:sp>
              <p:nvSpPr>
                <p:cNvPr id="681" name="Google Shape;681;p32"/>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2"/>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683" name="Google Shape;683;p32"/>
          <p:cNvSpPr txBox="1">
            <a:spLocks noGrp="1"/>
          </p:cNvSpPr>
          <p:nvPr>
            <p:ph type="subTitle" idx="1"/>
          </p:nvPr>
        </p:nvSpPr>
        <p:spPr>
          <a:xfrm>
            <a:off x="3882112" y="2549586"/>
            <a:ext cx="5260496" cy="2168840"/>
          </a:xfrm>
          <a:prstGeom prst="rect">
            <a:avLst/>
          </a:prstGeom>
        </p:spPr>
        <p:txBody>
          <a:bodyPr spcFirstLastPara="1" wrap="square" lIns="91425" tIns="91425" rIns="91425" bIns="91425" anchor="t" anchorCtr="0">
            <a:noAutofit/>
          </a:bodyPr>
          <a:lstStyle/>
          <a:p>
            <a:pPr>
              <a:lnSpc>
                <a:spcPct val="107000"/>
              </a:lnSpc>
              <a:spcAft>
                <a:spcPts val="800"/>
              </a:spcAft>
            </a:pPr>
            <a:r>
              <a:rPr lang="es-ES" b="0" i="0" u="none" strike="noStrike" dirty="0">
                <a:solidFill>
                  <a:srgbClr val="000000"/>
                </a:solidFill>
                <a:effectLst/>
                <a:latin typeface="Arial" panose="020B0604020202020204" pitchFamily="34" charset="0"/>
              </a:rPr>
              <a:t>         </a:t>
            </a:r>
            <a:r>
              <a:rPr lang="es-ES" sz="1050" b="0" i="0" u="none" strike="noStrike" dirty="0">
                <a:solidFill>
                  <a:srgbClr val="000000"/>
                </a:solidFill>
                <a:effectLst/>
                <a:latin typeface="+mj-lt"/>
              </a:rPr>
              <a:t> </a:t>
            </a:r>
            <a:r>
              <a:rPr lang="es-AR" sz="1200" dirty="0">
                <a:effectLst/>
                <a:latin typeface="+mj-lt"/>
                <a:ea typeface="Calibri" panose="020F0502020204030204" pitchFamily="34" charset="0"/>
                <a:cs typeface="Times New Roman" panose="02020603050405020304" pitchFamily="18" charset="0"/>
              </a:rPr>
              <a:t>Luego de realizar todo el proceso de obtención de información, ejecutar los cambios según los procesos ETL y lograr armar el modelado de la información y la visualización, se puede ver la comparación entre las sucursales el rendimiento de estas, horarios en los que se realizan más transacciones y mucha más información de la que se había planteado en un inicio del proyecto. Logrando una buena visibilidad del negocio, determinando el grado de avance y madurez de este, para posteriormente mejorar los procesos y resultados a futuro.</a:t>
            </a:r>
          </a:p>
          <a:p>
            <a:pPr>
              <a:lnSpc>
                <a:spcPct val="107000"/>
              </a:lnSpc>
              <a:spcAft>
                <a:spcPts val="800"/>
              </a:spcAft>
            </a:pPr>
            <a:r>
              <a:rPr lang="es-AR" sz="1200" dirty="0">
                <a:effectLst/>
                <a:latin typeface="+mj-lt"/>
                <a:ea typeface="Calibri" panose="020F0502020204030204" pitchFamily="34" charset="0"/>
                <a:cs typeface="Times New Roman" panose="02020603050405020304" pitchFamily="18" charset="0"/>
              </a:rPr>
              <a:t> </a:t>
            </a:r>
          </a:p>
        </p:txBody>
      </p:sp>
      <p:sp>
        <p:nvSpPr>
          <p:cNvPr id="685" name="Google Shape;685;p32"/>
          <p:cNvSpPr/>
          <p:nvPr/>
        </p:nvSpPr>
        <p:spPr>
          <a:xfrm flipH="1">
            <a:off x="319461" y="4700200"/>
            <a:ext cx="3861934" cy="218046"/>
          </a:xfrm>
          <a:custGeom>
            <a:avLst/>
            <a:gdLst/>
            <a:ahLst/>
            <a:cxnLst/>
            <a:rect l="l" t="t" r="r" b="b"/>
            <a:pathLst>
              <a:path w="32160" h="5050" extrusionOk="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6" name="Google Shape;686;p32"/>
          <p:cNvGrpSpPr/>
          <p:nvPr/>
        </p:nvGrpSpPr>
        <p:grpSpPr>
          <a:xfrm>
            <a:off x="721500" y="1702962"/>
            <a:ext cx="3082491" cy="3128277"/>
            <a:chOff x="721500" y="1702962"/>
            <a:chExt cx="3082491" cy="3128277"/>
          </a:xfrm>
        </p:grpSpPr>
        <p:grpSp>
          <p:nvGrpSpPr>
            <p:cNvPr id="687" name="Google Shape;687;p32"/>
            <p:cNvGrpSpPr/>
            <p:nvPr/>
          </p:nvGrpSpPr>
          <p:grpSpPr>
            <a:xfrm>
              <a:off x="2408757" y="2888378"/>
              <a:ext cx="778176" cy="1196487"/>
              <a:chOff x="2408757" y="2449015"/>
              <a:chExt cx="778176" cy="1196487"/>
            </a:xfrm>
          </p:grpSpPr>
          <p:sp>
            <p:nvSpPr>
              <p:cNvPr id="688" name="Google Shape;688;p32"/>
              <p:cNvSpPr/>
              <p:nvPr/>
            </p:nvSpPr>
            <p:spPr>
              <a:xfrm rot="-1400388">
                <a:off x="2600789" y="2456330"/>
                <a:ext cx="93245" cy="567510"/>
              </a:xfrm>
              <a:custGeom>
                <a:avLst/>
                <a:gdLst/>
                <a:ahLst/>
                <a:cxnLst/>
                <a:rect l="l" t="t" r="r" b="b"/>
                <a:pathLst>
                  <a:path w="2041" h="12422" extrusionOk="0">
                    <a:moveTo>
                      <a:pt x="115" y="1"/>
                    </a:moveTo>
                    <a:lnTo>
                      <a:pt x="1" y="45"/>
                    </a:lnTo>
                    <a:cubicBezTo>
                      <a:pt x="1796" y="4575"/>
                      <a:pt x="1919" y="12341"/>
                      <a:pt x="1919" y="12421"/>
                    </a:cubicBezTo>
                    <a:lnTo>
                      <a:pt x="2041" y="12417"/>
                    </a:lnTo>
                    <a:cubicBezTo>
                      <a:pt x="2041" y="12341"/>
                      <a:pt x="1919" y="4547"/>
                      <a:pt x="1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2"/>
              <p:cNvSpPr/>
              <p:nvPr/>
            </p:nvSpPr>
            <p:spPr>
              <a:xfrm rot="-1400388">
                <a:off x="2743711" y="2792868"/>
                <a:ext cx="138839" cy="100509"/>
              </a:xfrm>
              <a:custGeom>
                <a:avLst/>
                <a:gdLst/>
                <a:ahLst/>
                <a:cxnLst/>
                <a:rect l="l" t="t" r="r" b="b"/>
                <a:pathLst>
                  <a:path w="3039" h="2200" extrusionOk="0">
                    <a:moveTo>
                      <a:pt x="2468" y="1"/>
                    </a:moveTo>
                    <a:cubicBezTo>
                      <a:pt x="2389" y="1"/>
                      <a:pt x="2244" y="42"/>
                      <a:pt x="2013" y="136"/>
                    </a:cubicBezTo>
                    <a:cubicBezTo>
                      <a:pt x="103" y="909"/>
                      <a:pt x="0" y="2199"/>
                      <a:pt x="0" y="2199"/>
                    </a:cubicBezTo>
                    <a:cubicBezTo>
                      <a:pt x="0" y="2199"/>
                      <a:pt x="3039" y="1"/>
                      <a:pt x="2468" y="1"/>
                    </a:cubicBezTo>
                    <a:close/>
                  </a:path>
                </a:pathLst>
              </a:custGeom>
              <a:solidFill>
                <a:srgbClr val="9CC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p:nvPr/>
            </p:nvSpPr>
            <p:spPr>
              <a:xfrm rot="-1400388">
                <a:off x="2702342" y="2704612"/>
                <a:ext cx="94890" cy="117184"/>
              </a:xfrm>
              <a:custGeom>
                <a:avLst/>
                <a:gdLst/>
                <a:ahLst/>
                <a:cxnLst/>
                <a:rect l="l" t="t" r="r" b="b"/>
                <a:pathLst>
                  <a:path w="2077" h="2565" extrusionOk="0">
                    <a:moveTo>
                      <a:pt x="1588" y="0"/>
                    </a:moveTo>
                    <a:cubicBezTo>
                      <a:pt x="1537" y="0"/>
                      <a:pt x="1458" y="28"/>
                      <a:pt x="1347" y="90"/>
                    </a:cubicBezTo>
                    <a:cubicBezTo>
                      <a:pt x="163" y="745"/>
                      <a:pt x="1" y="2565"/>
                      <a:pt x="1" y="2565"/>
                    </a:cubicBezTo>
                    <a:cubicBezTo>
                      <a:pt x="1" y="2565"/>
                      <a:pt x="2076" y="0"/>
                      <a:pt x="15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rot="-1400388">
                <a:off x="2652607" y="2624254"/>
                <a:ext cx="94113" cy="107499"/>
              </a:xfrm>
              <a:custGeom>
                <a:avLst/>
                <a:gdLst/>
                <a:ahLst/>
                <a:cxnLst/>
                <a:rect l="l" t="t" r="r" b="b"/>
                <a:pathLst>
                  <a:path w="2060" h="2353" extrusionOk="0">
                    <a:moveTo>
                      <a:pt x="1678" y="0"/>
                    </a:moveTo>
                    <a:cubicBezTo>
                      <a:pt x="1637" y="0"/>
                      <a:pt x="1566" y="28"/>
                      <a:pt x="1460" y="90"/>
                    </a:cubicBezTo>
                    <a:cubicBezTo>
                      <a:pt x="383" y="722"/>
                      <a:pt x="1" y="2352"/>
                      <a:pt x="1" y="2352"/>
                    </a:cubicBezTo>
                    <a:cubicBezTo>
                      <a:pt x="1" y="2352"/>
                      <a:pt x="2060" y="0"/>
                      <a:pt x="16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rot="-1400388">
                <a:off x="2611594" y="2550243"/>
                <a:ext cx="68986" cy="125271"/>
              </a:xfrm>
              <a:custGeom>
                <a:avLst/>
                <a:gdLst/>
                <a:ahLst/>
                <a:cxnLst/>
                <a:rect l="l" t="t" r="r" b="b"/>
                <a:pathLst>
                  <a:path w="1510" h="2742" extrusionOk="0">
                    <a:moveTo>
                      <a:pt x="1133" y="0"/>
                    </a:moveTo>
                    <a:cubicBezTo>
                      <a:pt x="1085" y="0"/>
                      <a:pt x="1013" y="40"/>
                      <a:pt x="912" y="129"/>
                    </a:cubicBezTo>
                    <a:cubicBezTo>
                      <a:pt x="1" y="922"/>
                      <a:pt x="4" y="2741"/>
                      <a:pt x="4" y="2741"/>
                    </a:cubicBezTo>
                    <a:cubicBezTo>
                      <a:pt x="327" y="2517"/>
                      <a:pt x="1509" y="0"/>
                      <a:pt x="11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rot="-1400388">
                <a:off x="2558373" y="2492874"/>
                <a:ext cx="57473" cy="101331"/>
              </a:xfrm>
              <a:custGeom>
                <a:avLst/>
                <a:gdLst/>
                <a:ahLst/>
                <a:cxnLst/>
                <a:rect l="l" t="t" r="r" b="b"/>
                <a:pathLst>
                  <a:path w="1258" h="2218" extrusionOk="0">
                    <a:moveTo>
                      <a:pt x="893" y="1"/>
                    </a:moveTo>
                    <a:cubicBezTo>
                      <a:pt x="869" y="1"/>
                      <a:pt x="840" y="9"/>
                      <a:pt x="805" y="27"/>
                    </a:cubicBezTo>
                    <a:cubicBezTo>
                      <a:pt x="226" y="323"/>
                      <a:pt x="0" y="2217"/>
                      <a:pt x="0" y="2217"/>
                    </a:cubicBezTo>
                    <a:cubicBezTo>
                      <a:pt x="275" y="2077"/>
                      <a:pt x="1257" y="1"/>
                      <a:pt x="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2"/>
              <p:cNvSpPr/>
              <p:nvPr/>
            </p:nvSpPr>
            <p:spPr>
              <a:xfrm rot="-1400388">
                <a:off x="2511120" y="2453676"/>
                <a:ext cx="40021" cy="79859"/>
              </a:xfrm>
              <a:custGeom>
                <a:avLst/>
                <a:gdLst/>
                <a:ahLst/>
                <a:cxnLst/>
                <a:rect l="l" t="t" r="r" b="b"/>
                <a:pathLst>
                  <a:path w="876" h="1748" extrusionOk="0">
                    <a:moveTo>
                      <a:pt x="705" y="1"/>
                    </a:moveTo>
                    <a:cubicBezTo>
                      <a:pt x="668" y="1"/>
                      <a:pt x="605" y="61"/>
                      <a:pt x="514" y="204"/>
                    </a:cubicBezTo>
                    <a:cubicBezTo>
                      <a:pt x="0" y="993"/>
                      <a:pt x="64" y="1747"/>
                      <a:pt x="64" y="1747"/>
                    </a:cubicBezTo>
                    <a:cubicBezTo>
                      <a:pt x="530" y="1252"/>
                      <a:pt x="876" y="1"/>
                      <a:pt x="7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2"/>
              <p:cNvSpPr/>
              <p:nvPr/>
            </p:nvSpPr>
            <p:spPr>
              <a:xfrm rot="-1400388">
                <a:off x="2423164" y="2487416"/>
                <a:ext cx="75656" cy="41757"/>
              </a:xfrm>
              <a:custGeom>
                <a:avLst/>
                <a:gdLst/>
                <a:ahLst/>
                <a:cxnLst/>
                <a:rect l="l" t="t" r="r" b="b"/>
                <a:pathLst>
                  <a:path w="1656" h="914" extrusionOk="0">
                    <a:moveTo>
                      <a:pt x="669" y="1"/>
                    </a:moveTo>
                    <a:cubicBezTo>
                      <a:pt x="0" y="1"/>
                      <a:pt x="1175" y="886"/>
                      <a:pt x="1655" y="913"/>
                    </a:cubicBezTo>
                    <a:cubicBezTo>
                      <a:pt x="1655" y="913"/>
                      <a:pt x="1410" y="25"/>
                      <a:pt x="692" y="1"/>
                    </a:cubicBezTo>
                    <a:cubicBezTo>
                      <a:pt x="684" y="1"/>
                      <a:pt x="677"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2"/>
              <p:cNvSpPr/>
              <p:nvPr/>
            </p:nvSpPr>
            <p:spPr>
              <a:xfrm rot="-1400388">
                <a:off x="2450774" y="2548902"/>
                <a:ext cx="102245" cy="44498"/>
              </a:xfrm>
              <a:custGeom>
                <a:avLst/>
                <a:gdLst/>
                <a:ahLst/>
                <a:cxnLst/>
                <a:rect l="l" t="t" r="r" b="b"/>
                <a:pathLst>
                  <a:path w="2238" h="974" extrusionOk="0">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2"/>
              <p:cNvSpPr/>
              <p:nvPr/>
            </p:nvSpPr>
            <p:spPr>
              <a:xfrm rot="-1400388">
                <a:off x="2499185" y="2611891"/>
                <a:ext cx="102839" cy="54914"/>
              </a:xfrm>
              <a:custGeom>
                <a:avLst/>
                <a:gdLst/>
                <a:ahLst/>
                <a:cxnLst/>
                <a:rect l="l" t="t" r="r" b="b"/>
                <a:pathLst>
                  <a:path w="2251" h="1202" extrusionOk="0">
                    <a:moveTo>
                      <a:pt x="752" y="0"/>
                    </a:moveTo>
                    <a:cubicBezTo>
                      <a:pt x="0" y="0"/>
                      <a:pt x="586" y="698"/>
                      <a:pt x="2251" y="1202"/>
                    </a:cubicBezTo>
                    <a:cubicBezTo>
                      <a:pt x="2251" y="1202"/>
                      <a:pt x="1655" y="38"/>
                      <a:pt x="815" y="2"/>
                    </a:cubicBezTo>
                    <a:cubicBezTo>
                      <a:pt x="793" y="1"/>
                      <a:pt x="772" y="0"/>
                      <a:pt x="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2"/>
              <p:cNvSpPr/>
              <p:nvPr/>
            </p:nvSpPr>
            <p:spPr>
              <a:xfrm rot="-1400388">
                <a:off x="2514042" y="2680854"/>
                <a:ext cx="137423" cy="64737"/>
              </a:xfrm>
              <a:custGeom>
                <a:avLst/>
                <a:gdLst/>
                <a:ahLst/>
                <a:cxnLst/>
                <a:rect l="l" t="t" r="r" b="b"/>
                <a:pathLst>
                  <a:path w="3008" h="1417" extrusionOk="0">
                    <a:moveTo>
                      <a:pt x="1029" y="0"/>
                    </a:moveTo>
                    <a:cubicBezTo>
                      <a:pt x="1004" y="0"/>
                      <a:pt x="979" y="1"/>
                      <a:pt x="955" y="3"/>
                    </a:cubicBezTo>
                    <a:cubicBezTo>
                      <a:pt x="0" y="87"/>
                      <a:pt x="1946" y="1258"/>
                      <a:pt x="3007" y="1416"/>
                    </a:cubicBezTo>
                    <a:cubicBezTo>
                      <a:pt x="3007" y="1416"/>
                      <a:pt x="1969" y="0"/>
                      <a:pt x="1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2"/>
              <p:cNvSpPr/>
              <p:nvPr/>
            </p:nvSpPr>
            <p:spPr>
              <a:xfrm rot="-1400388">
                <a:off x="2573224" y="2762025"/>
                <a:ext cx="126550" cy="64097"/>
              </a:xfrm>
              <a:custGeom>
                <a:avLst/>
                <a:gdLst/>
                <a:ahLst/>
                <a:cxnLst/>
                <a:rect l="l" t="t" r="r" b="b"/>
                <a:pathLst>
                  <a:path w="2770" h="1403" extrusionOk="0">
                    <a:moveTo>
                      <a:pt x="720" y="1"/>
                    </a:moveTo>
                    <a:cubicBezTo>
                      <a:pt x="0" y="1"/>
                      <a:pt x="1042" y="1000"/>
                      <a:pt x="2770" y="1402"/>
                    </a:cubicBezTo>
                    <a:cubicBezTo>
                      <a:pt x="2770" y="1402"/>
                      <a:pt x="1790" y="123"/>
                      <a:pt x="843" y="9"/>
                    </a:cubicBezTo>
                    <a:cubicBezTo>
                      <a:pt x="798" y="4"/>
                      <a:pt x="756" y="1"/>
                      <a:pt x="7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2"/>
              <p:cNvSpPr/>
              <p:nvPr/>
            </p:nvSpPr>
            <p:spPr>
              <a:xfrm rot="-1400388">
                <a:off x="2560247" y="2844913"/>
                <a:ext cx="180185" cy="65102"/>
              </a:xfrm>
              <a:custGeom>
                <a:avLst/>
                <a:gdLst/>
                <a:ahLst/>
                <a:cxnLst/>
                <a:rect l="l" t="t" r="r" b="b"/>
                <a:pathLst>
                  <a:path w="3944" h="1425" extrusionOk="0">
                    <a:moveTo>
                      <a:pt x="1534" y="0"/>
                    </a:moveTo>
                    <a:cubicBezTo>
                      <a:pt x="1442" y="0"/>
                      <a:pt x="1350" y="9"/>
                      <a:pt x="1260" y="27"/>
                    </a:cubicBezTo>
                    <a:cubicBezTo>
                      <a:pt x="1" y="288"/>
                      <a:pt x="3778" y="1424"/>
                      <a:pt x="3944" y="1424"/>
                    </a:cubicBezTo>
                    <a:cubicBezTo>
                      <a:pt x="3944" y="1424"/>
                      <a:pt x="2716" y="0"/>
                      <a:pt x="1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p:nvPr/>
            </p:nvSpPr>
            <p:spPr>
              <a:xfrm rot="-1400388">
                <a:off x="2609328" y="2898665"/>
                <a:ext cx="160266" cy="62361"/>
              </a:xfrm>
              <a:custGeom>
                <a:avLst/>
                <a:gdLst/>
                <a:ahLst/>
                <a:cxnLst/>
                <a:rect l="l" t="t" r="r" b="b"/>
                <a:pathLst>
                  <a:path w="3508" h="1365" extrusionOk="0">
                    <a:moveTo>
                      <a:pt x="1009" y="0"/>
                    </a:moveTo>
                    <a:cubicBezTo>
                      <a:pt x="987" y="0"/>
                      <a:pt x="964" y="1"/>
                      <a:pt x="943" y="2"/>
                    </a:cubicBezTo>
                    <a:cubicBezTo>
                      <a:pt x="1" y="69"/>
                      <a:pt x="2480" y="1364"/>
                      <a:pt x="3490" y="1364"/>
                    </a:cubicBezTo>
                    <a:cubicBezTo>
                      <a:pt x="3496" y="1364"/>
                      <a:pt x="3502" y="1364"/>
                      <a:pt x="3508" y="1364"/>
                    </a:cubicBezTo>
                    <a:cubicBezTo>
                      <a:pt x="3508" y="1364"/>
                      <a:pt x="1963" y="0"/>
                      <a:pt x="1009" y="0"/>
                    </a:cubicBezTo>
                    <a:close/>
                  </a:path>
                </a:pathLst>
              </a:custGeom>
              <a:solidFill>
                <a:srgbClr val="9CC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2"/>
              <p:cNvSpPr/>
              <p:nvPr/>
            </p:nvSpPr>
            <p:spPr>
              <a:xfrm rot="-1400388">
                <a:off x="2454208" y="2669582"/>
                <a:ext cx="208328" cy="272471"/>
              </a:xfrm>
              <a:custGeom>
                <a:avLst/>
                <a:gdLst/>
                <a:ahLst/>
                <a:cxnLst/>
                <a:rect l="l" t="t" r="r" b="b"/>
                <a:pathLst>
                  <a:path w="4560" h="5964" extrusionOk="0">
                    <a:moveTo>
                      <a:pt x="1" y="773"/>
                    </a:moveTo>
                    <a:lnTo>
                      <a:pt x="1" y="773"/>
                    </a:lnTo>
                    <a:cubicBezTo>
                      <a:pt x="530" y="2738"/>
                      <a:pt x="3446" y="5659"/>
                      <a:pt x="3387" y="5840"/>
                    </a:cubicBezTo>
                    <a:lnTo>
                      <a:pt x="4106" y="5916"/>
                    </a:lnTo>
                    <a:lnTo>
                      <a:pt x="4106" y="5916"/>
                    </a:lnTo>
                    <a:cubicBezTo>
                      <a:pt x="3842" y="5446"/>
                      <a:pt x="1656" y="1625"/>
                      <a:pt x="1" y="773"/>
                    </a:cubicBezTo>
                    <a:close/>
                    <a:moveTo>
                      <a:pt x="4106" y="5916"/>
                    </a:moveTo>
                    <a:cubicBezTo>
                      <a:pt x="4124" y="5947"/>
                      <a:pt x="4133" y="5964"/>
                      <a:pt x="4133" y="5964"/>
                    </a:cubicBezTo>
                    <a:cubicBezTo>
                      <a:pt x="4133" y="5964"/>
                      <a:pt x="4125" y="5947"/>
                      <a:pt x="4109" y="5916"/>
                    </a:cubicBezTo>
                    <a:lnTo>
                      <a:pt x="4109" y="5916"/>
                    </a:lnTo>
                    <a:lnTo>
                      <a:pt x="4106" y="5916"/>
                    </a:lnTo>
                    <a:close/>
                    <a:moveTo>
                      <a:pt x="1461" y="0"/>
                    </a:moveTo>
                    <a:lnTo>
                      <a:pt x="1461" y="0"/>
                    </a:lnTo>
                    <a:cubicBezTo>
                      <a:pt x="1699" y="1151"/>
                      <a:pt x="3857" y="5419"/>
                      <a:pt x="4109" y="5916"/>
                    </a:cubicBezTo>
                    <a:lnTo>
                      <a:pt x="4109" y="5916"/>
                    </a:lnTo>
                    <a:lnTo>
                      <a:pt x="4559" y="5964"/>
                    </a:lnTo>
                    <a:cubicBezTo>
                      <a:pt x="4559" y="5964"/>
                      <a:pt x="3099" y="1228"/>
                      <a:pt x="14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2"/>
              <p:cNvSpPr/>
              <p:nvPr/>
            </p:nvSpPr>
            <p:spPr>
              <a:xfrm rot="-1400388">
                <a:off x="2732175" y="2774339"/>
                <a:ext cx="135824" cy="135687"/>
              </a:xfrm>
              <a:custGeom>
                <a:avLst/>
                <a:gdLst/>
                <a:ahLst/>
                <a:cxnLst/>
                <a:rect l="l" t="t" r="r" b="b"/>
                <a:pathLst>
                  <a:path w="2973" h="2970" extrusionOk="0">
                    <a:moveTo>
                      <a:pt x="1484" y="1"/>
                    </a:moveTo>
                    <a:cubicBezTo>
                      <a:pt x="664" y="1"/>
                      <a:pt x="1" y="664"/>
                      <a:pt x="1" y="1485"/>
                    </a:cubicBezTo>
                    <a:cubicBezTo>
                      <a:pt x="1" y="2306"/>
                      <a:pt x="664" y="2969"/>
                      <a:pt x="1484" y="2969"/>
                    </a:cubicBezTo>
                    <a:cubicBezTo>
                      <a:pt x="2305" y="2969"/>
                      <a:pt x="2972" y="2306"/>
                      <a:pt x="2972" y="1485"/>
                    </a:cubicBezTo>
                    <a:cubicBezTo>
                      <a:pt x="2972" y="664"/>
                      <a:pt x="2305" y="1"/>
                      <a:pt x="1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2"/>
              <p:cNvSpPr/>
              <p:nvPr/>
            </p:nvSpPr>
            <p:spPr>
              <a:xfrm rot="-1400388">
                <a:off x="2840346" y="2762777"/>
                <a:ext cx="146652" cy="146423"/>
              </a:xfrm>
              <a:custGeom>
                <a:avLst/>
                <a:gdLst/>
                <a:ahLst/>
                <a:cxnLst/>
                <a:rect l="l" t="t" r="r" b="b"/>
                <a:pathLst>
                  <a:path w="3210" h="3205" extrusionOk="0">
                    <a:moveTo>
                      <a:pt x="1603" y="1"/>
                    </a:moveTo>
                    <a:cubicBezTo>
                      <a:pt x="719" y="1"/>
                      <a:pt x="0" y="718"/>
                      <a:pt x="0" y="1602"/>
                    </a:cubicBezTo>
                    <a:cubicBezTo>
                      <a:pt x="0" y="2487"/>
                      <a:pt x="719" y="3205"/>
                      <a:pt x="1603" y="3205"/>
                    </a:cubicBezTo>
                    <a:cubicBezTo>
                      <a:pt x="2490" y="3205"/>
                      <a:pt x="3209" y="2487"/>
                      <a:pt x="3209" y="1602"/>
                    </a:cubicBezTo>
                    <a:cubicBezTo>
                      <a:pt x="3209" y="718"/>
                      <a:pt x="2490" y="1"/>
                      <a:pt x="16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2"/>
              <p:cNvSpPr/>
              <p:nvPr/>
            </p:nvSpPr>
            <p:spPr>
              <a:xfrm rot="-1400388">
                <a:off x="2810168" y="2733050"/>
                <a:ext cx="29239" cy="50117"/>
              </a:xfrm>
              <a:custGeom>
                <a:avLst/>
                <a:gdLst/>
                <a:ahLst/>
                <a:cxnLst/>
                <a:rect l="l" t="t" r="r" b="b"/>
                <a:pathLst>
                  <a:path w="640" h="1097" extrusionOk="0">
                    <a:moveTo>
                      <a:pt x="517" y="0"/>
                    </a:moveTo>
                    <a:cubicBezTo>
                      <a:pt x="505" y="465"/>
                      <a:pt x="4" y="1010"/>
                      <a:pt x="0" y="1014"/>
                    </a:cubicBezTo>
                    <a:lnTo>
                      <a:pt x="87" y="1097"/>
                    </a:lnTo>
                    <a:cubicBezTo>
                      <a:pt x="110" y="1073"/>
                      <a:pt x="627" y="516"/>
                      <a:pt x="6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2"/>
              <p:cNvSpPr/>
              <p:nvPr/>
            </p:nvSpPr>
            <p:spPr>
              <a:xfrm rot="-1400388">
                <a:off x="2770018" y="2705448"/>
                <a:ext cx="54823" cy="61310"/>
              </a:xfrm>
              <a:custGeom>
                <a:avLst/>
                <a:gdLst/>
                <a:ahLst/>
                <a:cxnLst/>
                <a:rect l="l" t="t" r="r" b="b"/>
                <a:pathLst>
                  <a:path w="1200" h="1342" extrusionOk="0">
                    <a:moveTo>
                      <a:pt x="465" y="1"/>
                    </a:moveTo>
                    <a:lnTo>
                      <a:pt x="465" y="1"/>
                    </a:lnTo>
                    <a:cubicBezTo>
                      <a:pt x="0" y="797"/>
                      <a:pt x="1049" y="1342"/>
                      <a:pt x="1049" y="1342"/>
                    </a:cubicBezTo>
                    <a:cubicBezTo>
                      <a:pt x="1049" y="1342"/>
                      <a:pt x="1199" y="123"/>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2"/>
              <p:cNvSpPr/>
              <p:nvPr/>
            </p:nvSpPr>
            <p:spPr>
              <a:xfrm rot="-368213">
                <a:off x="2565849" y="2861470"/>
                <a:ext cx="582382" cy="755068"/>
              </a:xfrm>
              <a:custGeom>
                <a:avLst/>
                <a:gdLst/>
                <a:ahLst/>
                <a:cxnLst/>
                <a:rect l="l" t="t" r="r" b="b"/>
                <a:pathLst>
                  <a:path w="15594" h="13172" extrusionOk="0">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32"/>
            <p:cNvGrpSpPr/>
            <p:nvPr/>
          </p:nvGrpSpPr>
          <p:grpSpPr>
            <a:xfrm>
              <a:off x="2966148" y="2701538"/>
              <a:ext cx="647347" cy="1377158"/>
              <a:chOff x="3017948" y="2225650"/>
              <a:chExt cx="647347" cy="1377158"/>
            </a:xfrm>
          </p:grpSpPr>
          <p:sp>
            <p:nvSpPr>
              <p:cNvPr id="709" name="Google Shape;709;p32"/>
              <p:cNvSpPr/>
              <p:nvPr/>
            </p:nvSpPr>
            <p:spPr>
              <a:xfrm>
                <a:off x="3265000" y="2225650"/>
                <a:ext cx="231906" cy="532845"/>
              </a:xfrm>
              <a:custGeom>
                <a:avLst/>
                <a:gdLst/>
                <a:ahLst/>
                <a:cxnLst/>
                <a:rect l="l" t="t" r="r" b="b"/>
                <a:pathLst>
                  <a:path w="5282" h="12137" extrusionOk="0">
                    <a:moveTo>
                      <a:pt x="3530" y="0"/>
                    </a:moveTo>
                    <a:cubicBezTo>
                      <a:pt x="3262" y="0"/>
                      <a:pt x="2975" y="216"/>
                      <a:pt x="2699" y="604"/>
                    </a:cubicBezTo>
                    <a:cubicBezTo>
                      <a:pt x="1393" y="2451"/>
                      <a:pt x="0" y="12136"/>
                      <a:pt x="0" y="12136"/>
                    </a:cubicBezTo>
                    <a:lnTo>
                      <a:pt x="4187" y="11489"/>
                    </a:lnTo>
                    <a:cubicBezTo>
                      <a:pt x="5282" y="3052"/>
                      <a:pt x="4537" y="0"/>
                      <a:pt x="3530" y="0"/>
                    </a:cubicBezTo>
                    <a:close/>
                  </a:path>
                </a:pathLst>
              </a:custGeom>
              <a:solidFill>
                <a:srgbClr val="DC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2"/>
              <p:cNvSpPr/>
              <p:nvPr/>
            </p:nvSpPr>
            <p:spPr>
              <a:xfrm>
                <a:off x="3355268" y="2348317"/>
                <a:ext cx="95186" cy="31829"/>
              </a:xfrm>
              <a:custGeom>
                <a:avLst/>
                <a:gdLst/>
                <a:ahLst/>
                <a:cxnLst/>
                <a:rect l="l" t="t" r="r" b="b"/>
                <a:pathLst>
                  <a:path w="2168" h="725" extrusionOk="0">
                    <a:moveTo>
                      <a:pt x="1073" y="1"/>
                    </a:moveTo>
                    <a:cubicBezTo>
                      <a:pt x="418" y="1"/>
                      <a:pt x="0" y="546"/>
                      <a:pt x="0" y="546"/>
                    </a:cubicBezTo>
                    <a:cubicBezTo>
                      <a:pt x="0" y="546"/>
                      <a:pt x="362" y="724"/>
                      <a:pt x="969" y="724"/>
                    </a:cubicBezTo>
                    <a:cubicBezTo>
                      <a:pt x="1302" y="724"/>
                      <a:pt x="1707" y="671"/>
                      <a:pt x="2167" y="506"/>
                    </a:cubicBezTo>
                    <a:cubicBezTo>
                      <a:pt x="1761" y="128"/>
                      <a:pt x="1389" y="1"/>
                      <a:pt x="1073"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2"/>
              <p:cNvSpPr/>
              <p:nvPr/>
            </p:nvSpPr>
            <p:spPr>
              <a:xfrm>
                <a:off x="3332394" y="2466988"/>
                <a:ext cx="107831" cy="35956"/>
              </a:xfrm>
              <a:custGeom>
                <a:avLst/>
                <a:gdLst/>
                <a:ahLst/>
                <a:cxnLst/>
                <a:rect l="l" t="t" r="r" b="b"/>
                <a:pathLst>
                  <a:path w="2456" h="819" extrusionOk="0">
                    <a:moveTo>
                      <a:pt x="1213" y="0"/>
                    </a:moveTo>
                    <a:cubicBezTo>
                      <a:pt x="472" y="0"/>
                      <a:pt x="0" y="617"/>
                      <a:pt x="0" y="617"/>
                    </a:cubicBezTo>
                    <a:cubicBezTo>
                      <a:pt x="0" y="617"/>
                      <a:pt x="411" y="819"/>
                      <a:pt x="1100" y="819"/>
                    </a:cubicBezTo>
                    <a:cubicBezTo>
                      <a:pt x="1476" y="819"/>
                      <a:pt x="1935" y="759"/>
                      <a:pt x="2455" y="574"/>
                    </a:cubicBezTo>
                    <a:cubicBezTo>
                      <a:pt x="1993" y="145"/>
                      <a:pt x="1572" y="0"/>
                      <a:pt x="121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2"/>
              <p:cNvSpPr/>
              <p:nvPr/>
            </p:nvSpPr>
            <p:spPr>
              <a:xfrm>
                <a:off x="3308466" y="2578679"/>
                <a:ext cx="131232" cy="43727"/>
              </a:xfrm>
              <a:custGeom>
                <a:avLst/>
                <a:gdLst/>
                <a:ahLst/>
                <a:cxnLst/>
                <a:rect l="l" t="t" r="r" b="b"/>
                <a:pathLst>
                  <a:path w="2989" h="996" extrusionOk="0">
                    <a:moveTo>
                      <a:pt x="1477" y="0"/>
                    </a:moveTo>
                    <a:cubicBezTo>
                      <a:pt x="576" y="0"/>
                      <a:pt x="1" y="749"/>
                      <a:pt x="1" y="749"/>
                    </a:cubicBezTo>
                    <a:cubicBezTo>
                      <a:pt x="1" y="749"/>
                      <a:pt x="501" y="996"/>
                      <a:pt x="1342" y="996"/>
                    </a:cubicBezTo>
                    <a:cubicBezTo>
                      <a:pt x="1799" y="996"/>
                      <a:pt x="2356" y="923"/>
                      <a:pt x="2988" y="698"/>
                    </a:cubicBezTo>
                    <a:cubicBezTo>
                      <a:pt x="2427" y="176"/>
                      <a:pt x="1914" y="0"/>
                      <a:pt x="1477"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2"/>
              <p:cNvSpPr/>
              <p:nvPr/>
            </p:nvSpPr>
            <p:spPr>
              <a:xfrm>
                <a:off x="3329979" y="2340721"/>
                <a:ext cx="292846" cy="503167"/>
              </a:xfrm>
              <a:custGeom>
                <a:avLst/>
                <a:gdLst/>
                <a:ahLst/>
                <a:cxnLst/>
                <a:rect l="l" t="t" r="r" b="b"/>
                <a:pathLst>
                  <a:path w="6670" h="11461" extrusionOk="0">
                    <a:moveTo>
                      <a:pt x="5264" y="1"/>
                    </a:moveTo>
                    <a:cubicBezTo>
                      <a:pt x="5017" y="1"/>
                      <a:pt x="4731" y="169"/>
                      <a:pt x="4432" y="477"/>
                    </a:cubicBezTo>
                    <a:cubicBezTo>
                      <a:pt x="2858" y="2104"/>
                      <a:pt x="1" y="11461"/>
                      <a:pt x="1" y="11461"/>
                    </a:cubicBezTo>
                    <a:lnTo>
                      <a:pt x="4235" y="11461"/>
                    </a:lnTo>
                    <a:cubicBezTo>
                      <a:pt x="6669" y="3077"/>
                      <a:pt x="6322" y="1"/>
                      <a:pt x="5264" y="1"/>
                    </a:cubicBezTo>
                    <a:close/>
                  </a:path>
                </a:pathLst>
              </a:custGeom>
              <a:solidFill>
                <a:srgbClr val="FF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2"/>
              <p:cNvSpPr/>
              <p:nvPr/>
            </p:nvSpPr>
            <p:spPr>
              <a:xfrm>
                <a:off x="3478114" y="2459041"/>
                <a:ext cx="94484" cy="33015"/>
              </a:xfrm>
              <a:custGeom>
                <a:avLst/>
                <a:gdLst/>
                <a:ahLst/>
                <a:cxnLst/>
                <a:rect l="l" t="t" r="r" b="b"/>
                <a:pathLst>
                  <a:path w="2152" h="752" extrusionOk="0">
                    <a:moveTo>
                      <a:pt x="962" y="1"/>
                    </a:moveTo>
                    <a:cubicBezTo>
                      <a:pt x="406" y="1"/>
                      <a:pt x="0" y="387"/>
                      <a:pt x="0" y="387"/>
                    </a:cubicBezTo>
                    <a:cubicBezTo>
                      <a:pt x="0" y="387"/>
                      <a:pt x="521" y="751"/>
                      <a:pt x="1445" y="751"/>
                    </a:cubicBezTo>
                    <a:cubicBezTo>
                      <a:pt x="1659" y="751"/>
                      <a:pt x="1895" y="732"/>
                      <a:pt x="2151" y="683"/>
                    </a:cubicBezTo>
                    <a:cubicBezTo>
                      <a:pt x="1738" y="160"/>
                      <a:pt x="1319" y="1"/>
                      <a:pt x="962"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2"/>
              <p:cNvSpPr/>
              <p:nvPr/>
            </p:nvSpPr>
            <p:spPr>
              <a:xfrm>
                <a:off x="3437063" y="2573586"/>
                <a:ext cx="106777" cy="37449"/>
              </a:xfrm>
              <a:custGeom>
                <a:avLst/>
                <a:gdLst/>
                <a:ahLst/>
                <a:cxnLst/>
                <a:rect l="l" t="t" r="r" b="b"/>
                <a:pathLst>
                  <a:path w="2432" h="853" extrusionOk="0">
                    <a:moveTo>
                      <a:pt x="1087" y="1"/>
                    </a:moveTo>
                    <a:cubicBezTo>
                      <a:pt x="459" y="1"/>
                      <a:pt x="0" y="439"/>
                      <a:pt x="0" y="439"/>
                    </a:cubicBezTo>
                    <a:cubicBezTo>
                      <a:pt x="0" y="439"/>
                      <a:pt x="586" y="853"/>
                      <a:pt x="1627" y="853"/>
                    </a:cubicBezTo>
                    <a:cubicBezTo>
                      <a:pt x="1871" y="853"/>
                      <a:pt x="2140" y="830"/>
                      <a:pt x="2432" y="774"/>
                    </a:cubicBezTo>
                    <a:cubicBezTo>
                      <a:pt x="1964" y="181"/>
                      <a:pt x="1490" y="1"/>
                      <a:pt x="108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2"/>
              <p:cNvSpPr/>
              <p:nvPr/>
            </p:nvSpPr>
            <p:spPr>
              <a:xfrm>
                <a:off x="3395485" y="2681940"/>
                <a:ext cx="130003" cy="45483"/>
              </a:xfrm>
              <a:custGeom>
                <a:avLst/>
                <a:gdLst/>
                <a:ahLst/>
                <a:cxnLst/>
                <a:rect l="l" t="t" r="r" b="b"/>
                <a:pathLst>
                  <a:path w="2961" h="1036" extrusionOk="0">
                    <a:moveTo>
                      <a:pt x="1320" y="1"/>
                    </a:moveTo>
                    <a:cubicBezTo>
                      <a:pt x="556" y="1"/>
                      <a:pt x="0" y="532"/>
                      <a:pt x="0" y="532"/>
                    </a:cubicBezTo>
                    <a:cubicBezTo>
                      <a:pt x="0" y="532"/>
                      <a:pt x="715" y="1036"/>
                      <a:pt x="1987" y="1036"/>
                    </a:cubicBezTo>
                    <a:cubicBezTo>
                      <a:pt x="2282" y="1036"/>
                      <a:pt x="2607" y="1009"/>
                      <a:pt x="2960" y="942"/>
                    </a:cubicBezTo>
                    <a:cubicBezTo>
                      <a:pt x="2389" y="220"/>
                      <a:pt x="1811" y="1"/>
                      <a:pt x="132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2"/>
              <p:cNvSpPr/>
              <p:nvPr/>
            </p:nvSpPr>
            <p:spPr>
              <a:xfrm>
                <a:off x="3543269" y="2403064"/>
                <a:ext cx="4742" cy="3732"/>
              </a:xfrm>
              <a:custGeom>
                <a:avLst/>
                <a:gdLst/>
                <a:ahLst/>
                <a:cxnLst/>
                <a:rect l="l" t="t" r="r" b="b"/>
                <a:pathLst>
                  <a:path w="108" h="85" extrusionOk="0">
                    <a:moveTo>
                      <a:pt x="55" y="1"/>
                    </a:moveTo>
                    <a:cubicBezTo>
                      <a:pt x="0" y="1"/>
                      <a:pt x="0" y="84"/>
                      <a:pt x="55" y="84"/>
                    </a:cubicBezTo>
                    <a:cubicBezTo>
                      <a:pt x="108" y="84"/>
                      <a:pt x="108" y="1"/>
                      <a:pt x="55"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2"/>
              <p:cNvSpPr/>
              <p:nvPr/>
            </p:nvSpPr>
            <p:spPr>
              <a:xfrm>
                <a:off x="3561270" y="2419045"/>
                <a:ext cx="5093" cy="3820"/>
              </a:xfrm>
              <a:custGeom>
                <a:avLst/>
                <a:gdLst/>
                <a:ahLst/>
                <a:cxnLst/>
                <a:rect l="l" t="t" r="r" b="b"/>
                <a:pathLst>
                  <a:path w="116" h="87" extrusionOk="0">
                    <a:moveTo>
                      <a:pt x="60" y="0"/>
                    </a:moveTo>
                    <a:cubicBezTo>
                      <a:pt x="1" y="0"/>
                      <a:pt x="1" y="87"/>
                      <a:pt x="60" y="87"/>
                    </a:cubicBezTo>
                    <a:cubicBezTo>
                      <a:pt x="115" y="87"/>
                      <a:pt x="115"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2"/>
              <p:cNvSpPr/>
              <p:nvPr/>
            </p:nvSpPr>
            <p:spPr>
              <a:xfrm>
                <a:off x="3535981" y="2427826"/>
                <a:ext cx="8386" cy="6366"/>
              </a:xfrm>
              <a:custGeom>
                <a:avLst/>
                <a:gdLst/>
                <a:ahLst/>
                <a:cxnLst/>
                <a:rect l="l" t="t" r="r" b="b"/>
                <a:pathLst>
                  <a:path w="191" h="145" extrusionOk="0">
                    <a:moveTo>
                      <a:pt x="78" y="1"/>
                    </a:moveTo>
                    <a:cubicBezTo>
                      <a:pt x="48" y="1"/>
                      <a:pt x="16" y="17"/>
                      <a:pt x="8" y="45"/>
                    </a:cubicBezTo>
                    <a:cubicBezTo>
                      <a:pt x="1" y="68"/>
                      <a:pt x="13" y="96"/>
                      <a:pt x="32" y="108"/>
                    </a:cubicBezTo>
                    <a:cubicBezTo>
                      <a:pt x="35" y="108"/>
                      <a:pt x="40" y="110"/>
                      <a:pt x="43" y="111"/>
                    </a:cubicBezTo>
                    <a:lnTo>
                      <a:pt x="43" y="111"/>
                    </a:lnTo>
                    <a:cubicBezTo>
                      <a:pt x="44" y="111"/>
                      <a:pt x="44" y="112"/>
                      <a:pt x="44" y="112"/>
                    </a:cubicBezTo>
                    <a:cubicBezTo>
                      <a:pt x="56" y="127"/>
                      <a:pt x="68" y="139"/>
                      <a:pt x="88" y="143"/>
                    </a:cubicBezTo>
                    <a:cubicBezTo>
                      <a:pt x="93" y="145"/>
                      <a:pt x="98" y="145"/>
                      <a:pt x="104" y="145"/>
                    </a:cubicBezTo>
                    <a:cubicBezTo>
                      <a:pt x="116" y="145"/>
                      <a:pt x="128" y="143"/>
                      <a:pt x="139" y="143"/>
                    </a:cubicBezTo>
                    <a:cubicBezTo>
                      <a:pt x="179" y="136"/>
                      <a:pt x="190" y="88"/>
                      <a:pt x="174" y="56"/>
                    </a:cubicBezTo>
                    <a:cubicBezTo>
                      <a:pt x="173" y="55"/>
                      <a:pt x="173" y="55"/>
                      <a:pt x="172" y="54"/>
                    </a:cubicBezTo>
                    <a:lnTo>
                      <a:pt x="172" y="54"/>
                    </a:lnTo>
                    <a:cubicBezTo>
                      <a:pt x="171" y="50"/>
                      <a:pt x="169" y="47"/>
                      <a:pt x="166" y="45"/>
                    </a:cubicBezTo>
                    <a:cubicBezTo>
                      <a:pt x="163" y="32"/>
                      <a:pt x="155" y="21"/>
                      <a:pt x="143" y="17"/>
                    </a:cubicBezTo>
                    <a:cubicBezTo>
                      <a:pt x="127" y="5"/>
                      <a:pt x="108" y="5"/>
                      <a:pt x="88" y="1"/>
                    </a:cubicBezTo>
                    <a:cubicBezTo>
                      <a:pt x="85" y="1"/>
                      <a:pt x="82" y="1"/>
                      <a:pt x="7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2"/>
              <p:cNvSpPr/>
              <p:nvPr/>
            </p:nvSpPr>
            <p:spPr>
              <a:xfrm>
                <a:off x="3505687" y="2426026"/>
                <a:ext cx="7288" cy="7771"/>
              </a:xfrm>
              <a:custGeom>
                <a:avLst/>
                <a:gdLst/>
                <a:ahLst/>
                <a:cxnLst/>
                <a:rect l="l" t="t" r="r" b="b"/>
                <a:pathLst>
                  <a:path w="166" h="177" extrusionOk="0">
                    <a:moveTo>
                      <a:pt x="106" y="1"/>
                    </a:moveTo>
                    <a:cubicBezTo>
                      <a:pt x="103" y="1"/>
                      <a:pt x="96" y="1"/>
                      <a:pt x="83" y="2"/>
                    </a:cubicBezTo>
                    <a:cubicBezTo>
                      <a:pt x="67" y="2"/>
                      <a:pt x="51" y="7"/>
                      <a:pt x="40" y="15"/>
                    </a:cubicBezTo>
                    <a:cubicBezTo>
                      <a:pt x="35" y="19"/>
                      <a:pt x="32" y="22"/>
                      <a:pt x="24" y="26"/>
                    </a:cubicBezTo>
                    <a:cubicBezTo>
                      <a:pt x="20" y="31"/>
                      <a:pt x="16" y="38"/>
                      <a:pt x="12" y="42"/>
                    </a:cubicBezTo>
                    <a:cubicBezTo>
                      <a:pt x="4" y="58"/>
                      <a:pt x="4" y="62"/>
                      <a:pt x="0" y="78"/>
                    </a:cubicBezTo>
                    <a:cubicBezTo>
                      <a:pt x="0" y="90"/>
                      <a:pt x="0" y="97"/>
                      <a:pt x="4" y="109"/>
                    </a:cubicBezTo>
                    <a:cubicBezTo>
                      <a:pt x="4" y="117"/>
                      <a:pt x="8" y="126"/>
                      <a:pt x="12" y="129"/>
                    </a:cubicBezTo>
                    <a:lnTo>
                      <a:pt x="12" y="133"/>
                    </a:lnTo>
                    <a:lnTo>
                      <a:pt x="20" y="141"/>
                    </a:lnTo>
                    <a:cubicBezTo>
                      <a:pt x="24" y="153"/>
                      <a:pt x="35" y="161"/>
                      <a:pt x="44" y="168"/>
                    </a:cubicBezTo>
                    <a:cubicBezTo>
                      <a:pt x="55" y="173"/>
                      <a:pt x="71" y="177"/>
                      <a:pt x="83" y="177"/>
                    </a:cubicBezTo>
                    <a:cubicBezTo>
                      <a:pt x="95" y="177"/>
                      <a:pt x="111" y="173"/>
                      <a:pt x="122" y="168"/>
                    </a:cubicBezTo>
                    <a:cubicBezTo>
                      <a:pt x="130" y="161"/>
                      <a:pt x="142" y="153"/>
                      <a:pt x="146" y="141"/>
                    </a:cubicBezTo>
                    <a:cubicBezTo>
                      <a:pt x="150" y="137"/>
                      <a:pt x="150" y="137"/>
                      <a:pt x="154" y="133"/>
                    </a:cubicBezTo>
                    <a:lnTo>
                      <a:pt x="154" y="129"/>
                    </a:lnTo>
                    <a:cubicBezTo>
                      <a:pt x="158" y="126"/>
                      <a:pt x="162" y="117"/>
                      <a:pt x="166" y="109"/>
                    </a:cubicBezTo>
                    <a:lnTo>
                      <a:pt x="166" y="90"/>
                    </a:lnTo>
                    <a:lnTo>
                      <a:pt x="166" y="66"/>
                    </a:lnTo>
                    <a:cubicBezTo>
                      <a:pt x="162" y="62"/>
                      <a:pt x="162" y="58"/>
                      <a:pt x="158" y="55"/>
                    </a:cubicBezTo>
                    <a:cubicBezTo>
                      <a:pt x="158" y="46"/>
                      <a:pt x="154" y="42"/>
                      <a:pt x="150" y="35"/>
                    </a:cubicBezTo>
                    <a:cubicBezTo>
                      <a:pt x="142" y="26"/>
                      <a:pt x="135" y="19"/>
                      <a:pt x="126" y="15"/>
                    </a:cubicBezTo>
                    <a:cubicBezTo>
                      <a:pt x="122" y="11"/>
                      <a:pt x="111" y="7"/>
                      <a:pt x="106" y="7"/>
                    </a:cubicBezTo>
                    <a:cubicBezTo>
                      <a:pt x="98" y="4"/>
                      <a:pt x="114" y="1"/>
                      <a:pt x="106"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2"/>
              <p:cNvSpPr/>
              <p:nvPr/>
            </p:nvSpPr>
            <p:spPr>
              <a:xfrm>
                <a:off x="3535981" y="2542546"/>
                <a:ext cx="7859" cy="7595"/>
              </a:xfrm>
              <a:custGeom>
                <a:avLst/>
                <a:gdLst/>
                <a:ahLst/>
                <a:cxnLst/>
                <a:rect l="l" t="t" r="r" b="b"/>
                <a:pathLst>
                  <a:path w="179" h="173" extrusionOk="0">
                    <a:moveTo>
                      <a:pt x="99" y="0"/>
                    </a:moveTo>
                    <a:cubicBezTo>
                      <a:pt x="79" y="0"/>
                      <a:pt x="56" y="9"/>
                      <a:pt x="44" y="24"/>
                    </a:cubicBezTo>
                    <a:cubicBezTo>
                      <a:pt x="41" y="29"/>
                      <a:pt x="37" y="33"/>
                      <a:pt x="32" y="36"/>
                    </a:cubicBezTo>
                    <a:lnTo>
                      <a:pt x="28" y="40"/>
                    </a:lnTo>
                    <a:cubicBezTo>
                      <a:pt x="24" y="44"/>
                      <a:pt x="24" y="48"/>
                      <a:pt x="21" y="53"/>
                    </a:cubicBezTo>
                    <a:cubicBezTo>
                      <a:pt x="17" y="56"/>
                      <a:pt x="13" y="64"/>
                      <a:pt x="8" y="68"/>
                    </a:cubicBezTo>
                    <a:cubicBezTo>
                      <a:pt x="8" y="72"/>
                      <a:pt x="8" y="76"/>
                      <a:pt x="5" y="80"/>
                    </a:cubicBezTo>
                    <a:cubicBezTo>
                      <a:pt x="1" y="108"/>
                      <a:pt x="5" y="131"/>
                      <a:pt x="24" y="151"/>
                    </a:cubicBezTo>
                    <a:cubicBezTo>
                      <a:pt x="40" y="167"/>
                      <a:pt x="60" y="172"/>
                      <a:pt x="79" y="172"/>
                    </a:cubicBezTo>
                    <a:cubicBezTo>
                      <a:pt x="85" y="172"/>
                      <a:pt x="90" y="172"/>
                      <a:pt x="95" y="171"/>
                    </a:cubicBezTo>
                    <a:cubicBezTo>
                      <a:pt x="103" y="171"/>
                      <a:pt x="112" y="166"/>
                      <a:pt x="115" y="162"/>
                    </a:cubicBezTo>
                    <a:cubicBezTo>
                      <a:pt x="123" y="159"/>
                      <a:pt x="127" y="155"/>
                      <a:pt x="135" y="151"/>
                    </a:cubicBezTo>
                    <a:cubicBezTo>
                      <a:pt x="135" y="147"/>
                      <a:pt x="139" y="147"/>
                      <a:pt x="139" y="143"/>
                    </a:cubicBezTo>
                    <a:cubicBezTo>
                      <a:pt x="147" y="139"/>
                      <a:pt x="150" y="135"/>
                      <a:pt x="155" y="131"/>
                    </a:cubicBezTo>
                    <a:cubicBezTo>
                      <a:pt x="163" y="127"/>
                      <a:pt x="166" y="115"/>
                      <a:pt x="170" y="108"/>
                    </a:cubicBezTo>
                    <a:cubicBezTo>
                      <a:pt x="174" y="100"/>
                      <a:pt x="179" y="88"/>
                      <a:pt x="179" y="76"/>
                    </a:cubicBezTo>
                    <a:cubicBezTo>
                      <a:pt x="179" y="68"/>
                      <a:pt x="174" y="56"/>
                      <a:pt x="170" y="48"/>
                    </a:cubicBezTo>
                    <a:cubicBezTo>
                      <a:pt x="166" y="36"/>
                      <a:pt x="163" y="29"/>
                      <a:pt x="155" y="24"/>
                    </a:cubicBezTo>
                    <a:cubicBezTo>
                      <a:pt x="139" y="9"/>
                      <a:pt x="119" y="0"/>
                      <a:pt x="99"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2"/>
              <p:cNvSpPr/>
              <p:nvPr/>
            </p:nvSpPr>
            <p:spPr>
              <a:xfrm>
                <a:off x="3560963" y="2511770"/>
                <a:ext cx="9396" cy="8561"/>
              </a:xfrm>
              <a:custGeom>
                <a:avLst/>
                <a:gdLst/>
                <a:ahLst/>
                <a:cxnLst/>
                <a:rect l="l" t="t" r="r" b="b"/>
                <a:pathLst>
                  <a:path w="214" h="195" extrusionOk="0">
                    <a:moveTo>
                      <a:pt x="114" y="1"/>
                    </a:moveTo>
                    <a:cubicBezTo>
                      <a:pt x="106" y="1"/>
                      <a:pt x="97" y="2"/>
                      <a:pt x="87" y="3"/>
                    </a:cubicBezTo>
                    <a:cubicBezTo>
                      <a:pt x="83" y="7"/>
                      <a:pt x="75" y="7"/>
                      <a:pt x="67" y="7"/>
                    </a:cubicBezTo>
                    <a:cubicBezTo>
                      <a:pt x="60" y="11"/>
                      <a:pt x="51" y="15"/>
                      <a:pt x="44" y="20"/>
                    </a:cubicBezTo>
                    <a:cubicBezTo>
                      <a:pt x="36" y="23"/>
                      <a:pt x="27" y="31"/>
                      <a:pt x="20" y="43"/>
                    </a:cubicBezTo>
                    <a:cubicBezTo>
                      <a:pt x="16" y="47"/>
                      <a:pt x="12" y="55"/>
                      <a:pt x="8" y="62"/>
                    </a:cubicBezTo>
                    <a:cubicBezTo>
                      <a:pt x="4" y="74"/>
                      <a:pt x="0" y="86"/>
                      <a:pt x="0" y="98"/>
                    </a:cubicBezTo>
                    <a:cubicBezTo>
                      <a:pt x="0" y="106"/>
                      <a:pt x="4" y="114"/>
                      <a:pt x="4" y="122"/>
                    </a:cubicBezTo>
                    <a:cubicBezTo>
                      <a:pt x="8" y="129"/>
                      <a:pt x="8" y="138"/>
                      <a:pt x="12" y="142"/>
                    </a:cubicBezTo>
                    <a:cubicBezTo>
                      <a:pt x="20" y="153"/>
                      <a:pt x="27" y="162"/>
                      <a:pt x="36" y="169"/>
                    </a:cubicBezTo>
                    <a:cubicBezTo>
                      <a:pt x="44" y="177"/>
                      <a:pt x="55" y="181"/>
                      <a:pt x="67" y="185"/>
                    </a:cubicBezTo>
                    <a:cubicBezTo>
                      <a:pt x="75" y="189"/>
                      <a:pt x="83" y="189"/>
                      <a:pt x="87" y="189"/>
                    </a:cubicBezTo>
                    <a:cubicBezTo>
                      <a:pt x="97" y="193"/>
                      <a:pt x="106" y="195"/>
                      <a:pt x="114" y="195"/>
                    </a:cubicBezTo>
                    <a:cubicBezTo>
                      <a:pt x="122" y="195"/>
                      <a:pt x="130" y="193"/>
                      <a:pt x="138" y="189"/>
                    </a:cubicBezTo>
                    <a:cubicBezTo>
                      <a:pt x="158" y="185"/>
                      <a:pt x="170" y="177"/>
                      <a:pt x="182" y="165"/>
                    </a:cubicBezTo>
                    <a:cubicBezTo>
                      <a:pt x="202" y="145"/>
                      <a:pt x="209" y="122"/>
                      <a:pt x="209" y="98"/>
                    </a:cubicBezTo>
                    <a:cubicBezTo>
                      <a:pt x="213" y="82"/>
                      <a:pt x="209" y="71"/>
                      <a:pt x="202" y="58"/>
                    </a:cubicBezTo>
                    <a:cubicBezTo>
                      <a:pt x="197" y="47"/>
                      <a:pt x="193" y="38"/>
                      <a:pt x="182" y="27"/>
                    </a:cubicBezTo>
                    <a:cubicBezTo>
                      <a:pt x="170" y="15"/>
                      <a:pt x="158" y="7"/>
                      <a:pt x="138" y="3"/>
                    </a:cubicBezTo>
                    <a:cubicBezTo>
                      <a:pt x="130" y="2"/>
                      <a:pt x="122" y="1"/>
                      <a:pt x="114"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2"/>
              <p:cNvSpPr/>
              <p:nvPr/>
            </p:nvSpPr>
            <p:spPr>
              <a:xfrm>
                <a:off x="3458708" y="2501189"/>
                <a:ext cx="7157" cy="8210"/>
              </a:xfrm>
              <a:custGeom>
                <a:avLst/>
                <a:gdLst/>
                <a:ahLst/>
                <a:cxnLst/>
                <a:rect l="l" t="t" r="r" b="b"/>
                <a:pathLst>
                  <a:path w="163" h="187" extrusionOk="0">
                    <a:moveTo>
                      <a:pt x="21" y="75"/>
                    </a:moveTo>
                    <a:cubicBezTo>
                      <a:pt x="21" y="77"/>
                      <a:pt x="20" y="78"/>
                      <a:pt x="19" y="78"/>
                    </a:cubicBezTo>
                    <a:lnTo>
                      <a:pt x="19" y="78"/>
                    </a:lnTo>
                    <a:cubicBezTo>
                      <a:pt x="19" y="77"/>
                      <a:pt x="20" y="76"/>
                      <a:pt x="21" y="75"/>
                    </a:cubicBezTo>
                    <a:lnTo>
                      <a:pt x="21" y="75"/>
                    </a:lnTo>
                    <a:cubicBezTo>
                      <a:pt x="21" y="75"/>
                      <a:pt x="21" y="75"/>
                      <a:pt x="21" y="75"/>
                    </a:cubicBezTo>
                    <a:close/>
                    <a:moveTo>
                      <a:pt x="15" y="85"/>
                    </a:moveTo>
                    <a:cubicBezTo>
                      <a:pt x="15" y="85"/>
                      <a:pt x="15" y="86"/>
                      <a:pt x="15" y="87"/>
                    </a:cubicBezTo>
                    <a:lnTo>
                      <a:pt x="15" y="87"/>
                    </a:lnTo>
                    <a:cubicBezTo>
                      <a:pt x="15" y="86"/>
                      <a:pt x="15" y="86"/>
                      <a:pt x="15" y="85"/>
                    </a:cubicBezTo>
                    <a:lnTo>
                      <a:pt x="15" y="85"/>
                    </a:lnTo>
                    <a:cubicBezTo>
                      <a:pt x="15" y="85"/>
                      <a:pt x="15" y="85"/>
                      <a:pt x="15" y="85"/>
                    </a:cubicBezTo>
                    <a:close/>
                    <a:moveTo>
                      <a:pt x="15" y="89"/>
                    </a:moveTo>
                    <a:cubicBezTo>
                      <a:pt x="15" y="91"/>
                      <a:pt x="14" y="93"/>
                      <a:pt x="12" y="95"/>
                    </a:cubicBezTo>
                    <a:cubicBezTo>
                      <a:pt x="14" y="93"/>
                      <a:pt x="14" y="91"/>
                      <a:pt x="15" y="89"/>
                    </a:cubicBezTo>
                    <a:close/>
                    <a:moveTo>
                      <a:pt x="15" y="88"/>
                    </a:moveTo>
                    <a:cubicBezTo>
                      <a:pt x="16" y="88"/>
                      <a:pt x="16" y="89"/>
                      <a:pt x="16" y="90"/>
                    </a:cubicBezTo>
                    <a:lnTo>
                      <a:pt x="16" y="99"/>
                    </a:lnTo>
                    <a:cubicBezTo>
                      <a:pt x="16" y="96"/>
                      <a:pt x="16" y="92"/>
                      <a:pt x="15" y="88"/>
                    </a:cubicBezTo>
                    <a:lnTo>
                      <a:pt x="15" y="88"/>
                    </a:lnTo>
                    <a:cubicBezTo>
                      <a:pt x="15" y="88"/>
                      <a:pt x="15" y="88"/>
                      <a:pt x="15" y="88"/>
                    </a:cubicBezTo>
                    <a:close/>
                    <a:moveTo>
                      <a:pt x="83" y="1"/>
                    </a:moveTo>
                    <a:cubicBezTo>
                      <a:pt x="77" y="1"/>
                      <a:pt x="70" y="2"/>
                      <a:pt x="63" y="4"/>
                    </a:cubicBezTo>
                    <a:cubicBezTo>
                      <a:pt x="32" y="14"/>
                      <a:pt x="9" y="44"/>
                      <a:pt x="14" y="79"/>
                    </a:cubicBezTo>
                    <a:lnTo>
                      <a:pt x="14" y="79"/>
                    </a:lnTo>
                    <a:cubicBezTo>
                      <a:pt x="13" y="79"/>
                      <a:pt x="13" y="79"/>
                      <a:pt x="13" y="80"/>
                    </a:cubicBezTo>
                    <a:lnTo>
                      <a:pt x="13" y="80"/>
                    </a:lnTo>
                    <a:cubicBezTo>
                      <a:pt x="13" y="80"/>
                      <a:pt x="12" y="79"/>
                      <a:pt x="12" y="79"/>
                    </a:cubicBezTo>
                    <a:lnTo>
                      <a:pt x="12" y="79"/>
                    </a:lnTo>
                    <a:cubicBezTo>
                      <a:pt x="12" y="79"/>
                      <a:pt x="13" y="80"/>
                      <a:pt x="13" y="80"/>
                    </a:cubicBezTo>
                    <a:lnTo>
                      <a:pt x="13" y="80"/>
                    </a:lnTo>
                    <a:cubicBezTo>
                      <a:pt x="13" y="80"/>
                      <a:pt x="13" y="80"/>
                      <a:pt x="13" y="80"/>
                    </a:cubicBezTo>
                    <a:lnTo>
                      <a:pt x="13" y="80"/>
                    </a:lnTo>
                    <a:cubicBezTo>
                      <a:pt x="14" y="81"/>
                      <a:pt x="14" y="83"/>
                      <a:pt x="15" y="84"/>
                    </a:cubicBezTo>
                    <a:lnTo>
                      <a:pt x="15" y="84"/>
                    </a:lnTo>
                    <a:cubicBezTo>
                      <a:pt x="14" y="84"/>
                      <a:pt x="14" y="84"/>
                      <a:pt x="14" y="84"/>
                    </a:cubicBezTo>
                    <a:lnTo>
                      <a:pt x="14" y="84"/>
                    </a:lnTo>
                    <a:cubicBezTo>
                      <a:pt x="14" y="83"/>
                      <a:pt x="14" y="81"/>
                      <a:pt x="13" y="80"/>
                    </a:cubicBezTo>
                    <a:lnTo>
                      <a:pt x="13" y="80"/>
                    </a:lnTo>
                    <a:cubicBezTo>
                      <a:pt x="6" y="91"/>
                      <a:pt x="1" y="105"/>
                      <a:pt x="1" y="118"/>
                    </a:cubicBezTo>
                    <a:lnTo>
                      <a:pt x="5" y="134"/>
                    </a:lnTo>
                    <a:cubicBezTo>
                      <a:pt x="12" y="153"/>
                      <a:pt x="21" y="170"/>
                      <a:pt x="36" y="177"/>
                    </a:cubicBezTo>
                    <a:cubicBezTo>
                      <a:pt x="48" y="183"/>
                      <a:pt x="61" y="187"/>
                      <a:pt x="75" y="187"/>
                    </a:cubicBezTo>
                    <a:cubicBezTo>
                      <a:pt x="81" y="187"/>
                      <a:pt x="86" y="186"/>
                      <a:pt x="92" y="185"/>
                    </a:cubicBezTo>
                    <a:cubicBezTo>
                      <a:pt x="151" y="173"/>
                      <a:pt x="163" y="102"/>
                      <a:pt x="151" y="51"/>
                    </a:cubicBezTo>
                    <a:cubicBezTo>
                      <a:pt x="141" y="22"/>
                      <a:pt x="113" y="1"/>
                      <a:pt x="83"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2"/>
              <p:cNvSpPr/>
              <p:nvPr/>
            </p:nvSpPr>
            <p:spPr>
              <a:xfrm>
                <a:off x="3500813" y="2510365"/>
                <a:ext cx="7859" cy="7024"/>
              </a:xfrm>
              <a:custGeom>
                <a:avLst/>
                <a:gdLst/>
                <a:ahLst/>
                <a:cxnLst/>
                <a:rect l="l" t="t" r="r" b="b"/>
                <a:pathLst>
                  <a:path w="179" h="160" extrusionOk="0">
                    <a:moveTo>
                      <a:pt x="96" y="1"/>
                    </a:moveTo>
                    <a:cubicBezTo>
                      <a:pt x="82" y="1"/>
                      <a:pt x="69" y="4"/>
                      <a:pt x="56" y="12"/>
                    </a:cubicBezTo>
                    <a:cubicBezTo>
                      <a:pt x="48" y="16"/>
                      <a:pt x="36" y="23"/>
                      <a:pt x="28" y="32"/>
                    </a:cubicBezTo>
                    <a:cubicBezTo>
                      <a:pt x="13" y="39"/>
                      <a:pt x="0" y="59"/>
                      <a:pt x="0" y="79"/>
                    </a:cubicBezTo>
                    <a:cubicBezTo>
                      <a:pt x="4" y="99"/>
                      <a:pt x="9" y="114"/>
                      <a:pt x="20" y="126"/>
                    </a:cubicBezTo>
                    <a:cubicBezTo>
                      <a:pt x="33" y="134"/>
                      <a:pt x="44" y="141"/>
                      <a:pt x="56" y="150"/>
                    </a:cubicBezTo>
                    <a:cubicBezTo>
                      <a:pt x="68" y="156"/>
                      <a:pt x="81" y="159"/>
                      <a:pt x="94" y="159"/>
                    </a:cubicBezTo>
                    <a:cubicBezTo>
                      <a:pt x="137" y="159"/>
                      <a:pt x="178" y="127"/>
                      <a:pt x="178" y="79"/>
                    </a:cubicBezTo>
                    <a:cubicBezTo>
                      <a:pt x="178" y="34"/>
                      <a:pt x="138" y="1"/>
                      <a:pt x="96"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2"/>
              <p:cNvSpPr/>
              <p:nvPr/>
            </p:nvSpPr>
            <p:spPr>
              <a:xfrm>
                <a:off x="3477939" y="2536312"/>
                <a:ext cx="5093" cy="5663"/>
              </a:xfrm>
              <a:custGeom>
                <a:avLst/>
                <a:gdLst/>
                <a:ahLst/>
                <a:cxnLst/>
                <a:rect l="l" t="t" r="r" b="b"/>
                <a:pathLst>
                  <a:path w="116" h="129" extrusionOk="0">
                    <a:moveTo>
                      <a:pt x="60" y="0"/>
                    </a:moveTo>
                    <a:cubicBezTo>
                      <a:pt x="48" y="0"/>
                      <a:pt x="40" y="5"/>
                      <a:pt x="33" y="9"/>
                    </a:cubicBezTo>
                    <a:cubicBezTo>
                      <a:pt x="24" y="13"/>
                      <a:pt x="13" y="24"/>
                      <a:pt x="13" y="36"/>
                    </a:cubicBezTo>
                    <a:cubicBezTo>
                      <a:pt x="12" y="38"/>
                      <a:pt x="11" y="39"/>
                      <a:pt x="10" y="41"/>
                    </a:cubicBezTo>
                    <a:lnTo>
                      <a:pt x="10" y="41"/>
                    </a:lnTo>
                    <a:cubicBezTo>
                      <a:pt x="10" y="42"/>
                      <a:pt x="9" y="43"/>
                      <a:pt x="9" y="44"/>
                    </a:cubicBezTo>
                    <a:cubicBezTo>
                      <a:pt x="9" y="48"/>
                      <a:pt x="4" y="52"/>
                      <a:pt x="4" y="56"/>
                    </a:cubicBezTo>
                    <a:cubicBezTo>
                      <a:pt x="0" y="64"/>
                      <a:pt x="0" y="71"/>
                      <a:pt x="0" y="80"/>
                    </a:cubicBezTo>
                    <a:cubicBezTo>
                      <a:pt x="0" y="88"/>
                      <a:pt x="4" y="95"/>
                      <a:pt x="9" y="100"/>
                    </a:cubicBezTo>
                    <a:cubicBezTo>
                      <a:pt x="13" y="104"/>
                      <a:pt x="17" y="107"/>
                      <a:pt x="17" y="111"/>
                    </a:cubicBezTo>
                    <a:cubicBezTo>
                      <a:pt x="26" y="121"/>
                      <a:pt x="39" y="128"/>
                      <a:pt x="52" y="128"/>
                    </a:cubicBezTo>
                    <a:cubicBezTo>
                      <a:pt x="55" y="128"/>
                      <a:pt x="57" y="128"/>
                      <a:pt x="60" y="127"/>
                    </a:cubicBezTo>
                    <a:cubicBezTo>
                      <a:pt x="72" y="127"/>
                      <a:pt x="84" y="124"/>
                      <a:pt x="91" y="115"/>
                    </a:cubicBezTo>
                    <a:cubicBezTo>
                      <a:pt x="104" y="107"/>
                      <a:pt x="108" y="100"/>
                      <a:pt x="111" y="88"/>
                    </a:cubicBezTo>
                    <a:cubicBezTo>
                      <a:pt x="115" y="80"/>
                      <a:pt x="115" y="71"/>
                      <a:pt x="115" y="64"/>
                    </a:cubicBezTo>
                    <a:cubicBezTo>
                      <a:pt x="115" y="56"/>
                      <a:pt x="111" y="48"/>
                      <a:pt x="108" y="44"/>
                    </a:cubicBezTo>
                    <a:cubicBezTo>
                      <a:pt x="107" y="43"/>
                      <a:pt x="107" y="42"/>
                      <a:pt x="106" y="40"/>
                    </a:cubicBezTo>
                    <a:lnTo>
                      <a:pt x="106" y="40"/>
                    </a:lnTo>
                    <a:cubicBezTo>
                      <a:pt x="106" y="39"/>
                      <a:pt x="105" y="39"/>
                      <a:pt x="105" y="38"/>
                    </a:cubicBezTo>
                    <a:lnTo>
                      <a:pt x="105" y="38"/>
                    </a:lnTo>
                    <a:cubicBezTo>
                      <a:pt x="104" y="37"/>
                      <a:pt x="104" y="36"/>
                      <a:pt x="104" y="36"/>
                    </a:cubicBezTo>
                    <a:lnTo>
                      <a:pt x="104" y="36"/>
                    </a:lnTo>
                    <a:cubicBezTo>
                      <a:pt x="104" y="32"/>
                      <a:pt x="104" y="29"/>
                      <a:pt x="99" y="24"/>
                    </a:cubicBezTo>
                    <a:lnTo>
                      <a:pt x="88" y="13"/>
                    </a:lnTo>
                    <a:cubicBezTo>
                      <a:pt x="80" y="5"/>
                      <a:pt x="68"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2"/>
              <p:cNvSpPr/>
              <p:nvPr/>
            </p:nvSpPr>
            <p:spPr>
              <a:xfrm>
                <a:off x="3506170" y="2532097"/>
                <a:ext cx="4917" cy="4785"/>
              </a:xfrm>
              <a:custGeom>
                <a:avLst/>
                <a:gdLst/>
                <a:ahLst/>
                <a:cxnLst/>
                <a:rect l="l" t="t" r="r" b="b"/>
                <a:pathLst>
                  <a:path w="112" h="109" extrusionOk="0">
                    <a:moveTo>
                      <a:pt x="47" y="0"/>
                    </a:moveTo>
                    <a:cubicBezTo>
                      <a:pt x="44" y="0"/>
                      <a:pt x="40" y="1"/>
                      <a:pt x="37" y="2"/>
                    </a:cubicBezTo>
                    <a:cubicBezTo>
                      <a:pt x="24" y="6"/>
                      <a:pt x="13" y="14"/>
                      <a:pt x="9" y="25"/>
                    </a:cubicBezTo>
                    <a:cubicBezTo>
                      <a:pt x="1" y="38"/>
                      <a:pt x="1" y="58"/>
                      <a:pt x="9" y="69"/>
                    </a:cubicBezTo>
                    <a:cubicBezTo>
                      <a:pt x="13" y="77"/>
                      <a:pt x="13" y="81"/>
                      <a:pt x="17" y="89"/>
                    </a:cubicBezTo>
                    <a:cubicBezTo>
                      <a:pt x="24" y="101"/>
                      <a:pt x="40" y="109"/>
                      <a:pt x="53" y="109"/>
                    </a:cubicBezTo>
                    <a:lnTo>
                      <a:pt x="72" y="109"/>
                    </a:lnTo>
                    <a:cubicBezTo>
                      <a:pt x="88" y="109"/>
                      <a:pt x="104" y="96"/>
                      <a:pt x="108" y="81"/>
                    </a:cubicBezTo>
                    <a:cubicBezTo>
                      <a:pt x="111" y="67"/>
                      <a:pt x="105" y="52"/>
                      <a:pt x="95" y="44"/>
                    </a:cubicBezTo>
                    <a:lnTo>
                      <a:pt x="95" y="44"/>
                    </a:lnTo>
                    <a:cubicBezTo>
                      <a:pt x="92" y="19"/>
                      <a:pt x="70" y="0"/>
                      <a:pt x="4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2"/>
              <p:cNvSpPr/>
              <p:nvPr/>
            </p:nvSpPr>
            <p:spPr>
              <a:xfrm>
                <a:off x="3531854" y="2586757"/>
                <a:ext cx="7113" cy="5971"/>
              </a:xfrm>
              <a:custGeom>
                <a:avLst/>
                <a:gdLst/>
                <a:ahLst/>
                <a:cxnLst/>
                <a:rect l="l" t="t" r="r" b="b"/>
                <a:pathLst>
                  <a:path w="162" h="136" extrusionOk="0">
                    <a:moveTo>
                      <a:pt x="71" y="0"/>
                    </a:moveTo>
                    <a:cubicBezTo>
                      <a:pt x="47" y="0"/>
                      <a:pt x="24" y="16"/>
                      <a:pt x="12" y="35"/>
                    </a:cubicBezTo>
                    <a:cubicBezTo>
                      <a:pt x="0" y="55"/>
                      <a:pt x="0" y="83"/>
                      <a:pt x="12" y="103"/>
                    </a:cubicBezTo>
                    <a:cubicBezTo>
                      <a:pt x="26" y="124"/>
                      <a:pt x="49" y="135"/>
                      <a:pt x="71" y="135"/>
                    </a:cubicBezTo>
                    <a:cubicBezTo>
                      <a:pt x="94" y="135"/>
                      <a:pt x="117" y="124"/>
                      <a:pt x="131" y="103"/>
                    </a:cubicBezTo>
                    <a:cubicBezTo>
                      <a:pt x="138" y="91"/>
                      <a:pt x="146" y="75"/>
                      <a:pt x="154" y="64"/>
                    </a:cubicBezTo>
                    <a:cubicBezTo>
                      <a:pt x="162" y="51"/>
                      <a:pt x="162" y="35"/>
                      <a:pt x="154" y="24"/>
                    </a:cubicBezTo>
                    <a:cubicBezTo>
                      <a:pt x="146" y="12"/>
                      <a:pt x="135" y="8"/>
                      <a:pt x="118" y="4"/>
                    </a:cubicBezTo>
                    <a:cubicBezTo>
                      <a:pt x="102" y="4"/>
                      <a:pt x="87" y="4"/>
                      <a:pt x="71"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2"/>
              <p:cNvSpPr/>
              <p:nvPr/>
            </p:nvSpPr>
            <p:spPr>
              <a:xfrm>
                <a:off x="3553675" y="2553566"/>
                <a:ext cx="6981" cy="6278"/>
              </a:xfrm>
              <a:custGeom>
                <a:avLst/>
                <a:gdLst/>
                <a:ahLst/>
                <a:cxnLst/>
                <a:rect l="l" t="t" r="r" b="b"/>
                <a:pathLst>
                  <a:path w="159" h="143" extrusionOk="0">
                    <a:moveTo>
                      <a:pt x="108" y="0"/>
                    </a:moveTo>
                    <a:cubicBezTo>
                      <a:pt x="101" y="0"/>
                      <a:pt x="94" y="2"/>
                      <a:pt x="87" y="6"/>
                    </a:cubicBezTo>
                    <a:cubicBezTo>
                      <a:pt x="48" y="38"/>
                      <a:pt x="0" y="70"/>
                      <a:pt x="13" y="125"/>
                    </a:cubicBezTo>
                    <a:cubicBezTo>
                      <a:pt x="14" y="136"/>
                      <a:pt x="25" y="142"/>
                      <a:pt x="36" y="142"/>
                    </a:cubicBezTo>
                    <a:cubicBezTo>
                      <a:pt x="47" y="142"/>
                      <a:pt x="58" y="136"/>
                      <a:pt x="60" y="125"/>
                    </a:cubicBezTo>
                    <a:cubicBezTo>
                      <a:pt x="60" y="121"/>
                      <a:pt x="64" y="113"/>
                      <a:pt x="68" y="109"/>
                    </a:cubicBezTo>
                    <a:cubicBezTo>
                      <a:pt x="68" y="109"/>
                      <a:pt x="68" y="105"/>
                      <a:pt x="71" y="105"/>
                    </a:cubicBezTo>
                    <a:cubicBezTo>
                      <a:pt x="75" y="105"/>
                      <a:pt x="79" y="101"/>
                      <a:pt x="79" y="101"/>
                    </a:cubicBezTo>
                    <a:cubicBezTo>
                      <a:pt x="75" y="101"/>
                      <a:pt x="84" y="97"/>
                      <a:pt x="87" y="97"/>
                    </a:cubicBezTo>
                    <a:cubicBezTo>
                      <a:pt x="91" y="97"/>
                      <a:pt x="95" y="97"/>
                      <a:pt x="99" y="93"/>
                    </a:cubicBezTo>
                    <a:cubicBezTo>
                      <a:pt x="107" y="93"/>
                      <a:pt x="115" y="90"/>
                      <a:pt x="122" y="90"/>
                    </a:cubicBezTo>
                    <a:cubicBezTo>
                      <a:pt x="146" y="81"/>
                      <a:pt x="158" y="54"/>
                      <a:pt x="150" y="30"/>
                    </a:cubicBezTo>
                    <a:cubicBezTo>
                      <a:pt x="144" y="13"/>
                      <a:pt x="127" y="0"/>
                      <a:pt x="10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2"/>
              <p:cNvSpPr/>
              <p:nvPr/>
            </p:nvSpPr>
            <p:spPr>
              <a:xfrm>
                <a:off x="3500638" y="2636631"/>
                <a:ext cx="6630" cy="6629"/>
              </a:xfrm>
              <a:custGeom>
                <a:avLst/>
                <a:gdLst/>
                <a:ahLst/>
                <a:cxnLst/>
                <a:rect l="l" t="t" r="r" b="b"/>
                <a:pathLst>
                  <a:path w="151" h="151" extrusionOk="0">
                    <a:moveTo>
                      <a:pt x="75" y="1"/>
                    </a:moveTo>
                    <a:cubicBezTo>
                      <a:pt x="68" y="1"/>
                      <a:pt x="64" y="5"/>
                      <a:pt x="56" y="5"/>
                    </a:cubicBezTo>
                    <a:cubicBezTo>
                      <a:pt x="48" y="5"/>
                      <a:pt x="40" y="5"/>
                      <a:pt x="37" y="8"/>
                    </a:cubicBezTo>
                    <a:cubicBezTo>
                      <a:pt x="28" y="8"/>
                      <a:pt x="24" y="12"/>
                      <a:pt x="21" y="21"/>
                    </a:cubicBezTo>
                    <a:cubicBezTo>
                      <a:pt x="17" y="21"/>
                      <a:pt x="13" y="25"/>
                      <a:pt x="13" y="28"/>
                    </a:cubicBezTo>
                    <a:cubicBezTo>
                      <a:pt x="4" y="36"/>
                      <a:pt x="4" y="44"/>
                      <a:pt x="4" y="56"/>
                    </a:cubicBezTo>
                    <a:cubicBezTo>
                      <a:pt x="4" y="64"/>
                      <a:pt x="1" y="68"/>
                      <a:pt x="1" y="76"/>
                    </a:cubicBezTo>
                    <a:cubicBezTo>
                      <a:pt x="1" y="83"/>
                      <a:pt x="4" y="92"/>
                      <a:pt x="4" y="96"/>
                    </a:cubicBezTo>
                    <a:cubicBezTo>
                      <a:pt x="8" y="103"/>
                      <a:pt x="8" y="107"/>
                      <a:pt x="13" y="115"/>
                    </a:cubicBezTo>
                    <a:cubicBezTo>
                      <a:pt x="17" y="123"/>
                      <a:pt x="24" y="131"/>
                      <a:pt x="32" y="135"/>
                    </a:cubicBezTo>
                    <a:cubicBezTo>
                      <a:pt x="37" y="139"/>
                      <a:pt x="40" y="143"/>
                      <a:pt x="48" y="147"/>
                    </a:cubicBezTo>
                    <a:cubicBezTo>
                      <a:pt x="52" y="147"/>
                      <a:pt x="60" y="151"/>
                      <a:pt x="68" y="151"/>
                    </a:cubicBezTo>
                    <a:lnTo>
                      <a:pt x="88" y="151"/>
                    </a:lnTo>
                    <a:cubicBezTo>
                      <a:pt x="92" y="151"/>
                      <a:pt x="99" y="147"/>
                      <a:pt x="108" y="147"/>
                    </a:cubicBezTo>
                    <a:cubicBezTo>
                      <a:pt x="115" y="143"/>
                      <a:pt x="123" y="135"/>
                      <a:pt x="131" y="131"/>
                    </a:cubicBezTo>
                    <a:cubicBezTo>
                      <a:pt x="135" y="123"/>
                      <a:pt x="139" y="119"/>
                      <a:pt x="143" y="115"/>
                    </a:cubicBezTo>
                    <a:cubicBezTo>
                      <a:pt x="143" y="107"/>
                      <a:pt x="147" y="103"/>
                      <a:pt x="150" y="96"/>
                    </a:cubicBezTo>
                    <a:lnTo>
                      <a:pt x="150" y="76"/>
                    </a:lnTo>
                    <a:lnTo>
                      <a:pt x="150" y="56"/>
                    </a:lnTo>
                    <a:cubicBezTo>
                      <a:pt x="147" y="52"/>
                      <a:pt x="143" y="44"/>
                      <a:pt x="143" y="41"/>
                    </a:cubicBezTo>
                    <a:cubicBezTo>
                      <a:pt x="135" y="28"/>
                      <a:pt x="131" y="25"/>
                      <a:pt x="123" y="17"/>
                    </a:cubicBezTo>
                    <a:cubicBezTo>
                      <a:pt x="119" y="12"/>
                      <a:pt x="111" y="8"/>
                      <a:pt x="108" y="8"/>
                    </a:cubicBezTo>
                    <a:cubicBezTo>
                      <a:pt x="95" y="5"/>
                      <a:pt x="88" y="1"/>
                      <a:pt x="75"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2"/>
              <p:cNvSpPr/>
              <p:nvPr/>
            </p:nvSpPr>
            <p:spPr>
              <a:xfrm>
                <a:off x="3444835" y="2624689"/>
                <a:ext cx="8561" cy="7156"/>
              </a:xfrm>
              <a:custGeom>
                <a:avLst/>
                <a:gdLst/>
                <a:ahLst/>
                <a:cxnLst/>
                <a:rect l="l" t="t" r="r" b="b"/>
                <a:pathLst>
                  <a:path w="195" h="163" extrusionOk="0">
                    <a:moveTo>
                      <a:pt x="80" y="0"/>
                    </a:moveTo>
                    <a:cubicBezTo>
                      <a:pt x="68" y="0"/>
                      <a:pt x="53" y="0"/>
                      <a:pt x="40" y="9"/>
                    </a:cubicBezTo>
                    <a:cubicBezTo>
                      <a:pt x="17" y="24"/>
                      <a:pt x="1" y="52"/>
                      <a:pt x="1" y="80"/>
                    </a:cubicBezTo>
                    <a:cubicBezTo>
                      <a:pt x="1" y="111"/>
                      <a:pt x="17" y="138"/>
                      <a:pt x="40" y="151"/>
                    </a:cubicBezTo>
                    <a:cubicBezTo>
                      <a:pt x="53" y="158"/>
                      <a:pt x="68" y="162"/>
                      <a:pt x="80" y="162"/>
                    </a:cubicBezTo>
                    <a:cubicBezTo>
                      <a:pt x="95" y="162"/>
                      <a:pt x="111" y="158"/>
                      <a:pt x="124" y="151"/>
                    </a:cubicBezTo>
                    <a:cubicBezTo>
                      <a:pt x="139" y="142"/>
                      <a:pt x="155" y="138"/>
                      <a:pt x="166" y="127"/>
                    </a:cubicBezTo>
                    <a:cubicBezTo>
                      <a:pt x="195" y="103"/>
                      <a:pt x="195" y="56"/>
                      <a:pt x="166" y="36"/>
                    </a:cubicBezTo>
                    <a:cubicBezTo>
                      <a:pt x="159" y="29"/>
                      <a:pt x="151" y="24"/>
                      <a:pt x="139" y="16"/>
                    </a:cubicBezTo>
                    <a:cubicBezTo>
                      <a:pt x="135" y="16"/>
                      <a:pt x="127" y="12"/>
                      <a:pt x="124" y="9"/>
                    </a:cubicBezTo>
                    <a:cubicBezTo>
                      <a:pt x="111" y="0"/>
                      <a:pt x="95" y="0"/>
                      <a:pt x="8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2"/>
              <p:cNvSpPr/>
              <p:nvPr/>
            </p:nvSpPr>
            <p:spPr>
              <a:xfrm>
                <a:off x="3502965" y="2648968"/>
                <a:ext cx="6761" cy="6893"/>
              </a:xfrm>
              <a:custGeom>
                <a:avLst/>
                <a:gdLst/>
                <a:ahLst/>
                <a:cxnLst/>
                <a:rect l="l" t="t" r="r" b="b"/>
                <a:pathLst>
                  <a:path w="154" h="157" extrusionOk="0">
                    <a:moveTo>
                      <a:pt x="98" y="1"/>
                    </a:moveTo>
                    <a:cubicBezTo>
                      <a:pt x="83" y="1"/>
                      <a:pt x="67" y="8"/>
                      <a:pt x="60" y="22"/>
                    </a:cubicBezTo>
                    <a:lnTo>
                      <a:pt x="60" y="22"/>
                    </a:lnTo>
                    <a:cubicBezTo>
                      <a:pt x="26" y="27"/>
                      <a:pt x="1" y="58"/>
                      <a:pt x="7" y="95"/>
                    </a:cubicBezTo>
                    <a:cubicBezTo>
                      <a:pt x="7" y="119"/>
                      <a:pt x="19" y="134"/>
                      <a:pt x="39" y="146"/>
                    </a:cubicBezTo>
                    <a:cubicBezTo>
                      <a:pt x="49" y="152"/>
                      <a:pt x="62" y="156"/>
                      <a:pt x="75" y="156"/>
                    </a:cubicBezTo>
                    <a:cubicBezTo>
                      <a:pt x="86" y="156"/>
                      <a:pt x="97" y="153"/>
                      <a:pt x="106" y="146"/>
                    </a:cubicBezTo>
                    <a:cubicBezTo>
                      <a:pt x="113" y="139"/>
                      <a:pt x="126" y="134"/>
                      <a:pt x="133" y="126"/>
                    </a:cubicBezTo>
                    <a:cubicBezTo>
                      <a:pt x="149" y="110"/>
                      <a:pt x="153" y="86"/>
                      <a:pt x="149" y="67"/>
                    </a:cubicBezTo>
                    <a:cubicBezTo>
                      <a:pt x="145" y="48"/>
                      <a:pt x="137" y="28"/>
                      <a:pt x="126" y="12"/>
                    </a:cubicBezTo>
                    <a:cubicBezTo>
                      <a:pt x="118" y="4"/>
                      <a:pt x="108" y="1"/>
                      <a:pt x="9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2"/>
              <p:cNvSpPr/>
              <p:nvPr/>
            </p:nvSpPr>
            <p:spPr>
              <a:xfrm>
                <a:off x="3536859" y="2621792"/>
                <a:ext cx="7157" cy="6805"/>
              </a:xfrm>
              <a:custGeom>
                <a:avLst/>
                <a:gdLst/>
                <a:ahLst/>
                <a:cxnLst/>
                <a:rect l="l" t="t" r="r" b="b"/>
                <a:pathLst>
                  <a:path w="163" h="155" extrusionOk="0">
                    <a:moveTo>
                      <a:pt x="130" y="92"/>
                    </a:moveTo>
                    <a:lnTo>
                      <a:pt x="130" y="92"/>
                    </a:lnTo>
                    <a:cubicBezTo>
                      <a:pt x="130" y="92"/>
                      <a:pt x="127" y="96"/>
                      <a:pt x="126" y="98"/>
                    </a:cubicBezTo>
                    <a:lnTo>
                      <a:pt x="126" y="98"/>
                    </a:lnTo>
                    <a:cubicBezTo>
                      <a:pt x="127" y="97"/>
                      <a:pt x="127" y="96"/>
                      <a:pt x="127" y="95"/>
                    </a:cubicBezTo>
                    <a:cubicBezTo>
                      <a:pt x="128" y="93"/>
                      <a:pt x="129" y="92"/>
                      <a:pt x="130" y="92"/>
                    </a:cubicBezTo>
                    <a:close/>
                    <a:moveTo>
                      <a:pt x="104" y="0"/>
                    </a:moveTo>
                    <a:cubicBezTo>
                      <a:pt x="87" y="0"/>
                      <a:pt x="69" y="9"/>
                      <a:pt x="59" y="23"/>
                    </a:cubicBezTo>
                    <a:cubicBezTo>
                      <a:pt x="48" y="39"/>
                      <a:pt x="44" y="59"/>
                      <a:pt x="36" y="78"/>
                    </a:cubicBezTo>
                    <a:cubicBezTo>
                      <a:pt x="35" y="81"/>
                      <a:pt x="35" y="81"/>
                      <a:pt x="35" y="81"/>
                    </a:cubicBezTo>
                    <a:cubicBezTo>
                      <a:pt x="35" y="81"/>
                      <a:pt x="37" y="79"/>
                      <a:pt x="37" y="79"/>
                    </a:cubicBezTo>
                    <a:lnTo>
                      <a:pt x="37" y="79"/>
                    </a:lnTo>
                    <a:cubicBezTo>
                      <a:pt x="37" y="79"/>
                      <a:pt x="37" y="80"/>
                      <a:pt x="36" y="82"/>
                    </a:cubicBezTo>
                    <a:cubicBezTo>
                      <a:pt x="36" y="84"/>
                      <a:pt x="35" y="85"/>
                      <a:pt x="33" y="86"/>
                    </a:cubicBezTo>
                    <a:lnTo>
                      <a:pt x="33" y="86"/>
                    </a:lnTo>
                    <a:cubicBezTo>
                      <a:pt x="33" y="85"/>
                      <a:pt x="33" y="85"/>
                      <a:pt x="33" y="85"/>
                    </a:cubicBezTo>
                    <a:lnTo>
                      <a:pt x="33" y="85"/>
                    </a:lnTo>
                    <a:cubicBezTo>
                      <a:pt x="33" y="85"/>
                      <a:pt x="32" y="85"/>
                      <a:pt x="32" y="86"/>
                    </a:cubicBezTo>
                    <a:cubicBezTo>
                      <a:pt x="32" y="86"/>
                      <a:pt x="29" y="90"/>
                      <a:pt x="28" y="93"/>
                    </a:cubicBezTo>
                    <a:lnTo>
                      <a:pt x="28" y="93"/>
                    </a:lnTo>
                    <a:cubicBezTo>
                      <a:pt x="27" y="93"/>
                      <a:pt x="27" y="94"/>
                      <a:pt x="27" y="94"/>
                    </a:cubicBezTo>
                    <a:lnTo>
                      <a:pt x="27" y="94"/>
                    </a:lnTo>
                    <a:cubicBezTo>
                      <a:pt x="27" y="94"/>
                      <a:pt x="27" y="94"/>
                      <a:pt x="27" y="95"/>
                    </a:cubicBezTo>
                    <a:lnTo>
                      <a:pt x="24" y="95"/>
                    </a:lnTo>
                    <a:cubicBezTo>
                      <a:pt x="12" y="98"/>
                      <a:pt x="1" y="110"/>
                      <a:pt x="1" y="122"/>
                    </a:cubicBezTo>
                    <a:cubicBezTo>
                      <a:pt x="1" y="137"/>
                      <a:pt x="12" y="146"/>
                      <a:pt x="24" y="149"/>
                    </a:cubicBezTo>
                    <a:cubicBezTo>
                      <a:pt x="33" y="153"/>
                      <a:pt x="41" y="155"/>
                      <a:pt x="49" y="155"/>
                    </a:cubicBezTo>
                    <a:cubicBezTo>
                      <a:pt x="68" y="155"/>
                      <a:pt x="85" y="146"/>
                      <a:pt x="99" y="130"/>
                    </a:cubicBezTo>
                    <a:cubicBezTo>
                      <a:pt x="111" y="122"/>
                      <a:pt x="115" y="113"/>
                      <a:pt x="123" y="102"/>
                    </a:cubicBezTo>
                    <a:cubicBezTo>
                      <a:pt x="124" y="100"/>
                      <a:pt x="125" y="100"/>
                      <a:pt x="126" y="99"/>
                    </a:cubicBezTo>
                    <a:lnTo>
                      <a:pt x="126" y="99"/>
                    </a:lnTo>
                    <a:cubicBezTo>
                      <a:pt x="126" y="99"/>
                      <a:pt x="126" y="99"/>
                      <a:pt x="126" y="99"/>
                    </a:cubicBezTo>
                    <a:cubicBezTo>
                      <a:pt x="126" y="99"/>
                      <a:pt x="126" y="99"/>
                      <a:pt x="127" y="98"/>
                    </a:cubicBezTo>
                    <a:cubicBezTo>
                      <a:pt x="130" y="95"/>
                      <a:pt x="135" y="90"/>
                      <a:pt x="139" y="86"/>
                    </a:cubicBezTo>
                    <a:cubicBezTo>
                      <a:pt x="163" y="66"/>
                      <a:pt x="154" y="27"/>
                      <a:pt x="135" y="11"/>
                    </a:cubicBezTo>
                    <a:cubicBezTo>
                      <a:pt x="126" y="4"/>
                      <a:pt x="115" y="0"/>
                      <a:pt x="104"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2"/>
              <p:cNvSpPr/>
              <p:nvPr/>
            </p:nvSpPr>
            <p:spPr>
              <a:xfrm>
                <a:off x="3524873" y="2675969"/>
                <a:ext cx="7508" cy="4917"/>
              </a:xfrm>
              <a:custGeom>
                <a:avLst/>
                <a:gdLst/>
                <a:ahLst/>
                <a:cxnLst/>
                <a:rect l="l" t="t" r="r" b="b"/>
                <a:pathLst>
                  <a:path w="171" h="112" extrusionOk="0">
                    <a:moveTo>
                      <a:pt x="38" y="1"/>
                    </a:moveTo>
                    <a:cubicBezTo>
                      <a:pt x="29" y="1"/>
                      <a:pt x="20" y="4"/>
                      <a:pt x="13" y="8"/>
                    </a:cubicBezTo>
                    <a:cubicBezTo>
                      <a:pt x="1" y="21"/>
                      <a:pt x="1" y="36"/>
                      <a:pt x="9" y="48"/>
                    </a:cubicBezTo>
                    <a:cubicBezTo>
                      <a:pt x="29" y="92"/>
                      <a:pt x="64" y="107"/>
                      <a:pt x="108" y="111"/>
                    </a:cubicBezTo>
                    <a:cubicBezTo>
                      <a:pt x="111" y="111"/>
                      <a:pt x="114" y="112"/>
                      <a:pt x="117" y="112"/>
                    </a:cubicBezTo>
                    <a:cubicBezTo>
                      <a:pt x="151" y="112"/>
                      <a:pt x="171" y="69"/>
                      <a:pt x="163" y="40"/>
                    </a:cubicBezTo>
                    <a:cubicBezTo>
                      <a:pt x="155" y="15"/>
                      <a:pt x="132" y="1"/>
                      <a:pt x="109" y="1"/>
                    </a:cubicBezTo>
                    <a:cubicBezTo>
                      <a:pt x="99" y="1"/>
                      <a:pt x="90" y="4"/>
                      <a:pt x="80" y="8"/>
                    </a:cubicBezTo>
                    <a:cubicBezTo>
                      <a:pt x="80" y="8"/>
                      <a:pt x="77" y="8"/>
                      <a:pt x="72" y="12"/>
                    </a:cubicBezTo>
                    <a:lnTo>
                      <a:pt x="61" y="12"/>
                    </a:lnTo>
                    <a:cubicBezTo>
                      <a:pt x="57" y="8"/>
                      <a:pt x="57" y="8"/>
                      <a:pt x="53" y="5"/>
                    </a:cubicBezTo>
                    <a:cubicBezTo>
                      <a:pt x="48" y="2"/>
                      <a:pt x="43" y="1"/>
                      <a:pt x="3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2"/>
              <p:cNvSpPr/>
              <p:nvPr/>
            </p:nvSpPr>
            <p:spPr>
              <a:xfrm>
                <a:off x="3475700" y="2650154"/>
                <a:ext cx="5225" cy="5971"/>
              </a:xfrm>
              <a:custGeom>
                <a:avLst/>
                <a:gdLst/>
                <a:ahLst/>
                <a:cxnLst/>
                <a:rect l="l" t="t" r="r" b="b"/>
                <a:pathLst>
                  <a:path w="119" h="136" extrusionOk="0">
                    <a:moveTo>
                      <a:pt x="60" y="1"/>
                    </a:moveTo>
                    <a:cubicBezTo>
                      <a:pt x="40" y="1"/>
                      <a:pt x="20" y="12"/>
                      <a:pt x="8" y="28"/>
                    </a:cubicBezTo>
                    <a:cubicBezTo>
                      <a:pt x="4" y="40"/>
                      <a:pt x="0" y="48"/>
                      <a:pt x="0" y="59"/>
                    </a:cubicBezTo>
                    <a:cubicBezTo>
                      <a:pt x="0" y="72"/>
                      <a:pt x="4" y="83"/>
                      <a:pt x="8" y="92"/>
                    </a:cubicBezTo>
                    <a:cubicBezTo>
                      <a:pt x="13" y="99"/>
                      <a:pt x="13" y="103"/>
                      <a:pt x="16" y="112"/>
                    </a:cubicBezTo>
                    <a:cubicBezTo>
                      <a:pt x="20" y="119"/>
                      <a:pt x="28" y="123"/>
                      <a:pt x="36" y="127"/>
                    </a:cubicBezTo>
                    <a:cubicBezTo>
                      <a:pt x="44" y="135"/>
                      <a:pt x="51" y="135"/>
                      <a:pt x="60" y="135"/>
                    </a:cubicBezTo>
                    <a:cubicBezTo>
                      <a:pt x="71" y="135"/>
                      <a:pt x="79" y="135"/>
                      <a:pt x="87" y="127"/>
                    </a:cubicBezTo>
                    <a:cubicBezTo>
                      <a:pt x="95" y="123"/>
                      <a:pt x="99" y="119"/>
                      <a:pt x="103" y="112"/>
                    </a:cubicBezTo>
                    <a:cubicBezTo>
                      <a:pt x="107" y="103"/>
                      <a:pt x="111" y="99"/>
                      <a:pt x="111" y="92"/>
                    </a:cubicBezTo>
                    <a:cubicBezTo>
                      <a:pt x="119" y="83"/>
                      <a:pt x="119" y="72"/>
                      <a:pt x="119" y="59"/>
                    </a:cubicBezTo>
                    <a:cubicBezTo>
                      <a:pt x="119" y="48"/>
                      <a:pt x="119" y="40"/>
                      <a:pt x="111" y="28"/>
                    </a:cubicBezTo>
                    <a:cubicBezTo>
                      <a:pt x="103" y="12"/>
                      <a:pt x="84" y="1"/>
                      <a:pt x="6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2"/>
              <p:cNvSpPr/>
              <p:nvPr/>
            </p:nvSpPr>
            <p:spPr>
              <a:xfrm>
                <a:off x="3467358" y="2630134"/>
                <a:ext cx="5269" cy="5576"/>
              </a:xfrm>
              <a:custGeom>
                <a:avLst/>
                <a:gdLst/>
                <a:ahLst/>
                <a:cxnLst/>
                <a:rect l="l" t="t" r="r" b="b"/>
                <a:pathLst>
                  <a:path w="120" h="127" extrusionOk="0">
                    <a:moveTo>
                      <a:pt x="58" y="0"/>
                    </a:moveTo>
                    <a:cubicBezTo>
                      <a:pt x="33" y="0"/>
                      <a:pt x="11" y="15"/>
                      <a:pt x="5" y="38"/>
                    </a:cubicBezTo>
                    <a:cubicBezTo>
                      <a:pt x="1" y="54"/>
                      <a:pt x="5" y="71"/>
                      <a:pt x="14" y="85"/>
                    </a:cubicBezTo>
                    <a:lnTo>
                      <a:pt x="14" y="85"/>
                    </a:lnTo>
                    <a:cubicBezTo>
                      <a:pt x="14" y="85"/>
                      <a:pt x="13" y="85"/>
                      <a:pt x="13" y="85"/>
                    </a:cubicBezTo>
                    <a:cubicBezTo>
                      <a:pt x="8" y="94"/>
                      <a:pt x="5" y="105"/>
                      <a:pt x="8" y="113"/>
                    </a:cubicBezTo>
                    <a:cubicBezTo>
                      <a:pt x="15" y="122"/>
                      <a:pt x="23" y="127"/>
                      <a:pt x="30" y="127"/>
                    </a:cubicBezTo>
                    <a:cubicBezTo>
                      <a:pt x="33" y="127"/>
                      <a:pt x="35" y="126"/>
                      <a:pt x="37" y="125"/>
                    </a:cubicBezTo>
                    <a:cubicBezTo>
                      <a:pt x="53" y="119"/>
                      <a:pt x="69" y="112"/>
                      <a:pt x="84" y="103"/>
                    </a:cubicBezTo>
                    <a:lnTo>
                      <a:pt x="84" y="103"/>
                    </a:lnTo>
                    <a:cubicBezTo>
                      <a:pt x="99" y="99"/>
                      <a:pt x="113" y="88"/>
                      <a:pt x="116" y="70"/>
                    </a:cubicBezTo>
                    <a:cubicBezTo>
                      <a:pt x="119" y="50"/>
                      <a:pt x="112" y="27"/>
                      <a:pt x="92" y="14"/>
                    </a:cubicBezTo>
                    <a:cubicBezTo>
                      <a:pt x="88" y="14"/>
                      <a:pt x="88" y="11"/>
                      <a:pt x="84" y="7"/>
                    </a:cubicBezTo>
                    <a:cubicBezTo>
                      <a:pt x="76" y="2"/>
                      <a:pt x="66" y="0"/>
                      <a:pt x="5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2"/>
              <p:cNvSpPr/>
              <p:nvPr/>
            </p:nvSpPr>
            <p:spPr>
              <a:xfrm>
                <a:off x="3419062" y="2655685"/>
                <a:ext cx="7464" cy="7683"/>
              </a:xfrm>
              <a:custGeom>
                <a:avLst/>
                <a:gdLst/>
                <a:ahLst/>
                <a:cxnLst/>
                <a:rect l="l" t="t" r="r" b="b"/>
                <a:pathLst>
                  <a:path w="170" h="175" extrusionOk="0">
                    <a:moveTo>
                      <a:pt x="83" y="1"/>
                    </a:moveTo>
                    <a:cubicBezTo>
                      <a:pt x="63" y="1"/>
                      <a:pt x="43" y="9"/>
                      <a:pt x="28" y="24"/>
                    </a:cubicBezTo>
                    <a:cubicBezTo>
                      <a:pt x="8" y="44"/>
                      <a:pt x="0" y="76"/>
                      <a:pt x="8" y="104"/>
                    </a:cubicBezTo>
                    <a:cubicBezTo>
                      <a:pt x="12" y="108"/>
                      <a:pt x="12" y="115"/>
                      <a:pt x="15" y="123"/>
                    </a:cubicBezTo>
                    <a:cubicBezTo>
                      <a:pt x="15" y="128"/>
                      <a:pt x="19" y="135"/>
                      <a:pt x="24" y="139"/>
                    </a:cubicBezTo>
                    <a:cubicBezTo>
                      <a:pt x="28" y="147"/>
                      <a:pt x="32" y="155"/>
                      <a:pt x="39" y="159"/>
                    </a:cubicBezTo>
                    <a:cubicBezTo>
                      <a:pt x="43" y="166"/>
                      <a:pt x="51" y="166"/>
                      <a:pt x="55" y="170"/>
                    </a:cubicBezTo>
                    <a:cubicBezTo>
                      <a:pt x="67" y="175"/>
                      <a:pt x="75" y="175"/>
                      <a:pt x="83" y="175"/>
                    </a:cubicBezTo>
                    <a:cubicBezTo>
                      <a:pt x="99" y="175"/>
                      <a:pt x="110" y="170"/>
                      <a:pt x="123" y="166"/>
                    </a:cubicBezTo>
                    <a:cubicBezTo>
                      <a:pt x="138" y="159"/>
                      <a:pt x="150" y="139"/>
                      <a:pt x="154" y="123"/>
                    </a:cubicBezTo>
                    <a:cubicBezTo>
                      <a:pt x="158" y="115"/>
                      <a:pt x="158" y="108"/>
                      <a:pt x="161" y="104"/>
                    </a:cubicBezTo>
                    <a:cubicBezTo>
                      <a:pt x="170" y="76"/>
                      <a:pt x="161" y="44"/>
                      <a:pt x="142" y="24"/>
                    </a:cubicBezTo>
                    <a:cubicBezTo>
                      <a:pt x="126" y="9"/>
                      <a:pt x="106" y="1"/>
                      <a:pt x="83"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2"/>
              <p:cNvSpPr/>
              <p:nvPr/>
            </p:nvSpPr>
            <p:spPr>
              <a:xfrm>
                <a:off x="3440005" y="2666793"/>
                <a:ext cx="6103" cy="4083"/>
              </a:xfrm>
              <a:custGeom>
                <a:avLst/>
                <a:gdLst/>
                <a:ahLst/>
                <a:cxnLst/>
                <a:rect l="l" t="t" r="r" b="b"/>
                <a:pathLst>
                  <a:path w="139" h="93" extrusionOk="0">
                    <a:moveTo>
                      <a:pt x="90" y="0"/>
                    </a:moveTo>
                    <a:cubicBezTo>
                      <a:pt x="88" y="0"/>
                      <a:pt x="85" y="0"/>
                      <a:pt x="83" y="1"/>
                    </a:cubicBezTo>
                    <a:cubicBezTo>
                      <a:pt x="68" y="4"/>
                      <a:pt x="52" y="8"/>
                      <a:pt x="36" y="12"/>
                    </a:cubicBezTo>
                    <a:cubicBezTo>
                      <a:pt x="1" y="20"/>
                      <a:pt x="1" y="75"/>
                      <a:pt x="36" y="83"/>
                    </a:cubicBezTo>
                    <a:cubicBezTo>
                      <a:pt x="52" y="83"/>
                      <a:pt x="68" y="88"/>
                      <a:pt x="83" y="92"/>
                    </a:cubicBezTo>
                    <a:cubicBezTo>
                      <a:pt x="86" y="92"/>
                      <a:pt x="88" y="92"/>
                      <a:pt x="91" y="92"/>
                    </a:cubicBezTo>
                    <a:cubicBezTo>
                      <a:pt x="116" y="92"/>
                      <a:pt x="139" y="76"/>
                      <a:pt x="139" y="48"/>
                    </a:cubicBezTo>
                    <a:cubicBezTo>
                      <a:pt x="139" y="19"/>
                      <a:pt x="115" y="0"/>
                      <a:pt x="9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2"/>
              <p:cNvSpPr/>
              <p:nvPr/>
            </p:nvSpPr>
            <p:spPr>
              <a:xfrm>
                <a:off x="3472890" y="2542765"/>
                <a:ext cx="4434" cy="5005"/>
              </a:xfrm>
              <a:custGeom>
                <a:avLst/>
                <a:gdLst/>
                <a:ahLst/>
                <a:cxnLst/>
                <a:rect l="l" t="t" r="r" b="b"/>
                <a:pathLst>
                  <a:path w="101" h="114" extrusionOk="0">
                    <a:moveTo>
                      <a:pt x="53" y="0"/>
                    </a:moveTo>
                    <a:cubicBezTo>
                      <a:pt x="41" y="0"/>
                      <a:pt x="25" y="4"/>
                      <a:pt x="17" y="15"/>
                    </a:cubicBezTo>
                    <a:cubicBezTo>
                      <a:pt x="9" y="24"/>
                      <a:pt x="1" y="35"/>
                      <a:pt x="1" y="48"/>
                    </a:cubicBezTo>
                    <a:cubicBezTo>
                      <a:pt x="6" y="55"/>
                      <a:pt x="6" y="63"/>
                      <a:pt x="6" y="67"/>
                    </a:cubicBezTo>
                    <a:cubicBezTo>
                      <a:pt x="6" y="75"/>
                      <a:pt x="6" y="83"/>
                      <a:pt x="9" y="86"/>
                    </a:cubicBezTo>
                    <a:cubicBezTo>
                      <a:pt x="9" y="90"/>
                      <a:pt x="13" y="99"/>
                      <a:pt x="17" y="103"/>
                    </a:cubicBezTo>
                    <a:cubicBezTo>
                      <a:pt x="25" y="110"/>
                      <a:pt x="41" y="114"/>
                      <a:pt x="53" y="114"/>
                    </a:cubicBezTo>
                    <a:cubicBezTo>
                      <a:pt x="64" y="114"/>
                      <a:pt x="77" y="110"/>
                      <a:pt x="84" y="103"/>
                    </a:cubicBezTo>
                    <a:cubicBezTo>
                      <a:pt x="88" y="99"/>
                      <a:pt x="88" y="95"/>
                      <a:pt x="92" y="90"/>
                    </a:cubicBezTo>
                    <a:cubicBezTo>
                      <a:pt x="96" y="86"/>
                      <a:pt x="96" y="79"/>
                      <a:pt x="96" y="67"/>
                    </a:cubicBezTo>
                    <a:cubicBezTo>
                      <a:pt x="100" y="63"/>
                      <a:pt x="100" y="55"/>
                      <a:pt x="100" y="48"/>
                    </a:cubicBezTo>
                    <a:cubicBezTo>
                      <a:pt x="100" y="35"/>
                      <a:pt x="92" y="24"/>
                      <a:pt x="84" y="15"/>
                    </a:cubicBezTo>
                    <a:cubicBezTo>
                      <a:pt x="77" y="4"/>
                      <a:pt x="64" y="0"/>
                      <a:pt x="53"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2"/>
              <p:cNvSpPr/>
              <p:nvPr/>
            </p:nvSpPr>
            <p:spPr>
              <a:xfrm>
                <a:off x="3468587" y="2549878"/>
                <a:ext cx="7157" cy="4698"/>
              </a:xfrm>
              <a:custGeom>
                <a:avLst/>
                <a:gdLst/>
                <a:ahLst/>
                <a:cxnLst/>
                <a:rect l="l" t="t" r="r" b="b"/>
                <a:pathLst>
                  <a:path w="163" h="107" extrusionOk="0">
                    <a:moveTo>
                      <a:pt x="127" y="1"/>
                    </a:moveTo>
                    <a:cubicBezTo>
                      <a:pt x="124" y="1"/>
                      <a:pt x="120" y="2"/>
                      <a:pt x="115" y="4"/>
                    </a:cubicBezTo>
                    <a:cubicBezTo>
                      <a:pt x="107" y="4"/>
                      <a:pt x="99" y="9"/>
                      <a:pt x="94" y="17"/>
                    </a:cubicBezTo>
                    <a:lnTo>
                      <a:pt x="94" y="17"/>
                    </a:lnTo>
                    <a:cubicBezTo>
                      <a:pt x="85" y="16"/>
                      <a:pt x="76" y="14"/>
                      <a:pt x="64" y="12"/>
                    </a:cubicBezTo>
                    <a:cubicBezTo>
                      <a:pt x="59" y="9"/>
                      <a:pt x="54" y="8"/>
                      <a:pt x="49" y="8"/>
                    </a:cubicBezTo>
                    <a:cubicBezTo>
                      <a:pt x="27" y="8"/>
                      <a:pt x="8" y="28"/>
                      <a:pt x="4" y="51"/>
                    </a:cubicBezTo>
                    <a:cubicBezTo>
                      <a:pt x="0" y="79"/>
                      <a:pt x="24" y="102"/>
                      <a:pt x="52" y="106"/>
                    </a:cubicBezTo>
                    <a:cubicBezTo>
                      <a:pt x="84" y="106"/>
                      <a:pt x="115" y="99"/>
                      <a:pt x="142" y="86"/>
                    </a:cubicBezTo>
                    <a:cubicBezTo>
                      <a:pt x="155" y="79"/>
                      <a:pt x="162" y="66"/>
                      <a:pt x="162" y="51"/>
                    </a:cubicBezTo>
                    <a:lnTo>
                      <a:pt x="162" y="39"/>
                    </a:lnTo>
                    <a:cubicBezTo>
                      <a:pt x="159" y="28"/>
                      <a:pt x="155" y="12"/>
                      <a:pt x="142" y="8"/>
                    </a:cubicBezTo>
                    <a:cubicBezTo>
                      <a:pt x="136" y="3"/>
                      <a:pt x="132" y="1"/>
                      <a:pt x="12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2"/>
              <p:cNvSpPr/>
              <p:nvPr/>
            </p:nvSpPr>
            <p:spPr>
              <a:xfrm>
                <a:off x="3517804" y="2571874"/>
                <a:ext cx="2283" cy="1756"/>
              </a:xfrm>
              <a:custGeom>
                <a:avLst/>
                <a:gdLst/>
                <a:ahLst/>
                <a:cxnLst/>
                <a:rect l="l" t="t" r="r" b="b"/>
                <a:pathLst>
                  <a:path w="52" h="40" extrusionOk="0">
                    <a:moveTo>
                      <a:pt x="28" y="0"/>
                    </a:moveTo>
                    <a:cubicBezTo>
                      <a:pt x="1" y="0"/>
                      <a:pt x="1" y="39"/>
                      <a:pt x="28" y="39"/>
                    </a:cubicBezTo>
                    <a:cubicBezTo>
                      <a:pt x="52" y="39"/>
                      <a:pt x="52" y="0"/>
                      <a:pt x="2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2"/>
              <p:cNvSpPr/>
              <p:nvPr/>
            </p:nvSpPr>
            <p:spPr>
              <a:xfrm>
                <a:off x="3571149" y="2457197"/>
                <a:ext cx="5971" cy="8341"/>
              </a:xfrm>
              <a:custGeom>
                <a:avLst/>
                <a:gdLst/>
                <a:ahLst/>
                <a:cxnLst/>
                <a:rect l="l" t="t" r="r" b="b"/>
                <a:pathLst>
                  <a:path w="136" h="190" extrusionOk="0">
                    <a:moveTo>
                      <a:pt x="77" y="1"/>
                    </a:moveTo>
                    <a:cubicBezTo>
                      <a:pt x="73" y="1"/>
                      <a:pt x="68" y="2"/>
                      <a:pt x="64" y="3"/>
                    </a:cubicBezTo>
                    <a:cubicBezTo>
                      <a:pt x="36" y="11"/>
                      <a:pt x="25" y="39"/>
                      <a:pt x="28" y="62"/>
                    </a:cubicBezTo>
                    <a:cubicBezTo>
                      <a:pt x="31" y="65"/>
                      <a:pt x="32" y="68"/>
                      <a:pt x="32" y="68"/>
                    </a:cubicBezTo>
                    <a:cubicBezTo>
                      <a:pt x="32" y="68"/>
                      <a:pt x="32" y="67"/>
                      <a:pt x="32" y="66"/>
                    </a:cubicBezTo>
                    <a:lnTo>
                      <a:pt x="32" y="74"/>
                    </a:lnTo>
                    <a:cubicBezTo>
                      <a:pt x="32" y="86"/>
                      <a:pt x="32" y="82"/>
                      <a:pt x="28" y="90"/>
                    </a:cubicBezTo>
                    <a:cubicBezTo>
                      <a:pt x="28" y="98"/>
                      <a:pt x="25" y="106"/>
                      <a:pt x="21" y="114"/>
                    </a:cubicBezTo>
                    <a:cubicBezTo>
                      <a:pt x="21" y="117"/>
                      <a:pt x="21" y="121"/>
                      <a:pt x="17" y="126"/>
                    </a:cubicBezTo>
                    <a:cubicBezTo>
                      <a:pt x="1" y="155"/>
                      <a:pt x="24" y="190"/>
                      <a:pt x="53" y="190"/>
                    </a:cubicBezTo>
                    <a:cubicBezTo>
                      <a:pt x="59" y="190"/>
                      <a:pt x="66" y="188"/>
                      <a:pt x="72" y="185"/>
                    </a:cubicBezTo>
                    <a:cubicBezTo>
                      <a:pt x="127" y="153"/>
                      <a:pt x="136" y="90"/>
                      <a:pt x="123" y="39"/>
                    </a:cubicBezTo>
                    <a:cubicBezTo>
                      <a:pt x="120" y="16"/>
                      <a:pt x="98" y="1"/>
                      <a:pt x="7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2"/>
              <p:cNvSpPr/>
              <p:nvPr/>
            </p:nvSpPr>
            <p:spPr>
              <a:xfrm>
                <a:off x="3579754" y="2448768"/>
                <a:ext cx="7376" cy="7024"/>
              </a:xfrm>
              <a:custGeom>
                <a:avLst/>
                <a:gdLst/>
                <a:ahLst/>
                <a:cxnLst/>
                <a:rect l="l" t="t" r="r" b="b"/>
                <a:pathLst>
                  <a:path w="168" h="160" extrusionOk="0">
                    <a:moveTo>
                      <a:pt x="30" y="1"/>
                    </a:moveTo>
                    <a:cubicBezTo>
                      <a:pt x="15" y="1"/>
                      <a:pt x="1" y="18"/>
                      <a:pt x="11" y="34"/>
                    </a:cubicBezTo>
                    <a:cubicBezTo>
                      <a:pt x="29" y="76"/>
                      <a:pt x="62" y="116"/>
                      <a:pt x="97" y="147"/>
                    </a:cubicBezTo>
                    <a:cubicBezTo>
                      <a:pt x="104" y="155"/>
                      <a:pt x="115" y="159"/>
                      <a:pt x="125" y="159"/>
                    </a:cubicBezTo>
                    <a:cubicBezTo>
                      <a:pt x="136" y="159"/>
                      <a:pt x="148" y="154"/>
                      <a:pt x="156" y="144"/>
                    </a:cubicBezTo>
                    <a:cubicBezTo>
                      <a:pt x="168" y="128"/>
                      <a:pt x="164" y="96"/>
                      <a:pt x="144" y="89"/>
                    </a:cubicBezTo>
                    <a:cubicBezTo>
                      <a:pt x="105" y="65"/>
                      <a:pt x="73" y="41"/>
                      <a:pt x="42" y="5"/>
                    </a:cubicBezTo>
                    <a:cubicBezTo>
                      <a:pt x="38" y="2"/>
                      <a:pt x="34" y="1"/>
                      <a:pt x="3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2"/>
              <p:cNvSpPr/>
              <p:nvPr/>
            </p:nvSpPr>
            <p:spPr>
              <a:xfrm>
                <a:off x="3544147" y="2393098"/>
                <a:ext cx="15850" cy="5224"/>
              </a:xfrm>
              <a:custGeom>
                <a:avLst/>
                <a:gdLst/>
                <a:ahLst/>
                <a:cxnLst/>
                <a:rect l="l" t="t" r="r" b="b"/>
                <a:pathLst>
                  <a:path w="361" h="119" extrusionOk="0">
                    <a:moveTo>
                      <a:pt x="240" y="1"/>
                    </a:moveTo>
                    <a:cubicBezTo>
                      <a:pt x="178" y="1"/>
                      <a:pt x="106" y="24"/>
                      <a:pt x="59" y="31"/>
                    </a:cubicBezTo>
                    <a:cubicBezTo>
                      <a:pt x="0" y="38"/>
                      <a:pt x="7" y="119"/>
                      <a:pt x="61" y="119"/>
                    </a:cubicBezTo>
                    <a:cubicBezTo>
                      <a:pt x="64" y="119"/>
                      <a:pt x="68" y="119"/>
                      <a:pt x="71" y="118"/>
                    </a:cubicBezTo>
                    <a:cubicBezTo>
                      <a:pt x="123" y="107"/>
                      <a:pt x="185" y="77"/>
                      <a:pt x="242" y="77"/>
                    </a:cubicBezTo>
                    <a:cubicBezTo>
                      <a:pt x="267" y="77"/>
                      <a:pt x="290" y="82"/>
                      <a:pt x="312" y="98"/>
                    </a:cubicBezTo>
                    <a:cubicBezTo>
                      <a:pt x="318" y="102"/>
                      <a:pt x="323" y="104"/>
                      <a:pt x="328" y="104"/>
                    </a:cubicBezTo>
                    <a:cubicBezTo>
                      <a:pt x="348" y="104"/>
                      <a:pt x="361" y="77"/>
                      <a:pt x="352" y="58"/>
                    </a:cubicBezTo>
                    <a:cubicBezTo>
                      <a:pt x="330" y="14"/>
                      <a:pt x="288" y="1"/>
                      <a:pt x="24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2"/>
              <p:cNvSpPr/>
              <p:nvPr/>
            </p:nvSpPr>
            <p:spPr>
              <a:xfrm>
                <a:off x="3579974" y="2381244"/>
                <a:ext cx="3161" cy="2371"/>
              </a:xfrm>
              <a:custGeom>
                <a:avLst/>
                <a:gdLst/>
                <a:ahLst/>
                <a:cxnLst/>
                <a:rect l="l" t="t" r="r" b="b"/>
                <a:pathLst>
                  <a:path w="72" h="54" extrusionOk="0">
                    <a:moveTo>
                      <a:pt x="41" y="0"/>
                    </a:moveTo>
                    <a:cubicBezTo>
                      <a:pt x="33" y="4"/>
                      <a:pt x="24" y="4"/>
                      <a:pt x="17" y="4"/>
                    </a:cubicBezTo>
                    <a:cubicBezTo>
                      <a:pt x="9" y="9"/>
                      <a:pt x="1" y="17"/>
                      <a:pt x="1" y="28"/>
                    </a:cubicBezTo>
                    <a:cubicBezTo>
                      <a:pt x="1" y="36"/>
                      <a:pt x="6" y="48"/>
                      <a:pt x="17" y="48"/>
                    </a:cubicBezTo>
                    <a:cubicBezTo>
                      <a:pt x="24" y="48"/>
                      <a:pt x="33" y="52"/>
                      <a:pt x="41" y="52"/>
                    </a:cubicBezTo>
                    <a:cubicBezTo>
                      <a:pt x="43" y="53"/>
                      <a:pt x="46" y="54"/>
                      <a:pt x="48" y="54"/>
                    </a:cubicBezTo>
                    <a:cubicBezTo>
                      <a:pt x="55" y="54"/>
                      <a:pt x="62" y="50"/>
                      <a:pt x="64" y="48"/>
                    </a:cubicBezTo>
                    <a:cubicBezTo>
                      <a:pt x="68" y="40"/>
                      <a:pt x="72" y="36"/>
                      <a:pt x="72" y="28"/>
                    </a:cubicBezTo>
                    <a:cubicBezTo>
                      <a:pt x="72" y="20"/>
                      <a:pt x="68" y="13"/>
                      <a:pt x="64" y="9"/>
                    </a:cubicBezTo>
                    <a:cubicBezTo>
                      <a:pt x="57" y="0"/>
                      <a:pt x="48" y="0"/>
                      <a:pt x="41"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2"/>
              <p:cNvSpPr/>
              <p:nvPr/>
            </p:nvSpPr>
            <p:spPr>
              <a:xfrm>
                <a:off x="3538571" y="2379488"/>
                <a:ext cx="5927" cy="6322"/>
              </a:xfrm>
              <a:custGeom>
                <a:avLst/>
                <a:gdLst/>
                <a:ahLst/>
                <a:cxnLst/>
                <a:rect l="l" t="t" r="r" b="b"/>
                <a:pathLst>
                  <a:path w="135" h="144" extrusionOk="0">
                    <a:moveTo>
                      <a:pt x="89" y="1"/>
                    </a:moveTo>
                    <a:cubicBezTo>
                      <a:pt x="67" y="1"/>
                      <a:pt x="44" y="20"/>
                      <a:pt x="44" y="44"/>
                    </a:cubicBezTo>
                    <a:lnTo>
                      <a:pt x="44" y="53"/>
                    </a:lnTo>
                    <a:cubicBezTo>
                      <a:pt x="44" y="60"/>
                      <a:pt x="44" y="64"/>
                      <a:pt x="40" y="68"/>
                    </a:cubicBezTo>
                    <a:cubicBezTo>
                      <a:pt x="36" y="80"/>
                      <a:pt x="29" y="88"/>
                      <a:pt x="20" y="96"/>
                    </a:cubicBezTo>
                    <a:cubicBezTo>
                      <a:pt x="1" y="116"/>
                      <a:pt x="17" y="143"/>
                      <a:pt x="40" y="143"/>
                    </a:cubicBezTo>
                    <a:cubicBezTo>
                      <a:pt x="45" y="143"/>
                      <a:pt x="51" y="142"/>
                      <a:pt x="56" y="139"/>
                    </a:cubicBezTo>
                    <a:cubicBezTo>
                      <a:pt x="91" y="124"/>
                      <a:pt x="120" y="96"/>
                      <a:pt x="131" y="57"/>
                    </a:cubicBezTo>
                    <a:cubicBezTo>
                      <a:pt x="135" y="29"/>
                      <a:pt x="120" y="5"/>
                      <a:pt x="96" y="2"/>
                    </a:cubicBezTo>
                    <a:cubicBezTo>
                      <a:pt x="94" y="1"/>
                      <a:pt x="91" y="1"/>
                      <a:pt x="89"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2"/>
              <p:cNvSpPr/>
              <p:nvPr/>
            </p:nvSpPr>
            <p:spPr>
              <a:xfrm>
                <a:off x="3403608" y="2668813"/>
                <a:ext cx="5093" cy="4346"/>
              </a:xfrm>
              <a:custGeom>
                <a:avLst/>
                <a:gdLst/>
                <a:ahLst/>
                <a:cxnLst/>
                <a:rect l="l" t="t" r="r" b="b"/>
                <a:pathLst>
                  <a:path w="116" h="99" extrusionOk="0">
                    <a:moveTo>
                      <a:pt x="48" y="1"/>
                    </a:moveTo>
                    <a:cubicBezTo>
                      <a:pt x="22" y="1"/>
                      <a:pt x="1" y="22"/>
                      <a:pt x="1" y="49"/>
                    </a:cubicBezTo>
                    <a:cubicBezTo>
                      <a:pt x="1" y="77"/>
                      <a:pt x="22" y="98"/>
                      <a:pt x="48" y="98"/>
                    </a:cubicBezTo>
                    <a:cubicBezTo>
                      <a:pt x="52" y="98"/>
                      <a:pt x="56" y="98"/>
                      <a:pt x="60" y="97"/>
                    </a:cubicBezTo>
                    <a:cubicBezTo>
                      <a:pt x="68" y="93"/>
                      <a:pt x="76" y="93"/>
                      <a:pt x="83" y="89"/>
                    </a:cubicBezTo>
                    <a:cubicBezTo>
                      <a:pt x="99" y="84"/>
                      <a:pt x="116" y="69"/>
                      <a:pt x="111" y="49"/>
                    </a:cubicBezTo>
                    <a:cubicBezTo>
                      <a:pt x="111" y="29"/>
                      <a:pt x="99" y="13"/>
                      <a:pt x="83" y="10"/>
                    </a:cubicBezTo>
                    <a:cubicBezTo>
                      <a:pt x="76" y="6"/>
                      <a:pt x="68" y="6"/>
                      <a:pt x="60" y="2"/>
                    </a:cubicBezTo>
                    <a:cubicBezTo>
                      <a:pt x="56" y="1"/>
                      <a:pt x="52" y="1"/>
                      <a:pt x="4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2"/>
              <p:cNvSpPr/>
              <p:nvPr/>
            </p:nvSpPr>
            <p:spPr>
              <a:xfrm>
                <a:off x="3508189" y="2385108"/>
                <a:ext cx="21953" cy="21337"/>
              </a:xfrm>
              <a:custGeom>
                <a:avLst/>
                <a:gdLst/>
                <a:ahLst/>
                <a:cxnLst/>
                <a:rect l="l" t="t" r="r" b="b"/>
                <a:pathLst>
                  <a:path w="500" h="486" extrusionOk="0">
                    <a:moveTo>
                      <a:pt x="487" y="0"/>
                    </a:moveTo>
                    <a:cubicBezTo>
                      <a:pt x="482" y="0"/>
                      <a:pt x="478" y="2"/>
                      <a:pt x="476" y="7"/>
                    </a:cubicBezTo>
                    <a:cubicBezTo>
                      <a:pt x="468" y="43"/>
                      <a:pt x="393" y="58"/>
                      <a:pt x="366" y="74"/>
                    </a:cubicBezTo>
                    <a:cubicBezTo>
                      <a:pt x="318" y="106"/>
                      <a:pt x="279" y="142"/>
                      <a:pt x="239" y="181"/>
                    </a:cubicBezTo>
                    <a:cubicBezTo>
                      <a:pt x="153" y="256"/>
                      <a:pt x="82" y="335"/>
                      <a:pt x="18" y="433"/>
                    </a:cubicBezTo>
                    <a:cubicBezTo>
                      <a:pt x="0" y="461"/>
                      <a:pt x="25" y="485"/>
                      <a:pt x="52" y="485"/>
                    </a:cubicBezTo>
                    <a:cubicBezTo>
                      <a:pt x="61" y="485"/>
                      <a:pt x="70" y="483"/>
                      <a:pt x="78" y="477"/>
                    </a:cubicBezTo>
                    <a:cubicBezTo>
                      <a:pt x="176" y="390"/>
                      <a:pt x="255" y="280"/>
                      <a:pt x="350" y="181"/>
                    </a:cubicBezTo>
                    <a:cubicBezTo>
                      <a:pt x="373" y="153"/>
                      <a:pt x="397" y="122"/>
                      <a:pt x="428" y="98"/>
                    </a:cubicBezTo>
                    <a:cubicBezTo>
                      <a:pt x="444" y="87"/>
                      <a:pt x="460" y="82"/>
                      <a:pt x="476" y="71"/>
                    </a:cubicBezTo>
                    <a:cubicBezTo>
                      <a:pt x="495" y="51"/>
                      <a:pt x="499" y="39"/>
                      <a:pt x="499" y="11"/>
                    </a:cubicBezTo>
                    <a:cubicBezTo>
                      <a:pt x="499" y="4"/>
                      <a:pt x="493" y="0"/>
                      <a:pt x="48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2"/>
              <p:cNvSpPr/>
              <p:nvPr/>
            </p:nvSpPr>
            <p:spPr>
              <a:xfrm>
                <a:off x="3500989" y="2425411"/>
                <a:ext cx="2810" cy="1800"/>
              </a:xfrm>
              <a:custGeom>
                <a:avLst/>
                <a:gdLst/>
                <a:ahLst/>
                <a:cxnLst/>
                <a:rect l="l" t="t" r="r" b="b"/>
                <a:pathLst>
                  <a:path w="64" h="41" extrusionOk="0">
                    <a:moveTo>
                      <a:pt x="48" y="1"/>
                    </a:moveTo>
                    <a:cubicBezTo>
                      <a:pt x="47" y="1"/>
                      <a:pt x="45" y="1"/>
                      <a:pt x="44" y="1"/>
                    </a:cubicBezTo>
                    <a:lnTo>
                      <a:pt x="20" y="1"/>
                    </a:lnTo>
                    <a:cubicBezTo>
                      <a:pt x="13" y="5"/>
                      <a:pt x="0" y="9"/>
                      <a:pt x="5" y="21"/>
                    </a:cubicBezTo>
                    <a:cubicBezTo>
                      <a:pt x="5" y="29"/>
                      <a:pt x="9" y="36"/>
                      <a:pt x="20" y="36"/>
                    </a:cubicBezTo>
                    <a:cubicBezTo>
                      <a:pt x="29" y="36"/>
                      <a:pt x="36" y="36"/>
                      <a:pt x="44" y="40"/>
                    </a:cubicBezTo>
                    <a:cubicBezTo>
                      <a:pt x="56" y="40"/>
                      <a:pt x="64" y="29"/>
                      <a:pt x="64" y="21"/>
                    </a:cubicBezTo>
                    <a:cubicBezTo>
                      <a:pt x="64" y="10"/>
                      <a:pt x="58" y="1"/>
                      <a:pt x="4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2"/>
              <p:cNvSpPr/>
              <p:nvPr/>
            </p:nvSpPr>
            <p:spPr>
              <a:xfrm>
                <a:off x="3491462" y="2439636"/>
                <a:ext cx="1449" cy="1054"/>
              </a:xfrm>
              <a:custGeom>
                <a:avLst/>
                <a:gdLst/>
                <a:ahLst/>
                <a:cxnLst/>
                <a:rect l="l" t="t" r="r" b="b"/>
                <a:pathLst>
                  <a:path w="33" h="24" extrusionOk="0">
                    <a:moveTo>
                      <a:pt x="16" y="0"/>
                    </a:moveTo>
                    <a:cubicBezTo>
                      <a:pt x="0" y="0"/>
                      <a:pt x="0" y="24"/>
                      <a:pt x="16" y="24"/>
                    </a:cubicBezTo>
                    <a:cubicBezTo>
                      <a:pt x="33" y="24"/>
                      <a:pt x="33" y="0"/>
                      <a:pt x="16"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2"/>
              <p:cNvSpPr/>
              <p:nvPr/>
            </p:nvSpPr>
            <p:spPr>
              <a:xfrm>
                <a:off x="3479519" y="2455310"/>
                <a:ext cx="5444" cy="2722"/>
              </a:xfrm>
              <a:custGeom>
                <a:avLst/>
                <a:gdLst/>
                <a:ahLst/>
                <a:cxnLst/>
                <a:rect l="l" t="t" r="r" b="b"/>
                <a:pathLst>
                  <a:path w="124" h="62" extrusionOk="0">
                    <a:moveTo>
                      <a:pt x="96" y="0"/>
                    </a:moveTo>
                    <a:cubicBezTo>
                      <a:pt x="93" y="0"/>
                      <a:pt x="90" y="1"/>
                      <a:pt x="87" y="3"/>
                    </a:cubicBezTo>
                    <a:cubicBezTo>
                      <a:pt x="68" y="15"/>
                      <a:pt x="44" y="27"/>
                      <a:pt x="24" y="27"/>
                    </a:cubicBezTo>
                    <a:cubicBezTo>
                      <a:pt x="0" y="31"/>
                      <a:pt x="0" y="62"/>
                      <a:pt x="24" y="62"/>
                    </a:cubicBezTo>
                    <a:cubicBezTo>
                      <a:pt x="52" y="58"/>
                      <a:pt x="79" y="51"/>
                      <a:pt x="107" y="38"/>
                    </a:cubicBezTo>
                    <a:cubicBezTo>
                      <a:pt x="123" y="25"/>
                      <a:pt x="112" y="0"/>
                      <a:pt x="96"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2"/>
              <p:cNvSpPr/>
              <p:nvPr/>
            </p:nvSpPr>
            <p:spPr>
              <a:xfrm>
                <a:off x="3444659" y="2541009"/>
                <a:ext cx="4566" cy="4346"/>
              </a:xfrm>
              <a:custGeom>
                <a:avLst/>
                <a:gdLst/>
                <a:ahLst/>
                <a:cxnLst/>
                <a:rect l="l" t="t" r="r" b="b"/>
                <a:pathLst>
                  <a:path w="104" h="99" extrusionOk="0">
                    <a:moveTo>
                      <a:pt x="60" y="0"/>
                    </a:moveTo>
                    <a:cubicBezTo>
                      <a:pt x="48" y="0"/>
                      <a:pt x="33" y="8"/>
                      <a:pt x="24" y="20"/>
                    </a:cubicBezTo>
                    <a:cubicBezTo>
                      <a:pt x="21" y="28"/>
                      <a:pt x="13" y="35"/>
                      <a:pt x="9" y="48"/>
                    </a:cubicBezTo>
                    <a:cubicBezTo>
                      <a:pt x="1" y="59"/>
                      <a:pt x="1" y="79"/>
                      <a:pt x="13" y="88"/>
                    </a:cubicBezTo>
                    <a:cubicBezTo>
                      <a:pt x="20" y="94"/>
                      <a:pt x="28" y="98"/>
                      <a:pt x="36" y="98"/>
                    </a:cubicBezTo>
                    <a:cubicBezTo>
                      <a:pt x="42" y="98"/>
                      <a:pt x="47" y="96"/>
                      <a:pt x="52" y="91"/>
                    </a:cubicBezTo>
                    <a:cubicBezTo>
                      <a:pt x="64" y="88"/>
                      <a:pt x="72" y="79"/>
                      <a:pt x="84" y="75"/>
                    </a:cubicBezTo>
                    <a:cubicBezTo>
                      <a:pt x="95" y="68"/>
                      <a:pt x="104" y="55"/>
                      <a:pt x="104" y="40"/>
                    </a:cubicBezTo>
                    <a:cubicBezTo>
                      <a:pt x="104" y="28"/>
                      <a:pt x="99" y="20"/>
                      <a:pt x="92" y="12"/>
                    </a:cubicBezTo>
                    <a:cubicBezTo>
                      <a:pt x="84" y="4"/>
                      <a:pt x="72"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2"/>
              <p:cNvSpPr/>
              <p:nvPr/>
            </p:nvSpPr>
            <p:spPr>
              <a:xfrm>
                <a:off x="3432936" y="2565859"/>
                <a:ext cx="5708" cy="7112"/>
              </a:xfrm>
              <a:custGeom>
                <a:avLst/>
                <a:gdLst/>
                <a:ahLst/>
                <a:cxnLst/>
                <a:rect l="l" t="t" r="r" b="b"/>
                <a:pathLst>
                  <a:path w="130" h="162" extrusionOk="0">
                    <a:moveTo>
                      <a:pt x="87" y="0"/>
                    </a:moveTo>
                    <a:cubicBezTo>
                      <a:pt x="83" y="0"/>
                      <a:pt x="79" y="1"/>
                      <a:pt x="75" y="3"/>
                    </a:cubicBezTo>
                    <a:cubicBezTo>
                      <a:pt x="55" y="7"/>
                      <a:pt x="51" y="23"/>
                      <a:pt x="51" y="43"/>
                    </a:cubicBezTo>
                    <a:cubicBezTo>
                      <a:pt x="55" y="54"/>
                      <a:pt x="51" y="66"/>
                      <a:pt x="43" y="74"/>
                    </a:cubicBezTo>
                    <a:cubicBezTo>
                      <a:pt x="40" y="81"/>
                      <a:pt x="35" y="85"/>
                      <a:pt x="27" y="90"/>
                    </a:cubicBezTo>
                    <a:cubicBezTo>
                      <a:pt x="20" y="97"/>
                      <a:pt x="16" y="105"/>
                      <a:pt x="11" y="117"/>
                    </a:cubicBezTo>
                    <a:cubicBezTo>
                      <a:pt x="0" y="136"/>
                      <a:pt x="17" y="161"/>
                      <a:pt x="39" y="161"/>
                    </a:cubicBezTo>
                    <a:cubicBezTo>
                      <a:pt x="40" y="161"/>
                      <a:pt x="42" y="161"/>
                      <a:pt x="43" y="161"/>
                    </a:cubicBezTo>
                    <a:cubicBezTo>
                      <a:pt x="102" y="145"/>
                      <a:pt x="129" y="78"/>
                      <a:pt x="118" y="26"/>
                    </a:cubicBezTo>
                    <a:cubicBezTo>
                      <a:pt x="115" y="11"/>
                      <a:pt x="102" y="0"/>
                      <a:pt x="8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2"/>
              <p:cNvSpPr/>
              <p:nvPr/>
            </p:nvSpPr>
            <p:spPr>
              <a:xfrm>
                <a:off x="3528210" y="2429055"/>
                <a:ext cx="702" cy="746"/>
              </a:xfrm>
              <a:custGeom>
                <a:avLst/>
                <a:gdLst/>
                <a:ahLst/>
                <a:cxnLst/>
                <a:rect l="l" t="t" r="r" b="b"/>
                <a:pathLst>
                  <a:path w="16" h="17" extrusionOk="0">
                    <a:moveTo>
                      <a:pt x="8" y="1"/>
                    </a:moveTo>
                    <a:cubicBezTo>
                      <a:pt x="1" y="1"/>
                      <a:pt x="1" y="17"/>
                      <a:pt x="8" y="17"/>
                    </a:cubicBezTo>
                    <a:cubicBezTo>
                      <a:pt x="16" y="17"/>
                      <a:pt x="16" y="1"/>
                      <a:pt x="8"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2"/>
              <p:cNvSpPr/>
              <p:nvPr/>
            </p:nvSpPr>
            <p:spPr>
              <a:xfrm>
                <a:off x="3560436" y="2430460"/>
                <a:ext cx="395" cy="220"/>
              </a:xfrm>
              <a:custGeom>
                <a:avLst/>
                <a:gdLst/>
                <a:ahLst/>
                <a:cxnLst/>
                <a:rect l="l" t="t" r="r" b="b"/>
                <a:pathLst>
                  <a:path w="9" h="5" extrusionOk="0">
                    <a:moveTo>
                      <a:pt x="4" y="1"/>
                    </a:moveTo>
                    <a:cubicBezTo>
                      <a:pt x="1" y="1"/>
                      <a:pt x="1" y="5"/>
                      <a:pt x="4" y="5"/>
                    </a:cubicBezTo>
                    <a:cubicBezTo>
                      <a:pt x="8" y="5"/>
                      <a:pt x="8" y="1"/>
                      <a:pt x="4"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2"/>
              <p:cNvSpPr/>
              <p:nvPr/>
            </p:nvSpPr>
            <p:spPr>
              <a:xfrm>
                <a:off x="3564212" y="2408860"/>
                <a:ext cx="5795" cy="6146"/>
              </a:xfrm>
              <a:custGeom>
                <a:avLst/>
                <a:gdLst/>
                <a:ahLst/>
                <a:cxnLst/>
                <a:rect l="l" t="t" r="r" b="b"/>
                <a:pathLst>
                  <a:path w="132" h="140" extrusionOk="0">
                    <a:moveTo>
                      <a:pt x="65" y="1"/>
                    </a:moveTo>
                    <a:cubicBezTo>
                      <a:pt x="55" y="1"/>
                      <a:pt x="46" y="3"/>
                      <a:pt x="37" y="7"/>
                    </a:cubicBezTo>
                    <a:cubicBezTo>
                      <a:pt x="17" y="19"/>
                      <a:pt x="13" y="34"/>
                      <a:pt x="9" y="54"/>
                    </a:cubicBezTo>
                    <a:cubicBezTo>
                      <a:pt x="9" y="70"/>
                      <a:pt x="5" y="90"/>
                      <a:pt x="5" y="105"/>
                    </a:cubicBezTo>
                    <a:cubicBezTo>
                      <a:pt x="1" y="118"/>
                      <a:pt x="13" y="133"/>
                      <a:pt x="25" y="138"/>
                    </a:cubicBezTo>
                    <a:cubicBezTo>
                      <a:pt x="30" y="139"/>
                      <a:pt x="36" y="140"/>
                      <a:pt x="41" y="140"/>
                    </a:cubicBezTo>
                    <a:cubicBezTo>
                      <a:pt x="51" y="140"/>
                      <a:pt x="59" y="137"/>
                      <a:pt x="64" y="129"/>
                    </a:cubicBezTo>
                    <a:cubicBezTo>
                      <a:pt x="80" y="118"/>
                      <a:pt x="92" y="105"/>
                      <a:pt x="104" y="94"/>
                    </a:cubicBezTo>
                    <a:cubicBezTo>
                      <a:pt x="132" y="67"/>
                      <a:pt x="119" y="19"/>
                      <a:pt x="88" y="3"/>
                    </a:cubicBezTo>
                    <a:cubicBezTo>
                      <a:pt x="80" y="2"/>
                      <a:pt x="72" y="1"/>
                      <a:pt x="65"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2"/>
              <p:cNvSpPr/>
              <p:nvPr/>
            </p:nvSpPr>
            <p:spPr>
              <a:xfrm>
                <a:off x="3567417" y="2462378"/>
                <a:ext cx="5708" cy="8122"/>
              </a:xfrm>
              <a:custGeom>
                <a:avLst/>
                <a:gdLst/>
                <a:ahLst/>
                <a:cxnLst/>
                <a:rect l="l" t="t" r="r" b="b"/>
                <a:pathLst>
                  <a:path w="130" h="185" extrusionOk="0">
                    <a:moveTo>
                      <a:pt x="41" y="0"/>
                    </a:moveTo>
                    <a:cubicBezTo>
                      <a:pt x="18" y="0"/>
                      <a:pt x="1" y="26"/>
                      <a:pt x="19" y="51"/>
                    </a:cubicBezTo>
                    <a:cubicBezTo>
                      <a:pt x="46" y="83"/>
                      <a:pt x="42" y="130"/>
                      <a:pt x="59" y="169"/>
                    </a:cubicBezTo>
                    <a:cubicBezTo>
                      <a:pt x="64" y="179"/>
                      <a:pt x="76" y="185"/>
                      <a:pt x="88" y="185"/>
                    </a:cubicBezTo>
                    <a:cubicBezTo>
                      <a:pt x="103" y="185"/>
                      <a:pt x="119" y="177"/>
                      <a:pt x="121" y="161"/>
                    </a:cubicBezTo>
                    <a:cubicBezTo>
                      <a:pt x="130" y="106"/>
                      <a:pt x="102" y="43"/>
                      <a:pt x="62" y="8"/>
                    </a:cubicBezTo>
                    <a:cubicBezTo>
                      <a:pt x="55" y="2"/>
                      <a:pt x="48" y="0"/>
                      <a:pt x="4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2"/>
              <p:cNvSpPr/>
              <p:nvPr/>
            </p:nvSpPr>
            <p:spPr>
              <a:xfrm>
                <a:off x="3530625" y="2423962"/>
                <a:ext cx="6278" cy="4522"/>
              </a:xfrm>
              <a:custGeom>
                <a:avLst/>
                <a:gdLst/>
                <a:ahLst/>
                <a:cxnLst/>
                <a:rect l="l" t="t" r="r" b="b"/>
                <a:pathLst>
                  <a:path w="143" h="103" extrusionOk="0">
                    <a:moveTo>
                      <a:pt x="52" y="1"/>
                    </a:moveTo>
                    <a:cubicBezTo>
                      <a:pt x="39" y="1"/>
                      <a:pt x="25" y="6"/>
                      <a:pt x="17" y="18"/>
                    </a:cubicBezTo>
                    <a:cubicBezTo>
                      <a:pt x="4" y="26"/>
                      <a:pt x="1" y="38"/>
                      <a:pt x="1" y="54"/>
                    </a:cubicBezTo>
                    <a:cubicBezTo>
                      <a:pt x="1" y="66"/>
                      <a:pt x="4" y="78"/>
                      <a:pt x="17" y="89"/>
                    </a:cubicBezTo>
                    <a:cubicBezTo>
                      <a:pt x="25" y="98"/>
                      <a:pt x="36" y="103"/>
                      <a:pt x="50" y="103"/>
                    </a:cubicBezTo>
                    <a:cubicBezTo>
                      <a:pt x="54" y="103"/>
                      <a:pt x="59" y="102"/>
                      <a:pt x="64" y="102"/>
                    </a:cubicBezTo>
                    <a:cubicBezTo>
                      <a:pt x="79" y="97"/>
                      <a:pt x="103" y="97"/>
                      <a:pt x="115" y="89"/>
                    </a:cubicBezTo>
                    <a:cubicBezTo>
                      <a:pt x="143" y="69"/>
                      <a:pt x="143" y="34"/>
                      <a:pt x="115" y="14"/>
                    </a:cubicBezTo>
                    <a:cubicBezTo>
                      <a:pt x="103" y="7"/>
                      <a:pt x="79" y="7"/>
                      <a:pt x="64" y="2"/>
                    </a:cubicBezTo>
                    <a:cubicBezTo>
                      <a:pt x="60" y="1"/>
                      <a:pt x="56" y="1"/>
                      <a:pt x="52"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2"/>
              <p:cNvSpPr/>
              <p:nvPr/>
            </p:nvSpPr>
            <p:spPr>
              <a:xfrm>
                <a:off x="3526981" y="2425280"/>
                <a:ext cx="6454" cy="6761"/>
              </a:xfrm>
              <a:custGeom>
                <a:avLst/>
                <a:gdLst/>
                <a:ahLst/>
                <a:cxnLst/>
                <a:rect l="l" t="t" r="r" b="b"/>
                <a:pathLst>
                  <a:path w="147" h="154" extrusionOk="0">
                    <a:moveTo>
                      <a:pt x="90" y="46"/>
                    </a:moveTo>
                    <a:lnTo>
                      <a:pt x="90" y="46"/>
                    </a:lnTo>
                    <a:cubicBezTo>
                      <a:pt x="90" y="46"/>
                      <a:pt x="90" y="47"/>
                      <a:pt x="91" y="48"/>
                    </a:cubicBezTo>
                    <a:lnTo>
                      <a:pt x="91" y="49"/>
                    </a:lnTo>
                    <a:lnTo>
                      <a:pt x="91" y="49"/>
                    </a:lnTo>
                    <a:cubicBezTo>
                      <a:pt x="90" y="48"/>
                      <a:pt x="89" y="46"/>
                      <a:pt x="90" y="46"/>
                    </a:cubicBezTo>
                    <a:close/>
                    <a:moveTo>
                      <a:pt x="61" y="0"/>
                    </a:moveTo>
                    <a:cubicBezTo>
                      <a:pt x="40" y="0"/>
                      <a:pt x="21" y="14"/>
                      <a:pt x="13" y="36"/>
                    </a:cubicBezTo>
                    <a:cubicBezTo>
                      <a:pt x="13" y="43"/>
                      <a:pt x="9" y="52"/>
                      <a:pt x="5" y="59"/>
                    </a:cubicBezTo>
                    <a:cubicBezTo>
                      <a:pt x="0" y="75"/>
                      <a:pt x="9" y="90"/>
                      <a:pt x="16" y="103"/>
                    </a:cubicBezTo>
                    <a:cubicBezTo>
                      <a:pt x="32" y="114"/>
                      <a:pt x="44" y="126"/>
                      <a:pt x="60" y="138"/>
                    </a:cubicBezTo>
                    <a:cubicBezTo>
                      <a:pt x="67" y="143"/>
                      <a:pt x="76" y="146"/>
                      <a:pt x="80" y="150"/>
                    </a:cubicBezTo>
                    <a:cubicBezTo>
                      <a:pt x="95" y="154"/>
                      <a:pt x="103" y="154"/>
                      <a:pt x="119" y="154"/>
                    </a:cubicBezTo>
                    <a:cubicBezTo>
                      <a:pt x="135" y="150"/>
                      <a:pt x="147" y="126"/>
                      <a:pt x="142" y="110"/>
                    </a:cubicBezTo>
                    <a:cubicBezTo>
                      <a:pt x="135" y="95"/>
                      <a:pt x="127" y="83"/>
                      <a:pt x="115" y="72"/>
                    </a:cubicBezTo>
                    <a:cubicBezTo>
                      <a:pt x="113" y="69"/>
                      <a:pt x="109" y="66"/>
                      <a:pt x="106" y="64"/>
                    </a:cubicBezTo>
                    <a:lnTo>
                      <a:pt x="106" y="64"/>
                    </a:lnTo>
                    <a:cubicBezTo>
                      <a:pt x="113" y="38"/>
                      <a:pt x="105" y="15"/>
                      <a:pt x="80" y="4"/>
                    </a:cubicBezTo>
                    <a:cubicBezTo>
                      <a:pt x="73" y="1"/>
                      <a:pt x="67" y="0"/>
                      <a:pt x="6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2"/>
              <p:cNvSpPr/>
              <p:nvPr/>
            </p:nvSpPr>
            <p:spPr>
              <a:xfrm>
                <a:off x="3566846" y="2446880"/>
                <a:ext cx="15103" cy="6498"/>
              </a:xfrm>
              <a:custGeom>
                <a:avLst/>
                <a:gdLst/>
                <a:ahLst/>
                <a:cxnLst/>
                <a:rect l="l" t="t" r="r" b="b"/>
                <a:pathLst>
                  <a:path w="344" h="148" extrusionOk="0">
                    <a:moveTo>
                      <a:pt x="55" y="0"/>
                    </a:moveTo>
                    <a:cubicBezTo>
                      <a:pt x="26" y="0"/>
                      <a:pt x="0" y="31"/>
                      <a:pt x="16" y="61"/>
                    </a:cubicBezTo>
                    <a:cubicBezTo>
                      <a:pt x="63" y="136"/>
                      <a:pt x="186" y="148"/>
                      <a:pt x="265" y="148"/>
                    </a:cubicBezTo>
                    <a:cubicBezTo>
                      <a:pt x="344" y="144"/>
                      <a:pt x="325" y="33"/>
                      <a:pt x="270" y="33"/>
                    </a:cubicBezTo>
                    <a:cubicBezTo>
                      <a:pt x="265" y="33"/>
                      <a:pt x="259" y="34"/>
                      <a:pt x="252" y="37"/>
                    </a:cubicBezTo>
                    <a:cubicBezTo>
                      <a:pt x="252" y="37"/>
                      <a:pt x="251" y="37"/>
                      <a:pt x="251" y="38"/>
                    </a:cubicBezTo>
                    <a:lnTo>
                      <a:pt x="251" y="38"/>
                    </a:lnTo>
                    <a:cubicBezTo>
                      <a:pt x="243" y="38"/>
                      <a:pt x="235" y="38"/>
                      <a:pt x="227" y="38"/>
                    </a:cubicBezTo>
                    <a:cubicBezTo>
                      <a:pt x="175" y="38"/>
                      <a:pt x="116" y="31"/>
                      <a:pt x="75" y="6"/>
                    </a:cubicBezTo>
                    <a:cubicBezTo>
                      <a:pt x="69" y="2"/>
                      <a:pt x="62" y="0"/>
                      <a:pt x="55"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2"/>
              <p:cNvSpPr/>
              <p:nvPr/>
            </p:nvSpPr>
            <p:spPr>
              <a:xfrm>
                <a:off x="3526322" y="2434280"/>
                <a:ext cx="6761" cy="5400"/>
              </a:xfrm>
              <a:custGeom>
                <a:avLst/>
                <a:gdLst/>
                <a:ahLst/>
                <a:cxnLst/>
                <a:rect l="l" t="t" r="r" b="b"/>
                <a:pathLst>
                  <a:path w="154" h="123" extrusionOk="0">
                    <a:moveTo>
                      <a:pt x="75" y="0"/>
                    </a:moveTo>
                    <a:cubicBezTo>
                      <a:pt x="0" y="0"/>
                      <a:pt x="0" y="122"/>
                      <a:pt x="75" y="122"/>
                    </a:cubicBezTo>
                    <a:cubicBezTo>
                      <a:pt x="153" y="122"/>
                      <a:pt x="153" y="0"/>
                      <a:pt x="75"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2"/>
              <p:cNvSpPr/>
              <p:nvPr/>
            </p:nvSpPr>
            <p:spPr>
              <a:xfrm>
                <a:off x="3511746" y="2452061"/>
                <a:ext cx="61467" cy="38020"/>
              </a:xfrm>
              <a:custGeom>
                <a:avLst/>
                <a:gdLst/>
                <a:ahLst/>
                <a:cxnLst/>
                <a:rect l="l" t="t" r="r" b="b"/>
                <a:pathLst>
                  <a:path w="1400" h="866" extrusionOk="0">
                    <a:moveTo>
                      <a:pt x="190" y="0"/>
                    </a:moveTo>
                    <a:cubicBezTo>
                      <a:pt x="135" y="0"/>
                      <a:pt x="79" y="3"/>
                      <a:pt x="20" y="6"/>
                    </a:cubicBezTo>
                    <a:cubicBezTo>
                      <a:pt x="1" y="6"/>
                      <a:pt x="1" y="34"/>
                      <a:pt x="20" y="37"/>
                    </a:cubicBezTo>
                    <a:cubicBezTo>
                      <a:pt x="316" y="41"/>
                      <a:pt x="569" y="96"/>
                      <a:pt x="817" y="274"/>
                    </a:cubicBezTo>
                    <a:cubicBezTo>
                      <a:pt x="1034" y="428"/>
                      <a:pt x="1243" y="613"/>
                      <a:pt x="1365" y="859"/>
                    </a:cubicBezTo>
                    <a:cubicBezTo>
                      <a:pt x="1369" y="863"/>
                      <a:pt x="1375" y="865"/>
                      <a:pt x="1381" y="865"/>
                    </a:cubicBezTo>
                    <a:cubicBezTo>
                      <a:pt x="1391" y="865"/>
                      <a:pt x="1400" y="860"/>
                      <a:pt x="1398" y="850"/>
                    </a:cubicBezTo>
                    <a:cubicBezTo>
                      <a:pt x="1378" y="566"/>
                      <a:pt x="1070" y="349"/>
                      <a:pt x="861" y="199"/>
                    </a:cubicBezTo>
                    <a:cubicBezTo>
                      <a:pt x="638" y="44"/>
                      <a:pt x="434" y="0"/>
                      <a:pt x="190"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2"/>
              <p:cNvSpPr/>
              <p:nvPr/>
            </p:nvSpPr>
            <p:spPr>
              <a:xfrm>
                <a:off x="3514468" y="2483452"/>
                <a:ext cx="54135" cy="10317"/>
              </a:xfrm>
              <a:custGeom>
                <a:avLst/>
                <a:gdLst/>
                <a:ahLst/>
                <a:cxnLst/>
                <a:rect l="l" t="t" r="r" b="b"/>
                <a:pathLst>
                  <a:path w="1233" h="235" extrusionOk="0">
                    <a:moveTo>
                      <a:pt x="56" y="1"/>
                    </a:moveTo>
                    <a:cubicBezTo>
                      <a:pt x="15" y="1"/>
                      <a:pt x="0" y="57"/>
                      <a:pt x="45" y="73"/>
                    </a:cubicBezTo>
                    <a:cubicBezTo>
                      <a:pt x="381" y="175"/>
                      <a:pt x="770" y="234"/>
                      <a:pt x="1126" y="234"/>
                    </a:cubicBezTo>
                    <a:cubicBezTo>
                      <a:pt x="1150" y="234"/>
                      <a:pt x="1174" y="234"/>
                      <a:pt x="1197" y="234"/>
                    </a:cubicBezTo>
                    <a:cubicBezTo>
                      <a:pt x="1232" y="234"/>
                      <a:pt x="1232" y="182"/>
                      <a:pt x="1197" y="179"/>
                    </a:cubicBezTo>
                    <a:cubicBezTo>
                      <a:pt x="818" y="155"/>
                      <a:pt x="436" y="68"/>
                      <a:pt x="65" y="2"/>
                    </a:cubicBezTo>
                    <a:cubicBezTo>
                      <a:pt x="62" y="1"/>
                      <a:pt x="59" y="1"/>
                      <a:pt x="56"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2"/>
              <p:cNvSpPr/>
              <p:nvPr/>
            </p:nvSpPr>
            <p:spPr>
              <a:xfrm>
                <a:off x="3537781" y="2474012"/>
                <a:ext cx="5269" cy="2854"/>
              </a:xfrm>
              <a:custGeom>
                <a:avLst/>
                <a:gdLst/>
                <a:ahLst/>
                <a:cxnLst/>
                <a:rect l="l" t="t" r="r" b="b"/>
                <a:pathLst>
                  <a:path w="120" h="65" extrusionOk="0">
                    <a:moveTo>
                      <a:pt x="9" y="0"/>
                    </a:moveTo>
                    <a:cubicBezTo>
                      <a:pt x="4" y="0"/>
                      <a:pt x="0" y="8"/>
                      <a:pt x="3" y="11"/>
                    </a:cubicBezTo>
                    <a:cubicBezTo>
                      <a:pt x="35" y="35"/>
                      <a:pt x="71" y="42"/>
                      <a:pt x="102" y="62"/>
                    </a:cubicBezTo>
                    <a:cubicBezTo>
                      <a:pt x="103" y="64"/>
                      <a:pt x="105" y="64"/>
                      <a:pt x="106" y="64"/>
                    </a:cubicBezTo>
                    <a:cubicBezTo>
                      <a:pt x="113" y="64"/>
                      <a:pt x="119" y="53"/>
                      <a:pt x="109" y="46"/>
                    </a:cubicBezTo>
                    <a:cubicBezTo>
                      <a:pt x="82" y="27"/>
                      <a:pt x="43" y="22"/>
                      <a:pt x="15" y="3"/>
                    </a:cubicBezTo>
                    <a:cubicBezTo>
                      <a:pt x="13" y="1"/>
                      <a:pt x="11" y="0"/>
                      <a:pt x="9"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2"/>
              <p:cNvSpPr/>
              <p:nvPr/>
            </p:nvSpPr>
            <p:spPr>
              <a:xfrm>
                <a:off x="3478114" y="2557824"/>
                <a:ext cx="55935" cy="50224"/>
              </a:xfrm>
              <a:custGeom>
                <a:avLst/>
                <a:gdLst/>
                <a:ahLst/>
                <a:cxnLst/>
                <a:rect l="l" t="t" r="r" b="b"/>
                <a:pathLst>
                  <a:path w="1274" h="1144" extrusionOk="0">
                    <a:moveTo>
                      <a:pt x="29" y="0"/>
                    </a:moveTo>
                    <a:cubicBezTo>
                      <a:pt x="0" y="0"/>
                      <a:pt x="0" y="40"/>
                      <a:pt x="29" y="44"/>
                    </a:cubicBezTo>
                    <a:cubicBezTo>
                      <a:pt x="237" y="55"/>
                      <a:pt x="498" y="328"/>
                      <a:pt x="660" y="446"/>
                    </a:cubicBezTo>
                    <a:cubicBezTo>
                      <a:pt x="900" y="628"/>
                      <a:pt x="1102" y="841"/>
                      <a:pt x="1220" y="1125"/>
                    </a:cubicBezTo>
                    <a:cubicBezTo>
                      <a:pt x="1227" y="1138"/>
                      <a:pt x="1237" y="1143"/>
                      <a:pt x="1246" y="1143"/>
                    </a:cubicBezTo>
                    <a:cubicBezTo>
                      <a:pt x="1260" y="1143"/>
                      <a:pt x="1274" y="1130"/>
                      <a:pt x="1271" y="1109"/>
                    </a:cubicBezTo>
                    <a:cubicBezTo>
                      <a:pt x="1236" y="841"/>
                      <a:pt x="1000" y="608"/>
                      <a:pt x="786" y="454"/>
                    </a:cubicBezTo>
                    <a:cubicBezTo>
                      <a:pt x="640" y="351"/>
                      <a:pt x="486" y="253"/>
                      <a:pt x="337" y="146"/>
                    </a:cubicBezTo>
                    <a:cubicBezTo>
                      <a:pt x="237" y="79"/>
                      <a:pt x="151" y="4"/>
                      <a:pt x="29"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2"/>
              <p:cNvSpPr/>
              <p:nvPr/>
            </p:nvSpPr>
            <p:spPr>
              <a:xfrm>
                <a:off x="3482285" y="2607084"/>
                <a:ext cx="52554" cy="10712"/>
              </a:xfrm>
              <a:custGeom>
                <a:avLst/>
                <a:gdLst/>
                <a:ahLst/>
                <a:cxnLst/>
                <a:rect l="l" t="t" r="r" b="b"/>
                <a:pathLst>
                  <a:path w="1197" h="244" extrusionOk="0">
                    <a:moveTo>
                      <a:pt x="53" y="1"/>
                    </a:moveTo>
                    <a:cubicBezTo>
                      <a:pt x="16" y="1"/>
                      <a:pt x="0" y="57"/>
                      <a:pt x="36" y="82"/>
                    </a:cubicBezTo>
                    <a:cubicBezTo>
                      <a:pt x="238" y="216"/>
                      <a:pt x="500" y="243"/>
                      <a:pt x="758" y="243"/>
                    </a:cubicBezTo>
                    <a:cubicBezTo>
                      <a:pt x="903" y="243"/>
                      <a:pt x="1046" y="235"/>
                      <a:pt x="1176" y="232"/>
                    </a:cubicBezTo>
                    <a:cubicBezTo>
                      <a:pt x="1196" y="232"/>
                      <a:pt x="1196" y="200"/>
                      <a:pt x="1176" y="197"/>
                    </a:cubicBezTo>
                    <a:cubicBezTo>
                      <a:pt x="794" y="169"/>
                      <a:pt x="431" y="122"/>
                      <a:pt x="67" y="3"/>
                    </a:cubicBezTo>
                    <a:cubicBezTo>
                      <a:pt x="62" y="2"/>
                      <a:pt x="58" y="1"/>
                      <a:pt x="53"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2"/>
              <p:cNvSpPr/>
              <p:nvPr/>
            </p:nvSpPr>
            <p:spPr>
              <a:xfrm>
                <a:off x="3478729" y="2537409"/>
                <a:ext cx="15542" cy="8824"/>
              </a:xfrm>
              <a:custGeom>
                <a:avLst/>
                <a:gdLst/>
                <a:ahLst/>
                <a:cxnLst/>
                <a:rect l="l" t="t" r="r" b="b"/>
                <a:pathLst>
                  <a:path w="354" h="201" extrusionOk="0">
                    <a:moveTo>
                      <a:pt x="62" y="1"/>
                    </a:moveTo>
                    <a:cubicBezTo>
                      <a:pt x="18" y="1"/>
                      <a:pt x="1" y="77"/>
                      <a:pt x="54" y="94"/>
                    </a:cubicBezTo>
                    <a:cubicBezTo>
                      <a:pt x="133" y="122"/>
                      <a:pt x="215" y="157"/>
                      <a:pt x="290" y="197"/>
                    </a:cubicBezTo>
                    <a:cubicBezTo>
                      <a:pt x="295" y="199"/>
                      <a:pt x="300" y="200"/>
                      <a:pt x="305" y="200"/>
                    </a:cubicBezTo>
                    <a:cubicBezTo>
                      <a:pt x="332" y="200"/>
                      <a:pt x="353" y="170"/>
                      <a:pt x="330" y="150"/>
                    </a:cubicBezTo>
                    <a:cubicBezTo>
                      <a:pt x="259" y="79"/>
                      <a:pt x="168" y="39"/>
                      <a:pt x="77" y="4"/>
                    </a:cubicBezTo>
                    <a:cubicBezTo>
                      <a:pt x="72" y="2"/>
                      <a:pt x="67" y="1"/>
                      <a:pt x="62"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a:off x="3541513" y="2561424"/>
                <a:ext cx="4215" cy="3556"/>
              </a:xfrm>
              <a:custGeom>
                <a:avLst/>
                <a:gdLst/>
                <a:ahLst/>
                <a:cxnLst/>
                <a:rect l="l" t="t" r="r" b="b"/>
                <a:pathLst>
                  <a:path w="96" h="81" extrusionOk="0">
                    <a:moveTo>
                      <a:pt x="47" y="0"/>
                    </a:moveTo>
                    <a:cubicBezTo>
                      <a:pt x="36" y="0"/>
                      <a:pt x="25" y="5"/>
                      <a:pt x="17" y="17"/>
                    </a:cubicBezTo>
                    <a:cubicBezTo>
                      <a:pt x="1" y="36"/>
                      <a:pt x="13" y="64"/>
                      <a:pt x="37" y="72"/>
                    </a:cubicBezTo>
                    <a:cubicBezTo>
                      <a:pt x="44" y="76"/>
                      <a:pt x="53" y="76"/>
                      <a:pt x="60" y="80"/>
                    </a:cubicBezTo>
                    <a:cubicBezTo>
                      <a:pt x="62" y="80"/>
                      <a:pt x="64" y="81"/>
                      <a:pt x="65" y="81"/>
                    </a:cubicBezTo>
                    <a:cubicBezTo>
                      <a:pt x="80" y="81"/>
                      <a:pt x="95" y="66"/>
                      <a:pt x="92" y="53"/>
                    </a:cubicBezTo>
                    <a:lnTo>
                      <a:pt x="92" y="36"/>
                    </a:lnTo>
                    <a:cubicBezTo>
                      <a:pt x="92" y="29"/>
                      <a:pt x="88" y="20"/>
                      <a:pt x="80" y="17"/>
                    </a:cubicBezTo>
                    <a:cubicBezTo>
                      <a:pt x="79" y="16"/>
                      <a:pt x="77" y="15"/>
                      <a:pt x="76" y="15"/>
                    </a:cubicBezTo>
                    <a:lnTo>
                      <a:pt x="76" y="15"/>
                    </a:lnTo>
                    <a:cubicBezTo>
                      <a:pt x="69" y="6"/>
                      <a:pt x="58" y="0"/>
                      <a:pt x="47"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p:nvPr/>
            </p:nvSpPr>
            <p:spPr>
              <a:xfrm>
                <a:off x="3544762" y="2538946"/>
                <a:ext cx="5181" cy="4566"/>
              </a:xfrm>
              <a:custGeom>
                <a:avLst/>
                <a:gdLst/>
                <a:ahLst/>
                <a:cxnLst/>
                <a:rect l="l" t="t" r="r" b="b"/>
                <a:pathLst>
                  <a:path w="118" h="104" extrusionOk="0">
                    <a:moveTo>
                      <a:pt x="21" y="0"/>
                    </a:moveTo>
                    <a:cubicBezTo>
                      <a:pt x="11" y="0"/>
                      <a:pt x="0" y="14"/>
                      <a:pt x="10" y="24"/>
                    </a:cubicBezTo>
                    <a:cubicBezTo>
                      <a:pt x="34" y="47"/>
                      <a:pt x="57" y="75"/>
                      <a:pt x="81" y="99"/>
                    </a:cubicBezTo>
                    <a:cubicBezTo>
                      <a:pt x="85" y="102"/>
                      <a:pt x="89" y="104"/>
                      <a:pt x="93" y="104"/>
                    </a:cubicBezTo>
                    <a:cubicBezTo>
                      <a:pt x="106" y="104"/>
                      <a:pt x="117" y="87"/>
                      <a:pt x="105" y="75"/>
                    </a:cubicBezTo>
                    <a:cubicBezTo>
                      <a:pt x="81" y="51"/>
                      <a:pt x="57" y="28"/>
                      <a:pt x="30" y="4"/>
                    </a:cubicBezTo>
                    <a:cubicBezTo>
                      <a:pt x="27" y="1"/>
                      <a:pt x="24" y="0"/>
                      <a:pt x="2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2"/>
              <p:cNvSpPr/>
              <p:nvPr/>
            </p:nvSpPr>
            <p:spPr>
              <a:xfrm>
                <a:off x="3525751" y="2525072"/>
                <a:ext cx="3556" cy="5268"/>
              </a:xfrm>
              <a:custGeom>
                <a:avLst/>
                <a:gdLst/>
                <a:ahLst/>
                <a:cxnLst/>
                <a:rect l="l" t="t" r="r" b="b"/>
                <a:pathLst>
                  <a:path w="81" h="120" extrusionOk="0">
                    <a:moveTo>
                      <a:pt x="41" y="1"/>
                    </a:moveTo>
                    <a:cubicBezTo>
                      <a:pt x="28" y="1"/>
                      <a:pt x="21" y="4"/>
                      <a:pt x="13" y="8"/>
                    </a:cubicBezTo>
                    <a:cubicBezTo>
                      <a:pt x="1" y="20"/>
                      <a:pt x="1" y="32"/>
                      <a:pt x="1" y="48"/>
                    </a:cubicBezTo>
                    <a:cubicBezTo>
                      <a:pt x="5" y="63"/>
                      <a:pt x="9" y="79"/>
                      <a:pt x="9" y="95"/>
                    </a:cubicBezTo>
                    <a:cubicBezTo>
                      <a:pt x="13" y="107"/>
                      <a:pt x="28" y="119"/>
                      <a:pt x="41" y="119"/>
                    </a:cubicBezTo>
                    <a:cubicBezTo>
                      <a:pt x="52" y="119"/>
                      <a:pt x="68" y="107"/>
                      <a:pt x="72" y="95"/>
                    </a:cubicBezTo>
                    <a:cubicBezTo>
                      <a:pt x="72" y="79"/>
                      <a:pt x="76" y="63"/>
                      <a:pt x="76" y="48"/>
                    </a:cubicBezTo>
                    <a:cubicBezTo>
                      <a:pt x="80" y="36"/>
                      <a:pt x="80" y="20"/>
                      <a:pt x="68" y="8"/>
                    </a:cubicBezTo>
                    <a:cubicBezTo>
                      <a:pt x="60" y="4"/>
                      <a:pt x="52" y="1"/>
                      <a:pt x="41"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2"/>
              <p:cNvSpPr/>
              <p:nvPr/>
            </p:nvSpPr>
            <p:spPr>
              <a:xfrm>
                <a:off x="3430653" y="2671579"/>
                <a:ext cx="65287" cy="29415"/>
              </a:xfrm>
              <a:custGeom>
                <a:avLst/>
                <a:gdLst/>
                <a:ahLst/>
                <a:cxnLst/>
                <a:rect l="l" t="t" r="r" b="b"/>
                <a:pathLst>
                  <a:path w="1487" h="670" extrusionOk="0">
                    <a:moveTo>
                      <a:pt x="160" y="0"/>
                    </a:moveTo>
                    <a:cubicBezTo>
                      <a:pt x="118" y="0"/>
                      <a:pt x="78" y="2"/>
                      <a:pt x="39" y="6"/>
                    </a:cubicBezTo>
                    <a:cubicBezTo>
                      <a:pt x="4" y="10"/>
                      <a:pt x="1" y="61"/>
                      <a:pt x="39" y="65"/>
                    </a:cubicBezTo>
                    <a:cubicBezTo>
                      <a:pt x="565" y="105"/>
                      <a:pt x="1023" y="365"/>
                      <a:pt x="1436" y="665"/>
                    </a:cubicBezTo>
                    <a:cubicBezTo>
                      <a:pt x="1441" y="668"/>
                      <a:pt x="1446" y="670"/>
                      <a:pt x="1451" y="670"/>
                    </a:cubicBezTo>
                    <a:cubicBezTo>
                      <a:pt x="1470" y="670"/>
                      <a:pt x="1486" y="648"/>
                      <a:pt x="1476" y="629"/>
                    </a:cubicBezTo>
                    <a:cubicBezTo>
                      <a:pt x="1222" y="260"/>
                      <a:pt x="626" y="0"/>
                      <a:pt x="160"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2"/>
              <p:cNvSpPr/>
              <p:nvPr/>
            </p:nvSpPr>
            <p:spPr>
              <a:xfrm>
                <a:off x="3510165" y="2669735"/>
                <a:ext cx="2678" cy="4346"/>
              </a:xfrm>
              <a:custGeom>
                <a:avLst/>
                <a:gdLst/>
                <a:ahLst/>
                <a:cxnLst/>
                <a:rect l="l" t="t" r="r" b="b"/>
                <a:pathLst>
                  <a:path w="61" h="99" extrusionOk="0">
                    <a:moveTo>
                      <a:pt x="28" y="1"/>
                    </a:moveTo>
                    <a:cubicBezTo>
                      <a:pt x="9" y="1"/>
                      <a:pt x="1" y="16"/>
                      <a:pt x="1" y="36"/>
                    </a:cubicBezTo>
                    <a:cubicBezTo>
                      <a:pt x="4" y="52"/>
                      <a:pt x="4" y="68"/>
                      <a:pt x="9" y="83"/>
                    </a:cubicBezTo>
                    <a:cubicBezTo>
                      <a:pt x="11" y="93"/>
                      <a:pt x="21" y="98"/>
                      <a:pt x="30" y="98"/>
                    </a:cubicBezTo>
                    <a:cubicBezTo>
                      <a:pt x="40" y="98"/>
                      <a:pt x="50" y="93"/>
                      <a:pt x="52" y="83"/>
                    </a:cubicBezTo>
                    <a:cubicBezTo>
                      <a:pt x="52" y="68"/>
                      <a:pt x="56" y="52"/>
                      <a:pt x="56" y="36"/>
                    </a:cubicBezTo>
                    <a:cubicBezTo>
                      <a:pt x="60" y="16"/>
                      <a:pt x="52" y="1"/>
                      <a:pt x="28"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2"/>
              <p:cNvSpPr/>
              <p:nvPr/>
            </p:nvSpPr>
            <p:spPr>
              <a:xfrm>
                <a:off x="3530976" y="2646641"/>
                <a:ext cx="4566" cy="3776"/>
              </a:xfrm>
              <a:custGeom>
                <a:avLst/>
                <a:gdLst/>
                <a:ahLst/>
                <a:cxnLst/>
                <a:rect l="l" t="t" r="r" b="b"/>
                <a:pathLst>
                  <a:path w="104" h="86" extrusionOk="0">
                    <a:moveTo>
                      <a:pt x="44" y="0"/>
                    </a:moveTo>
                    <a:cubicBezTo>
                      <a:pt x="20" y="0"/>
                      <a:pt x="0" y="21"/>
                      <a:pt x="0" y="45"/>
                    </a:cubicBezTo>
                    <a:cubicBezTo>
                      <a:pt x="0" y="65"/>
                      <a:pt x="21" y="86"/>
                      <a:pt x="45" y="86"/>
                    </a:cubicBezTo>
                    <a:cubicBezTo>
                      <a:pt x="49" y="86"/>
                      <a:pt x="52" y="85"/>
                      <a:pt x="56" y="85"/>
                    </a:cubicBezTo>
                    <a:cubicBezTo>
                      <a:pt x="64" y="85"/>
                      <a:pt x="67" y="81"/>
                      <a:pt x="75" y="77"/>
                    </a:cubicBezTo>
                    <a:cubicBezTo>
                      <a:pt x="91" y="73"/>
                      <a:pt x="103" y="61"/>
                      <a:pt x="103" y="45"/>
                    </a:cubicBezTo>
                    <a:cubicBezTo>
                      <a:pt x="103" y="26"/>
                      <a:pt x="91" y="13"/>
                      <a:pt x="75" y="10"/>
                    </a:cubicBezTo>
                    <a:cubicBezTo>
                      <a:pt x="67" y="6"/>
                      <a:pt x="64" y="2"/>
                      <a:pt x="56" y="2"/>
                    </a:cubicBezTo>
                    <a:cubicBezTo>
                      <a:pt x="52" y="1"/>
                      <a:pt x="48" y="0"/>
                      <a:pt x="44"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2"/>
              <p:cNvSpPr/>
              <p:nvPr/>
            </p:nvSpPr>
            <p:spPr>
              <a:xfrm>
                <a:off x="3476578" y="2669208"/>
                <a:ext cx="5400" cy="7376"/>
              </a:xfrm>
              <a:custGeom>
                <a:avLst/>
                <a:gdLst/>
                <a:ahLst/>
                <a:cxnLst/>
                <a:rect l="l" t="t" r="r" b="b"/>
                <a:pathLst>
                  <a:path w="123" h="168" extrusionOk="0">
                    <a:moveTo>
                      <a:pt x="16" y="87"/>
                    </a:moveTo>
                    <a:cubicBezTo>
                      <a:pt x="16" y="87"/>
                      <a:pt x="16" y="87"/>
                      <a:pt x="16" y="88"/>
                    </a:cubicBezTo>
                    <a:cubicBezTo>
                      <a:pt x="16" y="88"/>
                      <a:pt x="16" y="88"/>
                      <a:pt x="16" y="88"/>
                    </a:cubicBezTo>
                    <a:lnTo>
                      <a:pt x="16" y="88"/>
                    </a:lnTo>
                    <a:cubicBezTo>
                      <a:pt x="16" y="87"/>
                      <a:pt x="16" y="87"/>
                      <a:pt x="16" y="87"/>
                    </a:cubicBezTo>
                    <a:close/>
                    <a:moveTo>
                      <a:pt x="40" y="1"/>
                    </a:moveTo>
                    <a:cubicBezTo>
                      <a:pt x="12" y="1"/>
                      <a:pt x="0" y="28"/>
                      <a:pt x="4" y="52"/>
                    </a:cubicBezTo>
                    <a:cubicBezTo>
                      <a:pt x="3" y="49"/>
                      <a:pt x="3" y="48"/>
                      <a:pt x="2" y="48"/>
                    </a:cubicBezTo>
                    <a:lnTo>
                      <a:pt x="2" y="48"/>
                    </a:lnTo>
                    <a:cubicBezTo>
                      <a:pt x="2" y="48"/>
                      <a:pt x="4" y="57"/>
                      <a:pt x="4" y="60"/>
                    </a:cubicBezTo>
                    <a:cubicBezTo>
                      <a:pt x="4" y="64"/>
                      <a:pt x="8" y="68"/>
                      <a:pt x="12" y="72"/>
                    </a:cubicBezTo>
                    <a:cubicBezTo>
                      <a:pt x="12" y="74"/>
                      <a:pt x="12" y="77"/>
                      <a:pt x="13" y="78"/>
                    </a:cubicBezTo>
                    <a:lnTo>
                      <a:pt x="13" y="78"/>
                    </a:lnTo>
                    <a:cubicBezTo>
                      <a:pt x="13" y="79"/>
                      <a:pt x="13" y="80"/>
                      <a:pt x="14" y="82"/>
                    </a:cubicBezTo>
                    <a:lnTo>
                      <a:pt x="14" y="82"/>
                    </a:lnTo>
                    <a:cubicBezTo>
                      <a:pt x="12" y="85"/>
                      <a:pt x="12" y="88"/>
                      <a:pt x="12" y="91"/>
                    </a:cubicBezTo>
                    <a:cubicBezTo>
                      <a:pt x="12" y="92"/>
                      <a:pt x="12" y="92"/>
                      <a:pt x="13" y="92"/>
                    </a:cubicBezTo>
                    <a:lnTo>
                      <a:pt x="13" y="92"/>
                    </a:lnTo>
                    <a:cubicBezTo>
                      <a:pt x="12" y="94"/>
                      <a:pt x="12" y="97"/>
                      <a:pt x="12" y="99"/>
                    </a:cubicBezTo>
                    <a:cubicBezTo>
                      <a:pt x="0" y="131"/>
                      <a:pt x="24" y="162"/>
                      <a:pt x="55" y="166"/>
                    </a:cubicBezTo>
                    <a:cubicBezTo>
                      <a:pt x="60" y="167"/>
                      <a:pt x="64" y="168"/>
                      <a:pt x="68" y="168"/>
                    </a:cubicBezTo>
                    <a:cubicBezTo>
                      <a:pt x="97" y="168"/>
                      <a:pt x="119" y="143"/>
                      <a:pt x="119" y="115"/>
                    </a:cubicBezTo>
                    <a:cubicBezTo>
                      <a:pt x="122" y="64"/>
                      <a:pt x="95" y="4"/>
                      <a:pt x="40"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2"/>
              <p:cNvSpPr/>
              <p:nvPr/>
            </p:nvSpPr>
            <p:spPr>
              <a:xfrm>
                <a:off x="3508233" y="2654456"/>
                <a:ext cx="7025" cy="5268"/>
              </a:xfrm>
              <a:custGeom>
                <a:avLst/>
                <a:gdLst/>
                <a:ahLst/>
                <a:cxnLst/>
                <a:rect l="l" t="t" r="r" b="b"/>
                <a:pathLst>
                  <a:path w="160" h="120" extrusionOk="0">
                    <a:moveTo>
                      <a:pt x="106" y="1"/>
                    </a:moveTo>
                    <a:cubicBezTo>
                      <a:pt x="104" y="1"/>
                      <a:pt x="102" y="1"/>
                      <a:pt x="100" y="1"/>
                    </a:cubicBezTo>
                    <a:cubicBezTo>
                      <a:pt x="88" y="1"/>
                      <a:pt x="81" y="5"/>
                      <a:pt x="72" y="5"/>
                    </a:cubicBezTo>
                    <a:cubicBezTo>
                      <a:pt x="57" y="5"/>
                      <a:pt x="48" y="9"/>
                      <a:pt x="37" y="14"/>
                    </a:cubicBezTo>
                    <a:cubicBezTo>
                      <a:pt x="17" y="21"/>
                      <a:pt x="1" y="37"/>
                      <a:pt x="1" y="61"/>
                    </a:cubicBezTo>
                    <a:cubicBezTo>
                      <a:pt x="1" y="85"/>
                      <a:pt x="17" y="100"/>
                      <a:pt x="37" y="108"/>
                    </a:cubicBezTo>
                    <a:cubicBezTo>
                      <a:pt x="48" y="112"/>
                      <a:pt x="57" y="116"/>
                      <a:pt x="72" y="116"/>
                    </a:cubicBezTo>
                    <a:cubicBezTo>
                      <a:pt x="81" y="116"/>
                      <a:pt x="88" y="116"/>
                      <a:pt x="100" y="120"/>
                    </a:cubicBezTo>
                    <a:cubicBezTo>
                      <a:pt x="128" y="120"/>
                      <a:pt x="159" y="88"/>
                      <a:pt x="155" y="61"/>
                    </a:cubicBezTo>
                    <a:cubicBezTo>
                      <a:pt x="155" y="30"/>
                      <a:pt x="134" y="1"/>
                      <a:pt x="106"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2"/>
              <p:cNvSpPr/>
              <p:nvPr/>
            </p:nvSpPr>
            <p:spPr>
              <a:xfrm>
                <a:off x="3391666" y="2426641"/>
                <a:ext cx="4566" cy="3512"/>
              </a:xfrm>
              <a:custGeom>
                <a:avLst/>
                <a:gdLst/>
                <a:ahLst/>
                <a:cxnLst/>
                <a:rect l="l" t="t" r="r" b="b"/>
                <a:pathLst>
                  <a:path w="104" h="80" extrusionOk="0">
                    <a:moveTo>
                      <a:pt x="51" y="1"/>
                    </a:moveTo>
                    <a:cubicBezTo>
                      <a:pt x="0" y="1"/>
                      <a:pt x="0" y="79"/>
                      <a:pt x="51" y="79"/>
                    </a:cubicBezTo>
                    <a:cubicBezTo>
                      <a:pt x="103" y="79"/>
                      <a:pt x="103" y="1"/>
                      <a:pt x="5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2"/>
              <p:cNvSpPr/>
              <p:nvPr/>
            </p:nvSpPr>
            <p:spPr>
              <a:xfrm>
                <a:off x="3421126" y="2431689"/>
                <a:ext cx="5400" cy="4215"/>
              </a:xfrm>
              <a:custGeom>
                <a:avLst/>
                <a:gdLst/>
                <a:ahLst/>
                <a:cxnLst/>
                <a:rect l="l" t="t" r="r" b="b"/>
                <a:pathLst>
                  <a:path w="123" h="96" extrusionOk="0">
                    <a:moveTo>
                      <a:pt x="63" y="0"/>
                    </a:moveTo>
                    <a:cubicBezTo>
                      <a:pt x="1" y="0"/>
                      <a:pt x="1" y="95"/>
                      <a:pt x="63" y="95"/>
                    </a:cubicBezTo>
                    <a:cubicBezTo>
                      <a:pt x="123" y="95"/>
                      <a:pt x="123" y="0"/>
                      <a:pt x="6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2"/>
              <p:cNvSpPr/>
              <p:nvPr/>
            </p:nvSpPr>
            <p:spPr>
              <a:xfrm>
                <a:off x="3432717" y="2406269"/>
                <a:ext cx="12162" cy="12117"/>
              </a:xfrm>
              <a:custGeom>
                <a:avLst/>
                <a:gdLst/>
                <a:ahLst/>
                <a:cxnLst/>
                <a:rect l="l" t="t" r="r" b="b"/>
                <a:pathLst>
                  <a:path w="277" h="276" extrusionOk="0">
                    <a:moveTo>
                      <a:pt x="139" y="1"/>
                    </a:moveTo>
                    <a:cubicBezTo>
                      <a:pt x="132" y="1"/>
                      <a:pt x="125" y="3"/>
                      <a:pt x="107" y="7"/>
                    </a:cubicBezTo>
                    <a:lnTo>
                      <a:pt x="103" y="7"/>
                    </a:lnTo>
                    <a:cubicBezTo>
                      <a:pt x="83" y="11"/>
                      <a:pt x="68" y="19"/>
                      <a:pt x="56" y="31"/>
                    </a:cubicBezTo>
                    <a:cubicBezTo>
                      <a:pt x="40" y="42"/>
                      <a:pt x="28" y="55"/>
                      <a:pt x="21" y="70"/>
                    </a:cubicBezTo>
                    <a:cubicBezTo>
                      <a:pt x="9" y="86"/>
                      <a:pt x="5" y="102"/>
                      <a:pt x="5" y="121"/>
                    </a:cubicBezTo>
                    <a:cubicBezTo>
                      <a:pt x="1" y="137"/>
                      <a:pt x="1" y="157"/>
                      <a:pt x="9" y="177"/>
                    </a:cubicBezTo>
                    <a:cubicBezTo>
                      <a:pt x="12" y="200"/>
                      <a:pt x="25" y="220"/>
                      <a:pt x="40" y="236"/>
                    </a:cubicBezTo>
                    <a:cubicBezTo>
                      <a:pt x="52" y="244"/>
                      <a:pt x="60" y="252"/>
                      <a:pt x="68" y="255"/>
                    </a:cubicBezTo>
                    <a:cubicBezTo>
                      <a:pt x="92" y="272"/>
                      <a:pt x="116" y="275"/>
                      <a:pt x="139" y="275"/>
                    </a:cubicBezTo>
                    <a:cubicBezTo>
                      <a:pt x="151" y="275"/>
                      <a:pt x="163" y="272"/>
                      <a:pt x="174" y="272"/>
                    </a:cubicBezTo>
                    <a:cubicBezTo>
                      <a:pt x="198" y="263"/>
                      <a:pt x="218" y="252"/>
                      <a:pt x="238" y="236"/>
                    </a:cubicBezTo>
                    <a:cubicBezTo>
                      <a:pt x="242" y="228"/>
                      <a:pt x="249" y="216"/>
                      <a:pt x="258" y="208"/>
                    </a:cubicBezTo>
                    <a:cubicBezTo>
                      <a:pt x="269" y="188"/>
                      <a:pt x="277" y="164"/>
                      <a:pt x="277" y="137"/>
                    </a:cubicBezTo>
                    <a:cubicBezTo>
                      <a:pt x="277" y="121"/>
                      <a:pt x="273" y="102"/>
                      <a:pt x="265" y="86"/>
                    </a:cubicBezTo>
                    <a:cubicBezTo>
                      <a:pt x="258" y="70"/>
                      <a:pt x="249" y="55"/>
                      <a:pt x="238" y="42"/>
                    </a:cubicBezTo>
                    <a:cubicBezTo>
                      <a:pt x="218" y="26"/>
                      <a:pt x="198" y="15"/>
                      <a:pt x="174" y="7"/>
                    </a:cubicBezTo>
                    <a:lnTo>
                      <a:pt x="170" y="7"/>
                    </a:lnTo>
                    <a:cubicBezTo>
                      <a:pt x="152" y="3"/>
                      <a:pt x="146" y="1"/>
                      <a:pt x="1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2"/>
              <p:cNvSpPr/>
              <p:nvPr/>
            </p:nvSpPr>
            <p:spPr>
              <a:xfrm>
                <a:off x="3443122" y="2436519"/>
                <a:ext cx="6454" cy="5049"/>
              </a:xfrm>
              <a:custGeom>
                <a:avLst/>
                <a:gdLst/>
                <a:ahLst/>
                <a:cxnLst/>
                <a:rect l="l" t="t" r="r" b="b"/>
                <a:pathLst>
                  <a:path w="147" h="115" extrusionOk="0">
                    <a:moveTo>
                      <a:pt x="72" y="0"/>
                    </a:moveTo>
                    <a:cubicBezTo>
                      <a:pt x="1" y="0"/>
                      <a:pt x="1" y="115"/>
                      <a:pt x="72" y="115"/>
                    </a:cubicBezTo>
                    <a:cubicBezTo>
                      <a:pt x="147" y="115"/>
                      <a:pt x="147" y="0"/>
                      <a:pt x="72"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2"/>
              <p:cNvSpPr/>
              <p:nvPr/>
            </p:nvSpPr>
            <p:spPr>
              <a:xfrm>
                <a:off x="3391666" y="2319428"/>
                <a:ext cx="4873" cy="4302"/>
              </a:xfrm>
              <a:custGeom>
                <a:avLst/>
                <a:gdLst/>
                <a:ahLst/>
                <a:cxnLst/>
                <a:rect l="l" t="t" r="r" b="b"/>
                <a:pathLst>
                  <a:path w="111" h="98" extrusionOk="0">
                    <a:moveTo>
                      <a:pt x="51" y="0"/>
                    </a:moveTo>
                    <a:cubicBezTo>
                      <a:pt x="45" y="0"/>
                      <a:pt x="39" y="1"/>
                      <a:pt x="32" y="4"/>
                    </a:cubicBezTo>
                    <a:cubicBezTo>
                      <a:pt x="16" y="11"/>
                      <a:pt x="0" y="27"/>
                      <a:pt x="4" y="47"/>
                    </a:cubicBezTo>
                    <a:cubicBezTo>
                      <a:pt x="4" y="63"/>
                      <a:pt x="12" y="82"/>
                      <a:pt x="28" y="91"/>
                    </a:cubicBezTo>
                    <a:cubicBezTo>
                      <a:pt x="35" y="95"/>
                      <a:pt x="44" y="98"/>
                      <a:pt x="52" y="98"/>
                    </a:cubicBezTo>
                    <a:cubicBezTo>
                      <a:pt x="65" y="98"/>
                      <a:pt x="77" y="92"/>
                      <a:pt x="87" y="82"/>
                    </a:cubicBezTo>
                    <a:lnTo>
                      <a:pt x="99" y="71"/>
                    </a:lnTo>
                    <a:cubicBezTo>
                      <a:pt x="111" y="59"/>
                      <a:pt x="111" y="39"/>
                      <a:pt x="99" y="27"/>
                    </a:cubicBezTo>
                    <a:lnTo>
                      <a:pt x="87" y="15"/>
                    </a:lnTo>
                    <a:cubicBezTo>
                      <a:pt x="77" y="5"/>
                      <a:pt x="64" y="0"/>
                      <a:pt x="51"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3427185" y="2329087"/>
                <a:ext cx="4171" cy="4039"/>
              </a:xfrm>
              <a:custGeom>
                <a:avLst/>
                <a:gdLst/>
                <a:ahLst/>
                <a:cxnLst/>
                <a:rect l="l" t="t" r="r" b="b"/>
                <a:pathLst>
                  <a:path w="95" h="92" extrusionOk="0">
                    <a:moveTo>
                      <a:pt x="44" y="1"/>
                    </a:moveTo>
                    <a:cubicBezTo>
                      <a:pt x="36" y="1"/>
                      <a:pt x="28" y="1"/>
                      <a:pt x="20" y="5"/>
                    </a:cubicBezTo>
                    <a:cubicBezTo>
                      <a:pt x="9" y="5"/>
                      <a:pt x="5" y="13"/>
                      <a:pt x="0" y="24"/>
                    </a:cubicBezTo>
                    <a:lnTo>
                      <a:pt x="0" y="48"/>
                    </a:lnTo>
                    <a:lnTo>
                      <a:pt x="0" y="60"/>
                    </a:lnTo>
                    <a:cubicBezTo>
                      <a:pt x="5" y="64"/>
                      <a:pt x="5" y="68"/>
                      <a:pt x="5" y="72"/>
                    </a:cubicBezTo>
                    <a:cubicBezTo>
                      <a:pt x="12" y="79"/>
                      <a:pt x="20" y="84"/>
                      <a:pt x="28" y="88"/>
                    </a:cubicBezTo>
                    <a:cubicBezTo>
                      <a:pt x="34" y="90"/>
                      <a:pt x="40" y="92"/>
                      <a:pt x="47" y="92"/>
                    </a:cubicBezTo>
                    <a:cubicBezTo>
                      <a:pt x="59" y="92"/>
                      <a:pt x="72" y="87"/>
                      <a:pt x="80" y="79"/>
                    </a:cubicBezTo>
                    <a:cubicBezTo>
                      <a:pt x="87" y="68"/>
                      <a:pt x="95" y="52"/>
                      <a:pt x="91" y="37"/>
                    </a:cubicBezTo>
                    <a:cubicBezTo>
                      <a:pt x="87" y="24"/>
                      <a:pt x="83" y="17"/>
                      <a:pt x="76" y="13"/>
                    </a:cubicBezTo>
                    <a:cubicBezTo>
                      <a:pt x="67" y="5"/>
                      <a:pt x="56" y="1"/>
                      <a:pt x="44"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2"/>
              <p:cNvSpPr/>
              <p:nvPr/>
            </p:nvSpPr>
            <p:spPr>
              <a:xfrm>
                <a:off x="3421301" y="2275832"/>
                <a:ext cx="4347" cy="3644"/>
              </a:xfrm>
              <a:custGeom>
                <a:avLst/>
                <a:gdLst/>
                <a:ahLst/>
                <a:cxnLst/>
                <a:rect l="l" t="t" r="r" b="b"/>
                <a:pathLst>
                  <a:path w="99" h="83" extrusionOk="0">
                    <a:moveTo>
                      <a:pt x="57" y="1"/>
                    </a:moveTo>
                    <a:cubicBezTo>
                      <a:pt x="54" y="1"/>
                      <a:pt x="51" y="1"/>
                      <a:pt x="48" y="2"/>
                    </a:cubicBezTo>
                    <a:cubicBezTo>
                      <a:pt x="39" y="6"/>
                      <a:pt x="32" y="6"/>
                      <a:pt x="24" y="10"/>
                    </a:cubicBezTo>
                    <a:cubicBezTo>
                      <a:pt x="12" y="14"/>
                      <a:pt x="0" y="30"/>
                      <a:pt x="0" y="42"/>
                    </a:cubicBezTo>
                    <a:cubicBezTo>
                      <a:pt x="0" y="57"/>
                      <a:pt x="8" y="70"/>
                      <a:pt x="24" y="77"/>
                    </a:cubicBezTo>
                    <a:cubicBezTo>
                      <a:pt x="32" y="77"/>
                      <a:pt x="39" y="81"/>
                      <a:pt x="48" y="81"/>
                    </a:cubicBezTo>
                    <a:cubicBezTo>
                      <a:pt x="52" y="82"/>
                      <a:pt x="55" y="83"/>
                      <a:pt x="59" y="83"/>
                    </a:cubicBezTo>
                    <a:cubicBezTo>
                      <a:pt x="80" y="83"/>
                      <a:pt x="99" y="65"/>
                      <a:pt x="99" y="42"/>
                    </a:cubicBezTo>
                    <a:cubicBezTo>
                      <a:pt x="99" y="21"/>
                      <a:pt x="78" y="1"/>
                      <a:pt x="57"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2"/>
              <p:cNvSpPr/>
              <p:nvPr/>
            </p:nvSpPr>
            <p:spPr>
              <a:xfrm>
                <a:off x="3417306" y="2285095"/>
                <a:ext cx="220" cy="220"/>
              </a:xfrm>
              <a:custGeom>
                <a:avLst/>
                <a:gdLst/>
                <a:ahLst/>
                <a:cxnLst/>
                <a:rect l="l" t="t" r="r" b="b"/>
                <a:pathLst>
                  <a:path w="5" h="5" extrusionOk="0">
                    <a:moveTo>
                      <a:pt x="4" y="1"/>
                    </a:moveTo>
                    <a:cubicBezTo>
                      <a:pt x="1" y="1"/>
                      <a:pt x="1" y="4"/>
                      <a:pt x="4" y="4"/>
                    </a:cubicBezTo>
                    <a:lnTo>
                      <a:pt x="4" y="1"/>
                    </a:ln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2"/>
              <p:cNvSpPr/>
              <p:nvPr/>
            </p:nvSpPr>
            <p:spPr>
              <a:xfrm>
                <a:off x="3430258" y="2335804"/>
                <a:ext cx="6893" cy="4917"/>
              </a:xfrm>
              <a:custGeom>
                <a:avLst/>
                <a:gdLst/>
                <a:ahLst/>
                <a:cxnLst/>
                <a:rect l="l" t="t" r="r" b="b"/>
                <a:pathLst>
                  <a:path w="157" h="112" extrusionOk="0">
                    <a:moveTo>
                      <a:pt x="25" y="0"/>
                    </a:moveTo>
                    <a:cubicBezTo>
                      <a:pt x="9" y="0"/>
                      <a:pt x="0" y="19"/>
                      <a:pt x="17" y="30"/>
                    </a:cubicBezTo>
                    <a:cubicBezTo>
                      <a:pt x="48" y="49"/>
                      <a:pt x="81" y="68"/>
                      <a:pt x="101" y="101"/>
                    </a:cubicBezTo>
                    <a:cubicBezTo>
                      <a:pt x="106" y="108"/>
                      <a:pt x="113" y="111"/>
                      <a:pt x="120" y="111"/>
                    </a:cubicBezTo>
                    <a:cubicBezTo>
                      <a:pt x="138" y="111"/>
                      <a:pt x="156" y="90"/>
                      <a:pt x="139" y="73"/>
                    </a:cubicBezTo>
                    <a:cubicBezTo>
                      <a:pt x="108" y="37"/>
                      <a:pt x="72" y="21"/>
                      <a:pt x="33" y="2"/>
                    </a:cubicBezTo>
                    <a:cubicBezTo>
                      <a:pt x="30" y="1"/>
                      <a:pt x="27" y="0"/>
                      <a:pt x="25"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2"/>
              <p:cNvSpPr/>
              <p:nvPr/>
            </p:nvSpPr>
            <p:spPr>
              <a:xfrm>
                <a:off x="3383719" y="2320262"/>
                <a:ext cx="3337" cy="2634"/>
              </a:xfrm>
              <a:custGeom>
                <a:avLst/>
                <a:gdLst/>
                <a:ahLst/>
                <a:cxnLst/>
                <a:rect l="l" t="t" r="r" b="b"/>
                <a:pathLst>
                  <a:path w="76" h="60" extrusionOk="0">
                    <a:moveTo>
                      <a:pt x="39" y="1"/>
                    </a:moveTo>
                    <a:cubicBezTo>
                      <a:pt x="0" y="1"/>
                      <a:pt x="0" y="60"/>
                      <a:pt x="39" y="60"/>
                    </a:cubicBezTo>
                    <a:cubicBezTo>
                      <a:pt x="75" y="60"/>
                      <a:pt x="75" y="1"/>
                      <a:pt x="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2"/>
              <p:cNvSpPr/>
              <p:nvPr/>
            </p:nvSpPr>
            <p:spPr>
              <a:xfrm>
                <a:off x="3396671" y="2319999"/>
                <a:ext cx="3864" cy="2985"/>
              </a:xfrm>
              <a:custGeom>
                <a:avLst/>
                <a:gdLst/>
                <a:ahLst/>
                <a:cxnLst/>
                <a:rect l="l" t="t" r="r" b="b"/>
                <a:pathLst>
                  <a:path w="88" h="68" extrusionOk="0">
                    <a:moveTo>
                      <a:pt x="35" y="1"/>
                    </a:moveTo>
                    <a:cubicBezTo>
                      <a:pt x="26" y="1"/>
                      <a:pt x="19" y="4"/>
                      <a:pt x="13" y="11"/>
                    </a:cubicBezTo>
                    <a:cubicBezTo>
                      <a:pt x="5" y="18"/>
                      <a:pt x="1" y="26"/>
                      <a:pt x="1" y="34"/>
                    </a:cubicBezTo>
                    <a:cubicBezTo>
                      <a:pt x="1" y="42"/>
                      <a:pt x="5" y="54"/>
                      <a:pt x="13" y="58"/>
                    </a:cubicBezTo>
                    <a:cubicBezTo>
                      <a:pt x="18" y="65"/>
                      <a:pt x="24" y="68"/>
                      <a:pt x="31" y="68"/>
                    </a:cubicBezTo>
                    <a:cubicBezTo>
                      <a:pt x="35" y="68"/>
                      <a:pt x="40" y="67"/>
                      <a:pt x="44" y="66"/>
                    </a:cubicBezTo>
                    <a:cubicBezTo>
                      <a:pt x="52" y="66"/>
                      <a:pt x="60" y="66"/>
                      <a:pt x="68" y="62"/>
                    </a:cubicBezTo>
                    <a:cubicBezTo>
                      <a:pt x="79" y="62"/>
                      <a:pt x="88" y="46"/>
                      <a:pt x="88" y="34"/>
                    </a:cubicBezTo>
                    <a:cubicBezTo>
                      <a:pt x="88" y="22"/>
                      <a:pt x="79" y="11"/>
                      <a:pt x="68" y="7"/>
                    </a:cubicBezTo>
                    <a:cubicBezTo>
                      <a:pt x="60" y="7"/>
                      <a:pt x="52" y="2"/>
                      <a:pt x="44" y="2"/>
                    </a:cubicBezTo>
                    <a:cubicBezTo>
                      <a:pt x="41" y="1"/>
                      <a:pt x="38" y="1"/>
                      <a:pt x="35"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2"/>
              <p:cNvSpPr/>
              <p:nvPr/>
            </p:nvSpPr>
            <p:spPr>
              <a:xfrm>
                <a:off x="3392456" y="2280661"/>
                <a:ext cx="5839" cy="8781"/>
              </a:xfrm>
              <a:custGeom>
                <a:avLst/>
                <a:gdLst/>
                <a:ahLst/>
                <a:cxnLst/>
                <a:rect l="l" t="t" r="r" b="b"/>
                <a:pathLst>
                  <a:path w="133" h="200" extrusionOk="0">
                    <a:moveTo>
                      <a:pt x="32" y="1"/>
                    </a:moveTo>
                    <a:cubicBezTo>
                      <a:pt x="16" y="1"/>
                      <a:pt x="0" y="11"/>
                      <a:pt x="2" y="31"/>
                    </a:cubicBezTo>
                    <a:cubicBezTo>
                      <a:pt x="6" y="58"/>
                      <a:pt x="10" y="86"/>
                      <a:pt x="26" y="109"/>
                    </a:cubicBezTo>
                    <a:cubicBezTo>
                      <a:pt x="33" y="122"/>
                      <a:pt x="46" y="133"/>
                      <a:pt x="53" y="140"/>
                    </a:cubicBezTo>
                    <a:cubicBezTo>
                      <a:pt x="69" y="153"/>
                      <a:pt x="81" y="157"/>
                      <a:pt x="81" y="176"/>
                    </a:cubicBezTo>
                    <a:cubicBezTo>
                      <a:pt x="83" y="192"/>
                      <a:pt x="95" y="200"/>
                      <a:pt x="107" y="200"/>
                    </a:cubicBezTo>
                    <a:cubicBezTo>
                      <a:pt x="119" y="200"/>
                      <a:pt x="130" y="192"/>
                      <a:pt x="133" y="176"/>
                    </a:cubicBezTo>
                    <a:cubicBezTo>
                      <a:pt x="133" y="149"/>
                      <a:pt x="120" y="129"/>
                      <a:pt x="101" y="109"/>
                    </a:cubicBezTo>
                    <a:cubicBezTo>
                      <a:pt x="77" y="86"/>
                      <a:pt x="65" y="62"/>
                      <a:pt x="65" y="31"/>
                    </a:cubicBezTo>
                    <a:cubicBezTo>
                      <a:pt x="65" y="11"/>
                      <a:pt x="49" y="1"/>
                      <a:pt x="3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2"/>
              <p:cNvSpPr/>
              <p:nvPr/>
            </p:nvSpPr>
            <p:spPr>
              <a:xfrm>
                <a:off x="3430697" y="2322370"/>
                <a:ext cx="8737" cy="3512"/>
              </a:xfrm>
              <a:custGeom>
                <a:avLst/>
                <a:gdLst/>
                <a:ahLst/>
                <a:cxnLst/>
                <a:rect l="l" t="t" r="r" b="b"/>
                <a:pathLst>
                  <a:path w="199" h="80" extrusionOk="0">
                    <a:moveTo>
                      <a:pt x="157" y="0"/>
                    </a:moveTo>
                    <a:cubicBezTo>
                      <a:pt x="156" y="0"/>
                      <a:pt x="155" y="0"/>
                      <a:pt x="153" y="0"/>
                    </a:cubicBezTo>
                    <a:cubicBezTo>
                      <a:pt x="114" y="8"/>
                      <a:pt x="74" y="24"/>
                      <a:pt x="31" y="32"/>
                    </a:cubicBezTo>
                    <a:cubicBezTo>
                      <a:pt x="1" y="39"/>
                      <a:pt x="14" y="79"/>
                      <a:pt x="43" y="79"/>
                    </a:cubicBezTo>
                    <a:cubicBezTo>
                      <a:pt x="44" y="79"/>
                      <a:pt x="46" y="79"/>
                      <a:pt x="47" y="79"/>
                    </a:cubicBezTo>
                    <a:cubicBezTo>
                      <a:pt x="82" y="71"/>
                      <a:pt x="122" y="63"/>
                      <a:pt x="162" y="59"/>
                    </a:cubicBezTo>
                    <a:cubicBezTo>
                      <a:pt x="199" y="55"/>
                      <a:pt x="193" y="0"/>
                      <a:pt x="157"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2"/>
              <p:cNvSpPr/>
              <p:nvPr/>
            </p:nvSpPr>
            <p:spPr>
              <a:xfrm>
                <a:off x="3355268" y="2377732"/>
                <a:ext cx="3864" cy="3073"/>
              </a:xfrm>
              <a:custGeom>
                <a:avLst/>
                <a:gdLst/>
                <a:ahLst/>
                <a:cxnLst/>
                <a:rect l="l" t="t" r="r" b="b"/>
                <a:pathLst>
                  <a:path w="88" h="70" extrusionOk="0">
                    <a:moveTo>
                      <a:pt x="54" y="0"/>
                    </a:moveTo>
                    <a:cubicBezTo>
                      <a:pt x="50" y="0"/>
                      <a:pt x="47" y="1"/>
                      <a:pt x="44" y="2"/>
                    </a:cubicBezTo>
                    <a:cubicBezTo>
                      <a:pt x="36" y="2"/>
                      <a:pt x="28" y="6"/>
                      <a:pt x="20" y="6"/>
                    </a:cubicBezTo>
                    <a:cubicBezTo>
                      <a:pt x="9" y="9"/>
                      <a:pt x="0" y="22"/>
                      <a:pt x="0" y="33"/>
                    </a:cubicBezTo>
                    <a:cubicBezTo>
                      <a:pt x="0" y="45"/>
                      <a:pt x="9" y="61"/>
                      <a:pt x="20" y="61"/>
                    </a:cubicBezTo>
                    <a:cubicBezTo>
                      <a:pt x="28" y="65"/>
                      <a:pt x="36" y="65"/>
                      <a:pt x="44" y="69"/>
                    </a:cubicBezTo>
                    <a:cubicBezTo>
                      <a:pt x="56" y="69"/>
                      <a:pt x="68" y="69"/>
                      <a:pt x="75" y="57"/>
                    </a:cubicBezTo>
                    <a:cubicBezTo>
                      <a:pt x="84" y="53"/>
                      <a:pt x="88" y="45"/>
                      <a:pt x="88" y="33"/>
                    </a:cubicBezTo>
                    <a:cubicBezTo>
                      <a:pt x="88" y="26"/>
                      <a:pt x="84" y="18"/>
                      <a:pt x="75" y="9"/>
                    </a:cubicBezTo>
                    <a:cubicBezTo>
                      <a:pt x="70" y="4"/>
                      <a:pt x="62" y="0"/>
                      <a:pt x="54"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2"/>
              <p:cNvSpPr/>
              <p:nvPr/>
            </p:nvSpPr>
            <p:spPr>
              <a:xfrm>
                <a:off x="3340385" y="2419879"/>
                <a:ext cx="2459" cy="2810"/>
              </a:xfrm>
              <a:custGeom>
                <a:avLst/>
                <a:gdLst/>
                <a:ahLst/>
                <a:cxnLst/>
                <a:rect l="l" t="t" r="r" b="b"/>
                <a:pathLst>
                  <a:path w="56" h="64" extrusionOk="0">
                    <a:moveTo>
                      <a:pt x="28" y="0"/>
                    </a:moveTo>
                    <a:cubicBezTo>
                      <a:pt x="12" y="0"/>
                      <a:pt x="0" y="16"/>
                      <a:pt x="4" y="29"/>
                    </a:cubicBezTo>
                    <a:cubicBezTo>
                      <a:pt x="4" y="36"/>
                      <a:pt x="8" y="44"/>
                      <a:pt x="12" y="52"/>
                    </a:cubicBezTo>
                    <a:cubicBezTo>
                      <a:pt x="14" y="60"/>
                      <a:pt x="21" y="64"/>
                      <a:pt x="28" y="64"/>
                    </a:cubicBezTo>
                    <a:cubicBezTo>
                      <a:pt x="35" y="64"/>
                      <a:pt x="42" y="60"/>
                      <a:pt x="44" y="52"/>
                    </a:cubicBezTo>
                    <a:cubicBezTo>
                      <a:pt x="44" y="44"/>
                      <a:pt x="48" y="36"/>
                      <a:pt x="51" y="29"/>
                    </a:cubicBezTo>
                    <a:cubicBezTo>
                      <a:pt x="55" y="16"/>
                      <a:pt x="44"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2"/>
              <p:cNvSpPr/>
              <p:nvPr/>
            </p:nvSpPr>
            <p:spPr>
              <a:xfrm>
                <a:off x="3354215" y="2449866"/>
                <a:ext cx="2503" cy="4346"/>
              </a:xfrm>
              <a:custGeom>
                <a:avLst/>
                <a:gdLst/>
                <a:ahLst/>
                <a:cxnLst/>
                <a:rect l="l" t="t" r="r" b="b"/>
                <a:pathLst>
                  <a:path w="57" h="99" extrusionOk="0">
                    <a:moveTo>
                      <a:pt x="28" y="0"/>
                    </a:moveTo>
                    <a:cubicBezTo>
                      <a:pt x="18" y="0"/>
                      <a:pt x="7" y="8"/>
                      <a:pt x="4" y="24"/>
                    </a:cubicBezTo>
                    <a:cubicBezTo>
                      <a:pt x="4" y="40"/>
                      <a:pt x="4" y="56"/>
                      <a:pt x="1" y="71"/>
                    </a:cubicBezTo>
                    <a:cubicBezTo>
                      <a:pt x="1" y="84"/>
                      <a:pt x="17" y="99"/>
                      <a:pt x="28" y="99"/>
                    </a:cubicBezTo>
                    <a:cubicBezTo>
                      <a:pt x="40" y="99"/>
                      <a:pt x="57" y="84"/>
                      <a:pt x="57" y="71"/>
                    </a:cubicBezTo>
                    <a:cubicBezTo>
                      <a:pt x="52" y="56"/>
                      <a:pt x="52" y="40"/>
                      <a:pt x="48" y="24"/>
                    </a:cubicBezTo>
                    <a:cubicBezTo>
                      <a:pt x="48" y="8"/>
                      <a:pt x="38"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2"/>
              <p:cNvSpPr/>
              <p:nvPr/>
            </p:nvSpPr>
            <p:spPr>
              <a:xfrm>
                <a:off x="3377484" y="2405874"/>
                <a:ext cx="2942" cy="3644"/>
              </a:xfrm>
              <a:custGeom>
                <a:avLst/>
                <a:gdLst/>
                <a:ahLst/>
                <a:cxnLst/>
                <a:rect l="l" t="t" r="r" b="b"/>
                <a:pathLst>
                  <a:path w="67" h="83" extrusionOk="0">
                    <a:moveTo>
                      <a:pt x="35" y="0"/>
                    </a:moveTo>
                    <a:cubicBezTo>
                      <a:pt x="24" y="0"/>
                      <a:pt x="12" y="8"/>
                      <a:pt x="8" y="20"/>
                    </a:cubicBezTo>
                    <a:cubicBezTo>
                      <a:pt x="8" y="28"/>
                      <a:pt x="4" y="35"/>
                      <a:pt x="4" y="44"/>
                    </a:cubicBezTo>
                    <a:cubicBezTo>
                      <a:pt x="0" y="51"/>
                      <a:pt x="4" y="64"/>
                      <a:pt x="12" y="71"/>
                    </a:cubicBezTo>
                    <a:cubicBezTo>
                      <a:pt x="19" y="79"/>
                      <a:pt x="24" y="83"/>
                      <a:pt x="35" y="83"/>
                    </a:cubicBezTo>
                    <a:cubicBezTo>
                      <a:pt x="43" y="83"/>
                      <a:pt x="51" y="79"/>
                      <a:pt x="55" y="71"/>
                    </a:cubicBezTo>
                    <a:cubicBezTo>
                      <a:pt x="63" y="64"/>
                      <a:pt x="66" y="55"/>
                      <a:pt x="63" y="44"/>
                    </a:cubicBezTo>
                    <a:cubicBezTo>
                      <a:pt x="63" y="35"/>
                      <a:pt x="59" y="28"/>
                      <a:pt x="59" y="20"/>
                    </a:cubicBezTo>
                    <a:cubicBezTo>
                      <a:pt x="59" y="8"/>
                      <a:pt x="43" y="0"/>
                      <a:pt x="35"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2"/>
              <p:cNvSpPr/>
              <p:nvPr/>
            </p:nvSpPr>
            <p:spPr>
              <a:xfrm>
                <a:off x="3388373" y="2416587"/>
                <a:ext cx="4522" cy="3029"/>
              </a:xfrm>
              <a:custGeom>
                <a:avLst/>
                <a:gdLst/>
                <a:ahLst/>
                <a:cxnLst/>
                <a:rect l="l" t="t" r="r" b="b"/>
                <a:pathLst>
                  <a:path w="103" h="69" extrusionOk="0">
                    <a:moveTo>
                      <a:pt x="29" y="0"/>
                    </a:moveTo>
                    <a:cubicBezTo>
                      <a:pt x="25" y="0"/>
                      <a:pt x="20" y="2"/>
                      <a:pt x="16" y="4"/>
                    </a:cubicBezTo>
                    <a:cubicBezTo>
                      <a:pt x="4" y="17"/>
                      <a:pt x="0" y="33"/>
                      <a:pt x="13" y="44"/>
                    </a:cubicBezTo>
                    <a:cubicBezTo>
                      <a:pt x="26" y="58"/>
                      <a:pt x="45" y="69"/>
                      <a:pt x="68" y="69"/>
                    </a:cubicBezTo>
                    <a:cubicBezTo>
                      <a:pt x="72" y="69"/>
                      <a:pt x="75" y="68"/>
                      <a:pt x="79" y="68"/>
                    </a:cubicBezTo>
                    <a:cubicBezTo>
                      <a:pt x="103" y="68"/>
                      <a:pt x="103" y="33"/>
                      <a:pt x="79" y="33"/>
                    </a:cubicBezTo>
                    <a:cubicBezTo>
                      <a:pt x="68" y="28"/>
                      <a:pt x="55" y="24"/>
                      <a:pt x="51" y="13"/>
                    </a:cubicBezTo>
                    <a:cubicBezTo>
                      <a:pt x="47" y="5"/>
                      <a:pt x="38" y="0"/>
                      <a:pt x="29"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2"/>
              <p:cNvSpPr/>
              <p:nvPr/>
            </p:nvSpPr>
            <p:spPr>
              <a:xfrm>
                <a:off x="3412608" y="2456978"/>
                <a:ext cx="9791" cy="2810"/>
              </a:xfrm>
              <a:custGeom>
                <a:avLst/>
                <a:gdLst/>
                <a:ahLst/>
                <a:cxnLst/>
                <a:rect l="l" t="t" r="r" b="b"/>
                <a:pathLst>
                  <a:path w="223" h="64" extrusionOk="0">
                    <a:moveTo>
                      <a:pt x="186" y="0"/>
                    </a:moveTo>
                    <a:cubicBezTo>
                      <a:pt x="185" y="0"/>
                      <a:pt x="183" y="0"/>
                      <a:pt x="182" y="0"/>
                    </a:cubicBezTo>
                    <a:cubicBezTo>
                      <a:pt x="135" y="0"/>
                      <a:pt x="84" y="4"/>
                      <a:pt x="37" y="4"/>
                    </a:cubicBezTo>
                    <a:cubicBezTo>
                      <a:pt x="1" y="4"/>
                      <a:pt x="1" y="55"/>
                      <a:pt x="37" y="55"/>
                    </a:cubicBezTo>
                    <a:cubicBezTo>
                      <a:pt x="84" y="60"/>
                      <a:pt x="135" y="60"/>
                      <a:pt x="182" y="64"/>
                    </a:cubicBezTo>
                    <a:cubicBezTo>
                      <a:pt x="221" y="64"/>
                      <a:pt x="222" y="0"/>
                      <a:pt x="186"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2"/>
              <p:cNvSpPr/>
              <p:nvPr/>
            </p:nvSpPr>
            <p:spPr>
              <a:xfrm>
                <a:off x="3359571" y="2439987"/>
                <a:ext cx="263" cy="220"/>
              </a:xfrm>
              <a:custGeom>
                <a:avLst/>
                <a:gdLst/>
                <a:ahLst/>
                <a:cxnLst/>
                <a:rect l="l" t="t" r="r" b="b"/>
                <a:pathLst>
                  <a:path w="6" h="5" extrusionOk="0">
                    <a:moveTo>
                      <a:pt x="6" y="1"/>
                    </a:moveTo>
                    <a:cubicBezTo>
                      <a:pt x="1" y="1"/>
                      <a:pt x="1" y="5"/>
                      <a:pt x="6" y="5"/>
                    </a:cubicBezTo>
                    <a:lnTo>
                      <a:pt x="6" y="1"/>
                    </a:ln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2"/>
              <p:cNvSpPr/>
              <p:nvPr/>
            </p:nvSpPr>
            <p:spPr>
              <a:xfrm>
                <a:off x="3392412" y="2389059"/>
                <a:ext cx="18704" cy="2985"/>
              </a:xfrm>
              <a:custGeom>
                <a:avLst/>
                <a:gdLst/>
                <a:ahLst/>
                <a:cxnLst/>
                <a:rect l="l" t="t" r="r" b="b"/>
                <a:pathLst>
                  <a:path w="426" h="68" extrusionOk="0">
                    <a:moveTo>
                      <a:pt x="398" y="1"/>
                    </a:moveTo>
                    <a:cubicBezTo>
                      <a:pt x="280" y="1"/>
                      <a:pt x="157" y="8"/>
                      <a:pt x="34" y="20"/>
                    </a:cubicBezTo>
                    <a:cubicBezTo>
                      <a:pt x="1" y="24"/>
                      <a:pt x="6" y="68"/>
                      <a:pt x="39" y="68"/>
                    </a:cubicBezTo>
                    <a:cubicBezTo>
                      <a:pt x="40" y="68"/>
                      <a:pt x="41" y="68"/>
                      <a:pt x="43" y="68"/>
                    </a:cubicBezTo>
                    <a:cubicBezTo>
                      <a:pt x="161" y="52"/>
                      <a:pt x="280" y="44"/>
                      <a:pt x="398" y="39"/>
                    </a:cubicBezTo>
                    <a:cubicBezTo>
                      <a:pt x="425" y="39"/>
                      <a:pt x="425" y="1"/>
                      <a:pt x="398"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2"/>
              <p:cNvSpPr/>
              <p:nvPr/>
            </p:nvSpPr>
            <p:spPr>
              <a:xfrm>
                <a:off x="3441059" y="2400957"/>
                <a:ext cx="2766" cy="4698"/>
              </a:xfrm>
              <a:custGeom>
                <a:avLst/>
                <a:gdLst/>
                <a:ahLst/>
                <a:cxnLst/>
                <a:rect l="l" t="t" r="r" b="b"/>
                <a:pathLst>
                  <a:path w="63" h="107" extrusionOk="0">
                    <a:moveTo>
                      <a:pt x="21" y="1"/>
                    </a:moveTo>
                    <a:cubicBezTo>
                      <a:pt x="10" y="1"/>
                      <a:pt x="0" y="12"/>
                      <a:pt x="8" y="25"/>
                    </a:cubicBezTo>
                    <a:cubicBezTo>
                      <a:pt x="20" y="45"/>
                      <a:pt x="28" y="65"/>
                      <a:pt x="28" y="88"/>
                    </a:cubicBezTo>
                    <a:cubicBezTo>
                      <a:pt x="30" y="100"/>
                      <a:pt x="38" y="106"/>
                      <a:pt x="47" y="106"/>
                    </a:cubicBezTo>
                    <a:cubicBezTo>
                      <a:pt x="55" y="106"/>
                      <a:pt x="63" y="100"/>
                      <a:pt x="63" y="88"/>
                    </a:cubicBezTo>
                    <a:cubicBezTo>
                      <a:pt x="59" y="61"/>
                      <a:pt x="52" y="34"/>
                      <a:pt x="35" y="10"/>
                    </a:cubicBezTo>
                    <a:cubicBezTo>
                      <a:pt x="32" y="3"/>
                      <a:pt x="26" y="1"/>
                      <a:pt x="2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2"/>
              <p:cNvSpPr/>
              <p:nvPr/>
            </p:nvSpPr>
            <p:spPr>
              <a:xfrm>
                <a:off x="3428019" y="2510233"/>
                <a:ext cx="5093" cy="5620"/>
              </a:xfrm>
              <a:custGeom>
                <a:avLst/>
                <a:gdLst/>
                <a:ahLst/>
                <a:cxnLst/>
                <a:rect l="l" t="t" r="r" b="b"/>
                <a:pathLst>
                  <a:path w="116" h="128" extrusionOk="0">
                    <a:moveTo>
                      <a:pt x="73" y="1"/>
                    </a:moveTo>
                    <a:cubicBezTo>
                      <a:pt x="65" y="1"/>
                      <a:pt x="57" y="4"/>
                      <a:pt x="52" y="11"/>
                    </a:cubicBezTo>
                    <a:cubicBezTo>
                      <a:pt x="25" y="35"/>
                      <a:pt x="1" y="70"/>
                      <a:pt x="5" y="109"/>
                    </a:cubicBezTo>
                    <a:cubicBezTo>
                      <a:pt x="5" y="121"/>
                      <a:pt x="16" y="128"/>
                      <a:pt x="27" y="128"/>
                    </a:cubicBezTo>
                    <a:cubicBezTo>
                      <a:pt x="36" y="128"/>
                      <a:pt x="45" y="124"/>
                      <a:pt x="48" y="113"/>
                    </a:cubicBezTo>
                    <a:cubicBezTo>
                      <a:pt x="52" y="90"/>
                      <a:pt x="72" y="73"/>
                      <a:pt x="92" y="62"/>
                    </a:cubicBezTo>
                    <a:cubicBezTo>
                      <a:pt x="112" y="55"/>
                      <a:pt x="116" y="31"/>
                      <a:pt x="104" y="15"/>
                    </a:cubicBezTo>
                    <a:cubicBezTo>
                      <a:pt x="95" y="6"/>
                      <a:pt x="84" y="1"/>
                      <a:pt x="73"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2"/>
              <p:cNvSpPr/>
              <p:nvPr/>
            </p:nvSpPr>
            <p:spPr>
              <a:xfrm>
                <a:off x="3368616" y="2536970"/>
                <a:ext cx="9396" cy="5663"/>
              </a:xfrm>
              <a:custGeom>
                <a:avLst/>
                <a:gdLst/>
                <a:ahLst/>
                <a:cxnLst/>
                <a:rect l="l" t="t" r="r" b="b"/>
                <a:pathLst>
                  <a:path w="214" h="129" extrusionOk="0">
                    <a:moveTo>
                      <a:pt x="39" y="0"/>
                    </a:moveTo>
                    <a:cubicBezTo>
                      <a:pt x="16" y="0"/>
                      <a:pt x="1" y="34"/>
                      <a:pt x="20" y="56"/>
                    </a:cubicBezTo>
                    <a:cubicBezTo>
                      <a:pt x="52" y="96"/>
                      <a:pt x="99" y="124"/>
                      <a:pt x="150" y="127"/>
                    </a:cubicBezTo>
                    <a:cubicBezTo>
                      <a:pt x="154" y="128"/>
                      <a:pt x="158" y="128"/>
                      <a:pt x="162" y="128"/>
                    </a:cubicBezTo>
                    <a:cubicBezTo>
                      <a:pt x="186" y="128"/>
                      <a:pt x="206" y="116"/>
                      <a:pt x="210" y="89"/>
                    </a:cubicBezTo>
                    <a:cubicBezTo>
                      <a:pt x="213" y="66"/>
                      <a:pt x="196" y="32"/>
                      <a:pt x="167" y="32"/>
                    </a:cubicBezTo>
                    <a:cubicBezTo>
                      <a:pt x="165" y="32"/>
                      <a:pt x="164" y="33"/>
                      <a:pt x="162" y="33"/>
                    </a:cubicBezTo>
                    <a:cubicBezTo>
                      <a:pt x="155" y="34"/>
                      <a:pt x="149" y="34"/>
                      <a:pt x="142" y="34"/>
                    </a:cubicBezTo>
                    <a:cubicBezTo>
                      <a:pt x="111" y="34"/>
                      <a:pt x="85" y="25"/>
                      <a:pt x="55" y="5"/>
                    </a:cubicBezTo>
                    <a:cubicBezTo>
                      <a:pt x="50" y="2"/>
                      <a:pt x="44" y="0"/>
                      <a:pt x="39"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2"/>
              <p:cNvSpPr/>
              <p:nvPr/>
            </p:nvSpPr>
            <p:spPr>
              <a:xfrm>
                <a:off x="3351800" y="2544697"/>
                <a:ext cx="6147" cy="3293"/>
              </a:xfrm>
              <a:custGeom>
                <a:avLst/>
                <a:gdLst/>
                <a:ahLst/>
                <a:cxnLst/>
                <a:rect l="l" t="t" r="r" b="b"/>
                <a:pathLst>
                  <a:path w="140" h="75" extrusionOk="0">
                    <a:moveTo>
                      <a:pt x="36" y="0"/>
                    </a:moveTo>
                    <a:cubicBezTo>
                      <a:pt x="26" y="0"/>
                      <a:pt x="14" y="7"/>
                      <a:pt x="8" y="15"/>
                    </a:cubicBezTo>
                    <a:cubicBezTo>
                      <a:pt x="1" y="27"/>
                      <a:pt x="5" y="46"/>
                      <a:pt x="21" y="55"/>
                    </a:cubicBezTo>
                    <a:cubicBezTo>
                      <a:pt x="48" y="66"/>
                      <a:pt x="76" y="75"/>
                      <a:pt x="107" y="75"/>
                    </a:cubicBezTo>
                    <a:cubicBezTo>
                      <a:pt x="131" y="75"/>
                      <a:pt x="139" y="35"/>
                      <a:pt x="115" y="31"/>
                    </a:cubicBezTo>
                    <a:cubicBezTo>
                      <a:pt x="88" y="27"/>
                      <a:pt x="68" y="19"/>
                      <a:pt x="48" y="4"/>
                    </a:cubicBezTo>
                    <a:cubicBezTo>
                      <a:pt x="45" y="1"/>
                      <a:pt x="41" y="0"/>
                      <a:pt x="36"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2"/>
              <p:cNvSpPr/>
              <p:nvPr/>
            </p:nvSpPr>
            <p:spPr>
              <a:xfrm>
                <a:off x="3393378" y="2552907"/>
                <a:ext cx="12206" cy="7507"/>
              </a:xfrm>
              <a:custGeom>
                <a:avLst/>
                <a:gdLst/>
                <a:ahLst/>
                <a:cxnLst/>
                <a:rect l="l" t="t" r="r" b="b"/>
                <a:pathLst>
                  <a:path w="278" h="171" extrusionOk="0">
                    <a:moveTo>
                      <a:pt x="237" y="1"/>
                    </a:moveTo>
                    <a:cubicBezTo>
                      <a:pt x="216" y="1"/>
                      <a:pt x="193" y="18"/>
                      <a:pt x="198" y="45"/>
                    </a:cubicBezTo>
                    <a:cubicBezTo>
                      <a:pt x="202" y="81"/>
                      <a:pt x="159" y="88"/>
                      <a:pt x="135" y="92"/>
                    </a:cubicBezTo>
                    <a:cubicBezTo>
                      <a:pt x="99" y="96"/>
                      <a:pt x="64" y="101"/>
                      <a:pt x="28" y="105"/>
                    </a:cubicBezTo>
                    <a:cubicBezTo>
                      <a:pt x="1" y="108"/>
                      <a:pt x="1" y="156"/>
                      <a:pt x="28" y="163"/>
                    </a:cubicBezTo>
                    <a:cubicBezTo>
                      <a:pt x="54" y="167"/>
                      <a:pt x="79" y="170"/>
                      <a:pt x="104" y="170"/>
                    </a:cubicBezTo>
                    <a:cubicBezTo>
                      <a:pt x="132" y="170"/>
                      <a:pt x="161" y="166"/>
                      <a:pt x="190" y="156"/>
                    </a:cubicBezTo>
                    <a:cubicBezTo>
                      <a:pt x="249" y="136"/>
                      <a:pt x="277" y="88"/>
                      <a:pt x="265" y="25"/>
                    </a:cubicBezTo>
                    <a:cubicBezTo>
                      <a:pt x="262" y="8"/>
                      <a:pt x="250" y="1"/>
                      <a:pt x="237"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2"/>
              <p:cNvSpPr/>
              <p:nvPr/>
            </p:nvSpPr>
            <p:spPr>
              <a:xfrm>
                <a:off x="3337926" y="2517828"/>
                <a:ext cx="5269" cy="4610"/>
              </a:xfrm>
              <a:custGeom>
                <a:avLst/>
                <a:gdLst/>
                <a:ahLst/>
                <a:cxnLst/>
                <a:rect l="l" t="t" r="r" b="b"/>
                <a:pathLst>
                  <a:path w="120" h="105" extrusionOk="0">
                    <a:moveTo>
                      <a:pt x="80" y="1"/>
                    </a:moveTo>
                    <a:cubicBezTo>
                      <a:pt x="73" y="1"/>
                      <a:pt x="66" y="4"/>
                      <a:pt x="60" y="11"/>
                    </a:cubicBezTo>
                    <a:cubicBezTo>
                      <a:pt x="44" y="27"/>
                      <a:pt x="33" y="47"/>
                      <a:pt x="17" y="62"/>
                    </a:cubicBezTo>
                    <a:cubicBezTo>
                      <a:pt x="1" y="81"/>
                      <a:pt x="17" y="105"/>
                      <a:pt x="36" y="105"/>
                    </a:cubicBezTo>
                    <a:cubicBezTo>
                      <a:pt x="42" y="105"/>
                      <a:pt x="47" y="103"/>
                      <a:pt x="53" y="98"/>
                    </a:cubicBezTo>
                    <a:cubicBezTo>
                      <a:pt x="68" y="82"/>
                      <a:pt x="88" y="71"/>
                      <a:pt x="104" y="55"/>
                    </a:cubicBezTo>
                    <a:cubicBezTo>
                      <a:pt x="120" y="43"/>
                      <a:pt x="115" y="19"/>
                      <a:pt x="104" y="11"/>
                    </a:cubicBezTo>
                    <a:cubicBezTo>
                      <a:pt x="97" y="5"/>
                      <a:pt x="88" y="1"/>
                      <a:pt x="80"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2"/>
              <p:cNvSpPr/>
              <p:nvPr/>
            </p:nvSpPr>
            <p:spPr>
              <a:xfrm>
                <a:off x="3349780" y="2550580"/>
                <a:ext cx="8649" cy="2810"/>
              </a:xfrm>
              <a:custGeom>
                <a:avLst/>
                <a:gdLst/>
                <a:ahLst/>
                <a:cxnLst/>
                <a:rect l="l" t="t" r="r" b="b"/>
                <a:pathLst>
                  <a:path w="197" h="64" extrusionOk="0">
                    <a:moveTo>
                      <a:pt x="152" y="0"/>
                    </a:moveTo>
                    <a:cubicBezTo>
                      <a:pt x="111" y="0"/>
                      <a:pt x="72" y="16"/>
                      <a:pt x="31" y="19"/>
                    </a:cubicBezTo>
                    <a:cubicBezTo>
                      <a:pt x="1" y="23"/>
                      <a:pt x="6" y="63"/>
                      <a:pt x="35" y="63"/>
                    </a:cubicBezTo>
                    <a:cubicBezTo>
                      <a:pt x="37" y="63"/>
                      <a:pt x="38" y="63"/>
                      <a:pt x="39" y="63"/>
                    </a:cubicBezTo>
                    <a:cubicBezTo>
                      <a:pt x="83" y="51"/>
                      <a:pt x="123" y="30"/>
                      <a:pt x="166" y="30"/>
                    </a:cubicBezTo>
                    <a:cubicBezTo>
                      <a:pt x="170" y="30"/>
                      <a:pt x="173" y="30"/>
                      <a:pt x="177" y="31"/>
                    </a:cubicBezTo>
                    <a:cubicBezTo>
                      <a:pt x="193" y="31"/>
                      <a:pt x="196" y="3"/>
                      <a:pt x="181" y="3"/>
                    </a:cubicBezTo>
                    <a:cubicBezTo>
                      <a:pt x="171" y="1"/>
                      <a:pt x="162" y="0"/>
                      <a:pt x="152"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2"/>
              <p:cNvSpPr/>
              <p:nvPr/>
            </p:nvSpPr>
            <p:spPr>
              <a:xfrm>
                <a:off x="3407384" y="2519540"/>
                <a:ext cx="15938" cy="13917"/>
              </a:xfrm>
              <a:custGeom>
                <a:avLst/>
                <a:gdLst/>
                <a:ahLst/>
                <a:cxnLst/>
                <a:rect l="l" t="t" r="r" b="b"/>
                <a:pathLst>
                  <a:path w="363" h="317" extrusionOk="0">
                    <a:moveTo>
                      <a:pt x="301" y="1"/>
                    </a:moveTo>
                    <a:cubicBezTo>
                      <a:pt x="292" y="1"/>
                      <a:pt x="283" y="4"/>
                      <a:pt x="274" y="12"/>
                    </a:cubicBezTo>
                    <a:cubicBezTo>
                      <a:pt x="187" y="94"/>
                      <a:pt x="88" y="169"/>
                      <a:pt x="13" y="264"/>
                    </a:cubicBezTo>
                    <a:cubicBezTo>
                      <a:pt x="0" y="283"/>
                      <a:pt x="14" y="316"/>
                      <a:pt x="34" y="316"/>
                    </a:cubicBezTo>
                    <a:cubicBezTo>
                      <a:pt x="39" y="316"/>
                      <a:pt x="44" y="315"/>
                      <a:pt x="48" y="311"/>
                    </a:cubicBezTo>
                    <a:cubicBezTo>
                      <a:pt x="148" y="237"/>
                      <a:pt x="238" y="150"/>
                      <a:pt x="329" y="71"/>
                    </a:cubicBezTo>
                    <a:cubicBezTo>
                      <a:pt x="363" y="43"/>
                      <a:pt x="334" y="1"/>
                      <a:pt x="30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2"/>
              <p:cNvSpPr/>
              <p:nvPr/>
            </p:nvSpPr>
            <p:spPr>
              <a:xfrm>
                <a:off x="3359791" y="2649978"/>
                <a:ext cx="5927" cy="5576"/>
              </a:xfrm>
              <a:custGeom>
                <a:avLst/>
                <a:gdLst/>
                <a:ahLst/>
                <a:cxnLst/>
                <a:rect l="l" t="t" r="r" b="b"/>
                <a:pathLst>
                  <a:path w="135" h="127" extrusionOk="0">
                    <a:moveTo>
                      <a:pt x="72" y="1"/>
                    </a:moveTo>
                    <a:cubicBezTo>
                      <a:pt x="59" y="1"/>
                      <a:pt x="52" y="5"/>
                      <a:pt x="39" y="9"/>
                    </a:cubicBezTo>
                    <a:cubicBezTo>
                      <a:pt x="36" y="16"/>
                      <a:pt x="28" y="21"/>
                      <a:pt x="24" y="25"/>
                    </a:cubicBezTo>
                    <a:cubicBezTo>
                      <a:pt x="16" y="28"/>
                      <a:pt x="8" y="32"/>
                      <a:pt x="4" y="40"/>
                    </a:cubicBezTo>
                    <a:cubicBezTo>
                      <a:pt x="1" y="48"/>
                      <a:pt x="1" y="56"/>
                      <a:pt x="1" y="63"/>
                    </a:cubicBezTo>
                    <a:cubicBezTo>
                      <a:pt x="1" y="72"/>
                      <a:pt x="1" y="80"/>
                      <a:pt x="4" y="87"/>
                    </a:cubicBezTo>
                    <a:cubicBezTo>
                      <a:pt x="8" y="96"/>
                      <a:pt x="16" y="103"/>
                      <a:pt x="24" y="107"/>
                    </a:cubicBezTo>
                    <a:cubicBezTo>
                      <a:pt x="28" y="111"/>
                      <a:pt x="36" y="116"/>
                      <a:pt x="39" y="119"/>
                    </a:cubicBezTo>
                    <a:cubicBezTo>
                      <a:pt x="52" y="123"/>
                      <a:pt x="59" y="127"/>
                      <a:pt x="72" y="127"/>
                    </a:cubicBezTo>
                    <a:cubicBezTo>
                      <a:pt x="83" y="127"/>
                      <a:pt x="95" y="123"/>
                      <a:pt x="103" y="119"/>
                    </a:cubicBezTo>
                    <a:cubicBezTo>
                      <a:pt x="123" y="107"/>
                      <a:pt x="134" y="87"/>
                      <a:pt x="134" y="63"/>
                    </a:cubicBezTo>
                    <a:cubicBezTo>
                      <a:pt x="134" y="44"/>
                      <a:pt x="123" y="21"/>
                      <a:pt x="103" y="9"/>
                    </a:cubicBezTo>
                    <a:cubicBezTo>
                      <a:pt x="95" y="5"/>
                      <a:pt x="83" y="1"/>
                      <a:pt x="7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2"/>
              <p:cNvSpPr/>
              <p:nvPr/>
            </p:nvSpPr>
            <p:spPr>
              <a:xfrm>
                <a:off x="3289587" y="2670349"/>
                <a:ext cx="4215" cy="3424"/>
              </a:xfrm>
              <a:custGeom>
                <a:avLst/>
                <a:gdLst/>
                <a:ahLst/>
                <a:cxnLst/>
                <a:rect l="l" t="t" r="r" b="b"/>
                <a:pathLst>
                  <a:path w="96" h="78" extrusionOk="0">
                    <a:moveTo>
                      <a:pt x="39" y="1"/>
                    </a:moveTo>
                    <a:cubicBezTo>
                      <a:pt x="18" y="1"/>
                      <a:pt x="1" y="17"/>
                      <a:pt x="1" y="38"/>
                    </a:cubicBezTo>
                    <a:cubicBezTo>
                      <a:pt x="1" y="62"/>
                      <a:pt x="19" y="77"/>
                      <a:pt x="41" y="77"/>
                    </a:cubicBezTo>
                    <a:cubicBezTo>
                      <a:pt x="47" y="77"/>
                      <a:pt x="54" y="76"/>
                      <a:pt x="60" y="73"/>
                    </a:cubicBezTo>
                    <a:cubicBezTo>
                      <a:pt x="64" y="69"/>
                      <a:pt x="72" y="65"/>
                      <a:pt x="76" y="62"/>
                    </a:cubicBezTo>
                    <a:cubicBezTo>
                      <a:pt x="96" y="54"/>
                      <a:pt x="96" y="26"/>
                      <a:pt x="76" y="14"/>
                    </a:cubicBezTo>
                    <a:cubicBezTo>
                      <a:pt x="72" y="14"/>
                      <a:pt x="64" y="11"/>
                      <a:pt x="60" y="7"/>
                    </a:cubicBezTo>
                    <a:cubicBezTo>
                      <a:pt x="53" y="3"/>
                      <a:pt x="46" y="1"/>
                      <a:pt x="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2"/>
              <p:cNvSpPr/>
              <p:nvPr/>
            </p:nvSpPr>
            <p:spPr>
              <a:xfrm>
                <a:off x="3371557" y="2334399"/>
                <a:ext cx="38812" cy="10317"/>
              </a:xfrm>
              <a:custGeom>
                <a:avLst/>
                <a:gdLst/>
                <a:ahLst/>
                <a:cxnLst/>
                <a:rect l="l" t="t" r="r" b="b"/>
                <a:pathLst>
                  <a:path w="884" h="235" extrusionOk="0">
                    <a:moveTo>
                      <a:pt x="473" y="0"/>
                    </a:moveTo>
                    <a:cubicBezTo>
                      <a:pt x="462" y="0"/>
                      <a:pt x="450" y="1"/>
                      <a:pt x="438" y="2"/>
                    </a:cubicBezTo>
                    <a:cubicBezTo>
                      <a:pt x="281" y="18"/>
                      <a:pt x="178" y="191"/>
                      <a:pt x="24" y="200"/>
                    </a:cubicBezTo>
                    <a:cubicBezTo>
                      <a:pt x="1" y="204"/>
                      <a:pt x="1" y="235"/>
                      <a:pt x="24" y="235"/>
                    </a:cubicBezTo>
                    <a:cubicBezTo>
                      <a:pt x="135" y="231"/>
                      <a:pt x="214" y="144"/>
                      <a:pt x="312" y="97"/>
                    </a:cubicBezTo>
                    <a:cubicBezTo>
                      <a:pt x="365" y="68"/>
                      <a:pt x="416" y="58"/>
                      <a:pt x="467" y="58"/>
                    </a:cubicBezTo>
                    <a:cubicBezTo>
                      <a:pt x="592" y="58"/>
                      <a:pt x="713" y="123"/>
                      <a:pt x="846" y="140"/>
                    </a:cubicBezTo>
                    <a:cubicBezTo>
                      <a:pt x="847" y="140"/>
                      <a:pt x="848" y="140"/>
                      <a:pt x="849" y="140"/>
                    </a:cubicBezTo>
                    <a:cubicBezTo>
                      <a:pt x="874" y="140"/>
                      <a:pt x="883" y="105"/>
                      <a:pt x="857" y="100"/>
                    </a:cubicBezTo>
                    <a:cubicBezTo>
                      <a:pt x="726" y="75"/>
                      <a:pt x="606" y="0"/>
                      <a:pt x="47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2"/>
              <p:cNvSpPr/>
              <p:nvPr/>
            </p:nvSpPr>
            <p:spPr>
              <a:xfrm>
                <a:off x="3436580" y="2347482"/>
                <a:ext cx="3995" cy="3556"/>
              </a:xfrm>
              <a:custGeom>
                <a:avLst/>
                <a:gdLst/>
                <a:ahLst/>
                <a:cxnLst/>
                <a:rect l="l" t="t" r="r" b="b"/>
                <a:pathLst>
                  <a:path w="91" h="81" extrusionOk="0">
                    <a:moveTo>
                      <a:pt x="28" y="0"/>
                    </a:moveTo>
                    <a:cubicBezTo>
                      <a:pt x="10" y="0"/>
                      <a:pt x="0" y="28"/>
                      <a:pt x="23" y="35"/>
                    </a:cubicBezTo>
                    <a:cubicBezTo>
                      <a:pt x="43" y="39"/>
                      <a:pt x="55" y="48"/>
                      <a:pt x="63" y="71"/>
                    </a:cubicBezTo>
                    <a:cubicBezTo>
                      <a:pt x="63" y="77"/>
                      <a:pt x="67" y="80"/>
                      <a:pt x="72" y="80"/>
                    </a:cubicBezTo>
                    <a:cubicBezTo>
                      <a:pt x="74" y="80"/>
                      <a:pt x="76" y="80"/>
                      <a:pt x="79" y="79"/>
                    </a:cubicBezTo>
                    <a:cubicBezTo>
                      <a:pt x="86" y="79"/>
                      <a:pt x="90" y="71"/>
                      <a:pt x="90" y="63"/>
                    </a:cubicBezTo>
                    <a:cubicBezTo>
                      <a:pt x="82" y="32"/>
                      <a:pt x="63" y="8"/>
                      <a:pt x="31" y="0"/>
                    </a:cubicBezTo>
                    <a:cubicBezTo>
                      <a:pt x="30" y="0"/>
                      <a:pt x="29"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2"/>
              <p:cNvSpPr/>
              <p:nvPr/>
            </p:nvSpPr>
            <p:spPr>
              <a:xfrm>
                <a:off x="3407296" y="2444114"/>
                <a:ext cx="12601" cy="5839"/>
              </a:xfrm>
              <a:custGeom>
                <a:avLst/>
                <a:gdLst/>
                <a:ahLst/>
                <a:cxnLst/>
                <a:rect l="l" t="t" r="r" b="b"/>
                <a:pathLst>
                  <a:path w="287" h="133" extrusionOk="0">
                    <a:moveTo>
                      <a:pt x="12" y="1"/>
                    </a:moveTo>
                    <a:cubicBezTo>
                      <a:pt x="2" y="1"/>
                      <a:pt x="1" y="13"/>
                      <a:pt x="12" y="13"/>
                    </a:cubicBezTo>
                    <a:cubicBezTo>
                      <a:pt x="103" y="40"/>
                      <a:pt x="205" y="60"/>
                      <a:pt x="276" y="131"/>
                    </a:cubicBezTo>
                    <a:cubicBezTo>
                      <a:pt x="277" y="132"/>
                      <a:pt x="278" y="133"/>
                      <a:pt x="279" y="133"/>
                    </a:cubicBezTo>
                    <a:cubicBezTo>
                      <a:pt x="283" y="133"/>
                      <a:pt x="286" y="129"/>
                      <a:pt x="283" y="124"/>
                    </a:cubicBezTo>
                    <a:cubicBezTo>
                      <a:pt x="212" y="53"/>
                      <a:pt x="110" y="29"/>
                      <a:pt x="15" y="1"/>
                    </a:cubicBezTo>
                    <a:cubicBezTo>
                      <a:pt x="14" y="1"/>
                      <a:pt x="13" y="1"/>
                      <a:pt x="1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2"/>
              <p:cNvSpPr/>
              <p:nvPr/>
            </p:nvSpPr>
            <p:spPr>
              <a:xfrm>
                <a:off x="3407779" y="2320438"/>
                <a:ext cx="3161" cy="3073"/>
              </a:xfrm>
              <a:custGeom>
                <a:avLst/>
                <a:gdLst/>
                <a:ahLst/>
                <a:cxnLst/>
                <a:rect l="l" t="t" r="r" b="b"/>
                <a:pathLst>
                  <a:path w="72" h="70" extrusionOk="0">
                    <a:moveTo>
                      <a:pt x="24" y="1"/>
                    </a:moveTo>
                    <a:cubicBezTo>
                      <a:pt x="21" y="1"/>
                      <a:pt x="12" y="4"/>
                      <a:pt x="8" y="8"/>
                    </a:cubicBezTo>
                    <a:cubicBezTo>
                      <a:pt x="4" y="12"/>
                      <a:pt x="1" y="21"/>
                      <a:pt x="1" y="24"/>
                    </a:cubicBezTo>
                    <a:cubicBezTo>
                      <a:pt x="1" y="36"/>
                      <a:pt x="4" y="40"/>
                      <a:pt x="12" y="48"/>
                    </a:cubicBezTo>
                    <a:cubicBezTo>
                      <a:pt x="21" y="52"/>
                      <a:pt x="32" y="59"/>
                      <a:pt x="39" y="68"/>
                    </a:cubicBezTo>
                    <a:cubicBezTo>
                      <a:pt x="42" y="69"/>
                      <a:pt x="45" y="69"/>
                      <a:pt x="47" y="69"/>
                    </a:cubicBezTo>
                    <a:cubicBezTo>
                      <a:pt x="54" y="69"/>
                      <a:pt x="60" y="67"/>
                      <a:pt x="63" y="63"/>
                    </a:cubicBezTo>
                    <a:cubicBezTo>
                      <a:pt x="68" y="56"/>
                      <a:pt x="72" y="48"/>
                      <a:pt x="68" y="40"/>
                    </a:cubicBezTo>
                    <a:cubicBezTo>
                      <a:pt x="59" y="32"/>
                      <a:pt x="52" y="21"/>
                      <a:pt x="48" y="12"/>
                    </a:cubicBezTo>
                    <a:cubicBezTo>
                      <a:pt x="39" y="4"/>
                      <a:pt x="36" y="1"/>
                      <a:pt x="2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2"/>
              <p:cNvSpPr/>
              <p:nvPr/>
            </p:nvSpPr>
            <p:spPr>
              <a:xfrm>
                <a:off x="3453703" y="2348141"/>
                <a:ext cx="5225" cy="5224"/>
              </a:xfrm>
              <a:custGeom>
                <a:avLst/>
                <a:gdLst/>
                <a:ahLst/>
                <a:cxnLst/>
                <a:rect l="l" t="t" r="r" b="b"/>
                <a:pathLst>
                  <a:path w="119" h="119" extrusionOk="0">
                    <a:moveTo>
                      <a:pt x="51" y="1"/>
                    </a:moveTo>
                    <a:cubicBezTo>
                      <a:pt x="35" y="1"/>
                      <a:pt x="24" y="5"/>
                      <a:pt x="16" y="17"/>
                    </a:cubicBezTo>
                    <a:cubicBezTo>
                      <a:pt x="4" y="24"/>
                      <a:pt x="0" y="37"/>
                      <a:pt x="0" y="53"/>
                    </a:cubicBezTo>
                    <a:cubicBezTo>
                      <a:pt x="0" y="68"/>
                      <a:pt x="8" y="84"/>
                      <a:pt x="24" y="95"/>
                    </a:cubicBezTo>
                    <a:cubicBezTo>
                      <a:pt x="35" y="100"/>
                      <a:pt x="44" y="108"/>
                      <a:pt x="51" y="111"/>
                    </a:cubicBezTo>
                    <a:cubicBezTo>
                      <a:pt x="55" y="115"/>
                      <a:pt x="59" y="115"/>
                      <a:pt x="64" y="119"/>
                    </a:cubicBezTo>
                    <a:lnTo>
                      <a:pt x="79" y="119"/>
                    </a:lnTo>
                    <a:cubicBezTo>
                      <a:pt x="91" y="115"/>
                      <a:pt x="99" y="111"/>
                      <a:pt x="106" y="108"/>
                    </a:cubicBezTo>
                    <a:cubicBezTo>
                      <a:pt x="111" y="100"/>
                      <a:pt x="115" y="95"/>
                      <a:pt x="115" y="88"/>
                    </a:cubicBezTo>
                    <a:cubicBezTo>
                      <a:pt x="119" y="76"/>
                      <a:pt x="119" y="64"/>
                      <a:pt x="111" y="53"/>
                    </a:cubicBezTo>
                    <a:cubicBezTo>
                      <a:pt x="106" y="44"/>
                      <a:pt x="99" y="37"/>
                      <a:pt x="95" y="24"/>
                    </a:cubicBezTo>
                    <a:cubicBezTo>
                      <a:pt x="83" y="13"/>
                      <a:pt x="68" y="1"/>
                      <a:pt x="51"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2"/>
              <p:cNvSpPr/>
              <p:nvPr/>
            </p:nvSpPr>
            <p:spPr>
              <a:xfrm>
                <a:off x="3426658" y="2282242"/>
                <a:ext cx="4390" cy="3644"/>
              </a:xfrm>
              <a:custGeom>
                <a:avLst/>
                <a:gdLst/>
                <a:ahLst/>
                <a:cxnLst/>
                <a:rect l="l" t="t" r="r" b="b"/>
                <a:pathLst>
                  <a:path w="100" h="83" extrusionOk="0">
                    <a:moveTo>
                      <a:pt x="57" y="1"/>
                    </a:moveTo>
                    <a:cubicBezTo>
                      <a:pt x="50" y="1"/>
                      <a:pt x="43" y="2"/>
                      <a:pt x="36" y="6"/>
                    </a:cubicBezTo>
                    <a:cubicBezTo>
                      <a:pt x="32" y="10"/>
                      <a:pt x="24" y="14"/>
                      <a:pt x="21" y="18"/>
                    </a:cubicBezTo>
                    <a:cubicBezTo>
                      <a:pt x="1" y="30"/>
                      <a:pt x="1" y="57"/>
                      <a:pt x="21" y="69"/>
                    </a:cubicBezTo>
                    <a:cubicBezTo>
                      <a:pt x="24" y="73"/>
                      <a:pt x="32" y="73"/>
                      <a:pt x="36" y="77"/>
                    </a:cubicBezTo>
                    <a:cubicBezTo>
                      <a:pt x="43" y="81"/>
                      <a:pt x="50" y="83"/>
                      <a:pt x="57" y="83"/>
                    </a:cubicBezTo>
                    <a:cubicBezTo>
                      <a:pt x="79" y="83"/>
                      <a:pt x="99" y="66"/>
                      <a:pt x="99" y="42"/>
                    </a:cubicBezTo>
                    <a:cubicBezTo>
                      <a:pt x="99" y="17"/>
                      <a:pt x="79" y="1"/>
                      <a:pt x="57"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2"/>
              <p:cNvSpPr/>
              <p:nvPr/>
            </p:nvSpPr>
            <p:spPr>
              <a:xfrm>
                <a:off x="3406023" y="2314511"/>
                <a:ext cx="4390" cy="3380"/>
              </a:xfrm>
              <a:custGeom>
                <a:avLst/>
                <a:gdLst/>
                <a:ahLst/>
                <a:cxnLst/>
                <a:rect l="l" t="t" r="r" b="b"/>
                <a:pathLst>
                  <a:path w="100" h="77" extrusionOk="0">
                    <a:moveTo>
                      <a:pt x="35" y="0"/>
                    </a:moveTo>
                    <a:cubicBezTo>
                      <a:pt x="28" y="0"/>
                      <a:pt x="19" y="6"/>
                      <a:pt x="13" y="9"/>
                    </a:cubicBezTo>
                    <a:cubicBezTo>
                      <a:pt x="5" y="17"/>
                      <a:pt x="1" y="29"/>
                      <a:pt x="1" y="37"/>
                    </a:cubicBezTo>
                    <a:cubicBezTo>
                      <a:pt x="1" y="49"/>
                      <a:pt x="5" y="61"/>
                      <a:pt x="13" y="65"/>
                    </a:cubicBezTo>
                    <a:cubicBezTo>
                      <a:pt x="21" y="72"/>
                      <a:pt x="32" y="76"/>
                      <a:pt x="41" y="76"/>
                    </a:cubicBezTo>
                    <a:lnTo>
                      <a:pt x="64" y="76"/>
                    </a:lnTo>
                    <a:cubicBezTo>
                      <a:pt x="72" y="72"/>
                      <a:pt x="79" y="72"/>
                      <a:pt x="88" y="65"/>
                    </a:cubicBezTo>
                    <a:cubicBezTo>
                      <a:pt x="96" y="56"/>
                      <a:pt x="99" y="49"/>
                      <a:pt x="99" y="37"/>
                    </a:cubicBezTo>
                    <a:cubicBezTo>
                      <a:pt x="99" y="29"/>
                      <a:pt x="96" y="21"/>
                      <a:pt x="88" y="14"/>
                    </a:cubicBezTo>
                    <a:cubicBezTo>
                      <a:pt x="79" y="5"/>
                      <a:pt x="72" y="1"/>
                      <a:pt x="64" y="1"/>
                    </a:cubicBezTo>
                    <a:lnTo>
                      <a:pt x="41" y="1"/>
                    </a:lnTo>
                    <a:cubicBezTo>
                      <a:pt x="39" y="0"/>
                      <a:pt x="37" y="0"/>
                      <a:pt x="3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2"/>
              <p:cNvSpPr/>
              <p:nvPr/>
            </p:nvSpPr>
            <p:spPr>
              <a:xfrm>
                <a:off x="3422926" y="2332467"/>
                <a:ext cx="5708" cy="4390"/>
              </a:xfrm>
              <a:custGeom>
                <a:avLst/>
                <a:gdLst/>
                <a:ahLst/>
                <a:cxnLst/>
                <a:rect l="l" t="t" r="r" b="b"/>
                <a:pathLst>
                  <a:path w="130" h="100" extrusionOk="0">
                    <a:moveTo>
                      <a:pt x="23" y="1"/>
                    </a:moveTo>
                    <a:cubicBezTo>
                      <a:pt x="8" y="1"/>
                      <a:pt x="0" y="20"/>
                      <a:pt x="11" y="31"/>
                    </a:cubicBezTo>
                    <a:cubicBezTo>
                      <a:pt x="26" y="54"/>
                      <a:pt x="54" y="66"/>
                      <a:pt x="73" y="89"/>
                    </a:cubicBezTo>
                    <a:cubicBezTo>
                      <a:pt x="79" y="97"/>
                      <a:pt x="86" y="100"/>
                      <a:pt x="94" y="100"/>
                    </a:cubicBezTo>
                    <a:cubicBezTo>
                      <a:pt x="103" y="100"/>
                      <a:pt x="113" y="95"/>
                      <a:pt x="117" y="86"/>
                    </a:cubicBezTo>
                    <a:cubicBezTo>
                      <a:pt x="129" y="70"/>
                      <a:pt x="125" y="50"/>
                      <a:pt x="109" y="42"/>
                    </a:cubicBezTo>
                    <a:cubicBezTo>
                      <a:pt x="86" y="26"/>
                      <a:pt x="54" y="18"/>
                      <a:pt x="31" y="2"/>
                    </a:cubicBezTo>
                    <a:cubicBezTo>
                      <a:pt x="28" y="1"/>
                      <a:pt x="26" y="1"/>
                      <a:pt x="23"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2"/>
              <p:cNvSpPr/>
              <p:nvPr/>
            </p:nvSpPr>
            <p:spPr>
              <a:xfrm>
                <a:off x="3405891" y="2283866"/>
                <a:ext cx="3468" cy="3337"/>
              </a:xfrm>
              <a:custGeom>
                <a:avLst/>
                <a:gdLst/>
                <a:ahLst/>
                <a:cxnLst/>
                <a:rect l="l" t="t" r="r" b="b"/>
                <a:pathLst>
                  <a:path w="79" h="76" extrusionOk="0">
                    <a:moveTo>
                      <a:pt x="45" y="0"/>
                    </a:moveTo>
                    <a:cubicBezTo>
                      <a:pt x="31" y="0"/>
                      <a:pt x="16" y="15"/>
                      <a:pt x="16" y="32"/>
                    </a:cubicBezTo>
                    <a:lnTo>
                      <a:pt x="16" y="35"/>
                    </a:lnTo>
                    <a:lnTo>
                      <a:pt x="16" y="35"/>
                    </a:lnTo>
                    <a:cubicBezTo>
                      <a:pt x="14" y="36"/>
                      <a:pt x="11" y="36"/>
                      <a:pt x="8" y="36"/>
                    </a:cubicBezTo>
                    <a:cubicBezTo>
                      <a:pt x="4" y="40"/>
                      <a:pt x="0" y="52"/>
                      <a:pt x="0" y="60"/>
                    </a:cubicBezTo>
                    <a:cubicBezTo>
                      <a:pt x="4" y="67"/>
                      <a:pt x="11" y="76"/>
                      <a:pt x="20" y="76"/>
                    </a:cubicBezTo>
                    <a:lnTo>
                      <a:pt x="40" y="76"/>
                    </a:lnTo>
                    <a:cubicBezTo>
                      <a:pt x="47" y="76"/>
                      <a:pt x="55" y="67"/>
                      <a:pt x="59" y="64"/>
                    </a:cubicBezTo>
                    <a:cubicBezTo>
                      <a:pt x="64" y="56"/>
                      <a:pt x="67" y="52"/>
                      <a:pt x="67" y="44"/>
                    </a:cubicBezTo>
                    <a:cubicBezTo>
                      <a:pt x="79" y="29"/>
                      <a:pt x="71" y="9"/>
                      <a:pt x="51" y="1"/>
                    </a:cubicBezTo>
                    <a:cubicBezTo>
                      <a:pt x="49" y="1"/>
                      <a:pt x="47" y="0"/>
                      <a:pt x="4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2"/>
              <p:cNvSpPr/>
              <p:nvPr/>
            </p:nvSpPr>
            <p:spPr>
              <a:xfrm>
                <a:off x="3363742" y="2349019"/>
                <a:ext cx="4215" cy="4127"/>
              </a:xfrm>
              <a:custGeom>
                <a:avLst/>
                <a:gdLst/>
                <a:ahLst/>
                <a:cxnLst/>
                <a:rect l="l" t="t" r="r" b="b"/>
                <a:pathLst>
                  <a:path w="96" h="94" extrusionOk="0">
                    <a:moveTo>
                      <a:pt x="29" y="0"/>
                    </a:moveTo>
                    <a:cubicBezTo>
                      <a:pt x="17" y="0"/>
                      <a:pt x="5" y="13"/>
                      <a:pt x="1" y="24"/>
                    </a:cubicBezTo>
                    <a:cubicBezTo>
                      <a:pt x="1" y="36"/>
                      <a:pt x="5" y="52"/>
                      <a:pt x="17" y="56"/>
                    </a:cubicBezTo>
                    <a:cubicBezTo>
                      <a:pt x="17" y="76"/>
                      <a:pt x="34" y="93"/>
                      <a:pt x="53" y="93"/>
                    </a:cubicBezTo>
                    <a:cubicBezTo>
                      <a:pt x="57" y="93"/>
                      <a:pt x="60" y="92"/>
                      <a:pt x="64" y="91"/>
                    </a:cubicBezTo>
                    <a:cubicBezTo>
                      <a:pt x="76" y="91"/>
                      <a:pt x="84" y="84"/>
                      <a:pt x="88" y="75"/>
                    </a:cubicBezTo>
                    <a:cubicBezTo>
                      <a:pt x="95" y="64"/>
                      <a:pt x="95" y="48"/>
                      <a:pt x="88" y="36"/>
                    </a:cubicBezTo>
                    <a:cubicBezTo>
                      <a:pt x="84" y="33"/>
                      <a:pt x="84" y="24"/>
                      <a:pt x="80" y="20"/>
                    </a:cubicBezTo>
                    <a:cubicBezTo>
                      <a:pt x="72" y="9"/>
                      <a:pt x="60" y="0"/>
                      <a:pt x="48"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2"/>
              <p:cNvSpPr/>
              <p:nvPr/>
            </p:nvSpPr>
            <p:spPr>
              <a:xfrm>
                <a:off x="3359439" y="2426904"/>
                <a:ext cx="4873" cy="6015"/>
              </a:xfrm>
              <a:custGeom>
                <a:avLst/>
                <a:gdLst/>
                <a:ahLst/>
                <a:cxnLst/>
                <a:rect l="l" t="t" r="r" b="b"/>
                <a:pathLst>
                  <a:path w="111" h="137" extrusionOk="0">
                    <a:moveTo>
                      <a:pt x="56" y="1"/>
                    </a:moveTo>
                    <a:cubicBezTo>
                      <a:pt x="44" y="1"/>
                      <a:pt x="32" y="7"/>
                      <a:pt x="28" y="18"/>
                    </a:cubicBezTo>
                    <a:cubicBezTo>
                      <a:pt x="20" y="30"/>
                      <a:pt x="16" y="42"/>
                      <a:pt x="9" y="58"/>
                    </a:cubicBezTo>
                    <a:cubicBezTo>
                      <a:pt x="0" y="73"/>
                      <a:pt x="0" y="93"/>
                      <a:pt x="9" y="109"/>
                    </a:cubicBezTo>
                    <a:cubicBezTo>
                      <a:pt x="20" y="125"/>
                      <a:pt x="36" y="137"/>
                      <a:pt x="56" y="137"/>
                    </a:cubicBezTo>
                    <a:cubicBezTo>
                      <a:pt x="75" y="137"/>
                      <a:pt x="91" y="125"/>
                      <a:pt x="103" y="109"/>
                    </a:cubicBezTo>
                    <a:cubicBezTo>
                      <a:pt x="111" y="93"/>
                      <a:pt x="111" y="73"/>
                      <a:pt x="103" y="58"/>
                    </a:cubicBezTo>
                    <a:cubicBezTo>
                      <a:pt x="95" y="42"/>
                      <a:pt x="91" y="30"/>
                      <a:pt x="83" y="18"/>
                    </a:cubicBezTo>
                    <a:cubicBezTo>
                      <a:pt x="79" y="7"/>
                      <a:pt x="67" y="1"/>
                      <a:pt x="56"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2"/>
              <p:cNvSpPr/>
              <p:nvPr/>
            </p:nvSpPr>
            <p:spPr>
              <a:xfrm>
                <a:off x="3391490" y="2413118"/>
                <a:ext cx="2810" cy="3380"/>
              </a:xfrm>
              <a:custGeom>
                <a:avLst/>
                <a:gdLst/>
                <a:ahLst/>
                <a:cxnLst/>
                <a:rect l="l" t="t" r="r" b="b"/>
                <a:pathLst>
                  <a:path w="64" h="77" extrusionOk="0">
                    <a:moveTo>
                      <a:pt x="32" y="1"/>
                    </a:moveTo>
                    <a:cubicBezTo>
                      <a:pt x="20" y="1"/>
                      <a:pt x="8" y="5"/>
                      <a:pt x="4" y="17"/>
                    </a:cubicBezTo>
                    <a:cubicBezTo>
                      <a:pt x="0" y="21"/>
                      <a:pt x="0" y="25"/>
                      <a:pt x="0" y="32"/>
                    </a:cubicBezTo>
                    <a:cubicBezTo>
                      <a:pt x="0" y="36"/>
                      <a:pt x="0" y="44"/>
                      <a:pt x="4" y="48"/>
                    </a:cubicBezTo>
                    <a:cubicBezTo>
                      <a:pt x="8" y="52"/>
                      <a:pt x="8" y="60"/>
                      <a:pt x="13" y="68"/>
                    </a:cubicBezTo>
                    <a:cubicBezTo>
                      <a:pt x="16" y="74"/>
                      <a:pt x="24" y="77"/>
                      <a:pt x="32" y="77"/>
                    </a:cubicBezTo>
                    <a:cubicBezTo>
                      <a:pt x="40" y="77"/>
                      <a:pt x="48" y="74"/>
                      <a:pt x="52" y="68"/>
                    </a:cubicBezTo>
                    <a:cubicBezTo>
                      <a:pt x="52" y="60"/>
                      <a:pt x="55" y="52"/>
                      <a:pt x="60" y="48"/>
                    </a:cubicBezTo>
                    <a:cubicBezTo>
                      <a:pt x="60" y="44"/>
                      <a:pt x="64" y="36"/>
                      <a:pt x="64" y="32"/>
                    </a:cubicBezTo>
                    <a:cubicBezTo>
                      <a:pt x="64" y="25"/>
                      <a:pt x="60" y="21"/>
                      <a:pt x="60" y="17"/>
                    </a:cubicBezTo>
                    <a:cubicBezTo>
                      <a:pt x="52" y="5"/>
                      <a:pt x="44" y="1"/>
                      <a:pt x="32"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2"/>
              <p:cNvSpPr/>
              <p:nvPr/>
            </p:nvSpPr>
            <p:spPr>
              <a:xfrm>
                <a:off x="3404837" y="2438582"/>
                <a:ext cx="3864" cy="2985"/>
              </a:xfrm>
              <a:custGeom>
                <a:avLst/>
                <a:gdLst/>
                <a:ahLst/>
                <a:cxnLst/>
                <a:rect l="l" t="t" r="r" b="b"/>
                <a:pathLst>
                  <a:path w="88" h="68" extrusionOk="0">
                    <a:moveTo>
                      <a:pt x="44" y="1"/>
                    </a:moveTo>
                    <a:cubicBezTo>
                      <a:pt x="0" y="1"/>
                      <a:pt x="0" y="68"/>
                      <a:pt x="44" y="68"/>
                    </a:cubicBezTo>
                    <a:cubicBezTo>
                      <a:pt x="88" y="68"/>
                      <a:pt x="88" y="1"/>
                      <a:pt x="4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2"/>
              <p:cNvSpPr/>
              <p:nvPr/>
            </p:nvSpPr>
            <p:spPr>
              <a:xfrm>
                <a:off x="3420555" y="2443543"/>
                <a:ext cx="4961" cy="9834"/>
              </a:xfrm>
              <a:custGeom>
                <a:avLst/>
                <a:gdLst/>
                <a:ahLst/>
                <a:cxnLst/>
                <a:rect l="l" t="t" r="r" b="b"/>
                <a:pathLst>
                  <a:path w="113" h="224" extrusionOk="0">
                    <a:moveTo>
                      <a:pt x="28" y="1"/>
                    </a:moveTo>
                    <a:cubicBezTo>
                      <a:pt x="14" y="1"/>
                      <a:pt x="0" y="15"/>
                      <a:pt x="9" y="30"/>
                    </a:cubicBezTo>
                    <a:cubicBezTo>
                      <a:pt x="41" y="77"/>
                      <a:pt x="41" y="137"/>
                      <a:pt x="41" y="192"/>
                    </a:cubicBezTo>
                    <a:cubicBezTo>
                      <a:pt x="41" y="213"/>
                      <a:pt x="56" y="223"/>
                      <a:pt x="73" y="223"/>
                    </a:cubicBezTo>
                    <a:cubicBezTo>
                      <a:pt x="92" y="223"/>
                      <a:pt x="113" y="208"/>
                      <a:pt x="108" y="180"/>
                    </a:cubicBezTo>
                    <a:cubicBezTo>
                      <a:pt x="96" y="121"/>
                      <a:pt x="85" y="53"/>
                      <a:pt x="41" y="6"/>
                    </a:cubicBezTo>
                    <a:cubicBezTo>
                      <a:pt x="37" y="2"/>
                      <a:pt x="32" y="1"/>
                      <a:pt x="2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2"/>
              <p:cNvSpPr/>
              <p:nvPr/>
            </p:nvSpPr>
            <p:spPr>
              <a:xfrm>
                <a:off x="3421126" y="2404820"/>
                <a:ext cx="5400" cy="4346"/>
              </a:xfrm>
              <a:custGeom>
                <a:avLst/>
                <a:gdLst/>
                <a:ahLst/>
                <a:cxnLst/>
                <a:rect l="l" t="t" r="r" b="b"/>
                <a:pathLst>
                  <a:path w="123" h="99" extrusionOk="0">
                    <a:moveTo>
                      <a:pt x="63" y="0"/>
                    </a:moveTo>
                    <a:cubicBezTo>
                      <a:pt x="1" y="0"/>
                      <a:pt x="1" y="99"/>
                      <a:pt x="63" y="99"/>
                    </a:cubicBezTo>
                    <a:cubicBezTo>
                      <a:pt x="123" y="99"/>
                      <a:pt x="123" y="0"/>
                      <a:pt x="63"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2"/>
              <p:cNvSpPr/>
              <p:nvPr/>
            </p:nvSpPr>
            <p:spPr>
              <a:xfrm>
                <a:off x="3440664" y="2461456"/>
                <a:ext cx="5269" cy="4917"/>
              </a:xfrm>
              <a:custGeom>
                <a:avLst/>
                <a:gdLst/>
                <a:ahLst/>
                <a:cxnLst/>
                <a:rect l="l" t="t" r="r" b="b"/>
                <a:pathLst>
                  <a:path w="120" h="112" extrusionOk="0">
                    <a:moveTo>
                      <a:pt x="31" y="0"/>
                    </a:moveTo>
                    <a:cubicBezTo>
                      <a:pt x="26" y="0"/>
                      <a:pt x="22" y="2"/>
                      <a:pt x="17" y="5"/>
                    </a:cubicBezTo>
                    <a:cubicBezTo>
                      <a:pt x="9" y="9"/>
                      <a:pt x="1" y="20"/>
                      <a:pt x="6" y="33"/>
                    </a:cubicBezTo>
                    <a:cubicBezTo>
                      <a:pt x="17" y="64"/>
                      <a:pt x="29" y="91"/>
                      <a:pt x="61" y="108"/>
                    </a:cubicBezTo>
                    <a:cubicBezTo>
                      <a:pt x="66" y="110"/>
                      <a:pt x="73" y="111"/>
                      <a:pt x="79" y="111"/>
                    </a:cubicBezTo>
                    <a:cubicBezTo>
                      <a:pt x="93" y="111"/>
                      <a:pt x="106" y="104"/>
                      <a:pt x="112" y="88"/>
                    </a:cubicBezTo>
                    <a:cubicBezTo>
                      <a:pt x="119" y="68"/>
                      <a:pt x="112" y="44"/>
                      <a:pt x="88" y="40"/>
                    </a:cubicBezTo>
                    <a:lnTo>
                      <a:pt x="80" y="37"/>
                    </a:lnTo>
                    <a:cubicBezTo>
                      <a:pt x="77" y="37"/>
                      <a:pt x="77" y="33"/>
                      <a:pt x="72" y="33"/>
                    </a:cubicBezTo>
                    <a:cubicBezTo>
                      <a:pt x="72" y="29"/>
                      <a:pt x="72" y="29"/>
                      <a:pt x="68" y="29"/>
                    </a:cubicBezTo>
                    <a:lnTo>
                      <a:pt x="68" y="27"/>
                    </a:lnTo>
                    <a:lnTo>
                      <a:pt x="68" y="27"/>
                    </a:lnTo>
                    <a:cubicBezTo>
                      <a:pt x="69" y="27"/>
                      <a:pt x="69" y="27"/>
                      <a:pt x="69" y="27"/>
                    </a:cubicBezTo>
                    <a:cubicBezTo>
                      <a:pt x="70" y="27"/>
                      <a:pt x="70" y="26"/>
                      <a:pt x="68" y="24"/>
                    </a:cubicBezTo>
                    <a:lnTo>
                      <a:pt x="68" y="27"/>
                    </a:lnTo>
                    <a:lnTo>
                      <a:pt x="68" y="27"/>
                    </a:lnTo>
                    <a:cubicBezTo>
                      <a:pt x="67" y="26"/>
                      <a:pt x="66" y="24"/>
                      <a:pt x="64" y="20"/>
                    </a:cubicBezTo>
                    <a:cubicBezTo>
                      <a:pt x="61" y="17"/>
                      <a:pt x="53" y="13"/>
                      <a:pt x="48" y="9"/>
                    </a:cubicBezTo>
                    <a:cubicBezTo>
                      <a:pt x="44" y="4"/>
                      <a:pt x="38" y="0"/>
                      <a:pt x="31"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2"/>
              <p:cNvSpPr/>
              <p:nvPr/>
            </p:nvSpPr>
            <p:spPr>
              <a:xfrm>
                <a:off x="3399964" y="2446573"/>
                <a:ext cx="4917" cy="5093"/>
              </a:xfrm>
              <a:custGeom>
                <a:avLst/>
                <a:gdLst/>
                <a:ahLst/>
                <a:cxnLst/>
                <a:rect l="l" t="t" r="r" b="b"/>
                <a:pathLst>
                  <a:path w="112" h="116" extrusionOk="0">
                    <a:moveTo>
                      <a:pt x="56" y="0"/>
                    </a:moveTo>
                    <a:cubicBezTo>
                      <a:pt x="28" y="0"/>
                      <a:pt x="1" y="32"/>
                      <a:pt x="9" y="60"/>
                    </a:cubicBezTo>
                    <a:cubicBezTo>
                      <a:pt x="13" y="68"/>
                      <a:pt x="17" y="75"/>
                      <a:pt x="17" y="84"/>
                    </a:cubicBezTo>
                    <a:cubicBezTo>
                      <a:pt x="24" y="99"/>
                      <a:pt x="40" y="115"/>
                      <a:pt x="56" y="115"/>
                    </a:cubicBezTo>
                    <a:cubicBezTo>
                      <a:pt x="75" y="115"/>
                      <a:pt x="92" y="103"/>
                      <a:pt x="95" y="84"/>
                    </a:cubicBezTo>
                    <a:cubicBezTo>
                      <a:pt x="99" y="75"/>
                      <a:pt x="104" y="68"/>
                      <a:pt x="104" y="60"/>
                    </a:cubicBezTo>
                    <a:cubicBezTo>
                      <a:pt x="111" y="32"/>
                      <a:pt x="88" y="0"/>
                      <a:pt x="56"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2"/>
              <p:cNvSpPr/>
              <p:nvPr/>
            </p:nvSpPr>
            <p:spPr>
              <a:xfrm>
                <a:off x="3360669" y="2443236"/>
                <a:ext cx="10274" cy="7200"/>
              </a:xfrm>
              <a:custGeom>
                <a:avLst/>
                <a:gdLst/>
                <a:ahLst/>
                <a:cxnLst/>
                <a:rect l="l" t="t" r="r" b="b"/>
                <a:pathLst>
                  <a:path w="234" h="164" extrusionOk="0">
                    <a:moveTo>
                      <a:pt x="198" y="1"/>
                    </a:moveTo>
                    <a:cubicBezTo>
                      <a:pt x="194" y="1"/>
                      <a:pt x="189" y="2"/>
                      <a:pt x="185" y="5"/>
                    </a:cubicBezTo>
                    <a:cubicBezTo>
                      <a:pt x="162" y="21"/>
                      <a:pt x="142" y="37"/>
                      <a:pt x="118" y="53"/>
                    </a:cubicBezTo>
                    <a:cubicBezTo>
                      <a:pt x="99" y="73"/>
                      <a:pt x="79" y="84"/>
                      <a:pt x="52" y="84"/>
                    </a:cubicBezTo>
                    <a:cubicBezTo>
                      <a:pt x="1" y="89"/>
                      <a:pt x="4" y="164"/>
                      <a:pt x="48" y="164"/>
                    </a:cubicBezTo>
                    <a:cubicBezTo>
                      <a:pt x="49" y="164"/>
                      <a:pt x="51" y="164"/>
                      <a:pt x="52" y="164"/>
                    </a:cubicBezTo>
                    <a:cubicBezTo>
                      <a:pt x="130" y="155"/>
                      <a:pt x="178" y="104"/>
                      <a:pt x="221" y="41"/>
                    </a:cubicBezTo>
                    <a:cubicBezTo>
                      <a:pt x="233" y="23"/>
                      <a:pt x="216" y="1"/>
                      <a:pt x="19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2"/>
              <p:cNvSpPr/>
              <p:nvPr/>
            </p:nvSpPr>
            <p:spPr>
              <a:xfrm>
                <a:off x="3390963" y="2414743"/>
                <a:ext cx="6103" cy="4566"/>
              </a:xfrm>
              <a:custGeom>
                <a:avLst/>
                <a:gdLst/>
                <a:ahLst/>
                <a:cxnLst/>
                <a:rect l="l" t="t" r="r" b="b"/>
                <a:pathLst>
                  <a:path w="139" h="104" extrusionOk="0">
                    <a:moveTo>
                      <a:pt x="98" y="1"/>
                    </a:moveTo>
                    <a:cubicBezTo>
                      <a:pt x="92" y="1"/>
                      <a:pt x="86" y="2"/>
                      <a:pt x="80" y="4"/>
                    </a:cubicBezTo>
                    <a:cubicBezTo>
                      <a:pt x="52" y="7"/>
                      <a:pt x="28" y="23"/>
                      <a:pt x="12" y="51"/>
                    </a:cubicBezTo>
                    <a:cubicBezTo>
                      <a:pt x="1" y="66"/>
                      <a:pt x="9" y="86"/>
                      <a:pt x="20" y="98"/>
                    </a:cubicBezTo>
                    <a:cubicBezTo>
                      <a:pt x="27" y="102"/>
                      <a:pt x="35" y="104"/>
                      <a:pt x="42" y="104"/>
                    </a:cubicBezTo>
                    <a:cubicBezTo>
                      <a:pt x="52" y="104"/>
                      <a:pt x="61" y="101"/>
                      <a:pt x="67" y="94"/>
                    </a:cubicBezTo>
                    <a:lnTo>
                      <a:pt x="72" y="90"/>
                    </a:lnTo>
                    <a:cubicBezTo>
                      <a:pt x="76" y="90"/>
                      <a:pt x="76" y="86"/>
                      <a:pt x="76" y="86"/>
                    </a:cubicBezTo>
                    <a:lnTo>
                      <a:pt x="91" y="86"/>
                    </a:lnTo>
                    <a:cubicBezTo>
                      <a:pt x="93" y="86"/>
                      <a:pt x="95" y="86"/>
                      <a:pt x="96" y="86"/>
                    </a:cubicBezTo>
                    <a:cubicBezTo>
                      <a:pt x="122" y="86"/>
                      <a:pt x="138" y="61"/>
                      <a:pt x="135" y="39"/>
                    </a:cubicBezTo>
                    <a:cubicBezTo>
                      <a:pt x="135" y="27"/>
                      <a:pt x="127" y="15"/>
                      <a:pt x="119" y="7"/>
                    </a:cubicBezTo>
                    <a:cubicBezTo>
                      <a:pt x="112" y="3"/>
                      <a:pt x="106" y="1"/>
                      <a:pt x="9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2"/>
              <p:cNvSpPr/>
              <p:nvPr/>
            </p:nvSpPr>
            <p:spPr>
              <a:xfrm>
                <a:off x="3387319" y="2516248"/>
                <a:ext cx="4215" cy="3863"/>
              </a:xfrm>
              <a:custGeom>
                <a:avLst/>
                <a:gdLst/>
                <a:ahLst/>
                <a:cxnLst/>
                <a:rect l="l" t="t" r="r" b="b"/>
                <a:pathLst>
                  <a:path w="96" h="88" extrusionOk="0">
                    <a:moveTo>
                      <a:pt x="54" y="1"/>
                    </a:moveTo>
                    <a:cubicBezTo>
                      <a:pt x="42" y="1"/>
                      <a:pt x="30" y="5"/>
                      <a:pt x="21" y="12"/>
                    </a:cubicBezTo>
                    <a:cubicBezTo>
                      <a:pt x="17" y="16"/>
                      <a:pt x="13" y="20"/>
                      <a:pt x="8" y="24"/>
                    </a:cubicBezTo>
                    <a:cubicBezTo>
                      <a:pt x="1" y="36"/>
                      <a:pt x="1" y="51"/>
                      <a:pt x="8" y="63"/>
                    </a:cubicBezTo>
                    <a:cubicBezTo>
                      <a:pt x="13" y="67"/>
                      <a:pt x="17" y="71"/>
                      <a:pt x="21" y="75"/>
                    </a:cubicBezTo>
                    <a:cubicBezTo>
                      <a:pt x="31" y="83"/>
                      <a:pt x="41" y="87"/>
                      <a:pt x="52" y="87"/>
                    </a:cubicBezTo>
                    <a:cubicBezTo>
                      <a:pt x="58" y="87"/>
                      <a:pt x="65" y="86"/>
                      <a:pt x="72" y="83"/>
                    </a:cubicBezTo>
                    <a:cubicBezTo>
                      <a:pt x="84" y="79"/>
                      <a:pt x="95" y="60"/>
                      <a:pt x="95" y="43"/>
                    </a:cubicBezTo>
                    <a:cubicBezTo>
                      <a:pt x="95" y="27"/>
                      <a:pt x="88" y="16"/>
                      <a:pt x="75" y="7"/>
                    </a:cubicBezTo>
                    <a:cubicBezTo>
                      <a:pt x="69" y="3"/>
                      <a:pt x="62" y="1"/>
                      <a:pt x="5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2"/>
              <p:cNvSpPr/>
              <p:nvPr/>
            </p:nvSpPr>
            <p:spPr>
              <a:xfrm>
                <a:off x="3363742" y="2501145"/>
                <a:ext cx="70731" cy="7068"/>
              </a:xfrm>
              <a:custGeom>
                <a:avLst/>
                <a:gdLst/>
                <a:ahLst/>
                <a:cxnLst/>
                <a:rect l="l" t="t" r="r" b="b"/>
                <a:pathLst>
                  <a:path w="1611" h="161" extrusionOk="0">
                    <a:moveTo>
                      <a:pt x="54" y="1"/>
                    </a:moveTo>
                    <a:cubicBezTo>
                      <a:pt x="46" y="1"/>
                      <a:pt x="37" y="1"/>
                      <a:pt x="29" y="1"/>
                    </a:cubicBezTo>
                    <a:cubicBezTo>
                      <a:pt x="5" y="1"/>
                      <a:pt x="1" y="40"/>
                      <a:pt x="24" y="44"/>
                    </a:cubicBezTo>
                    <a:cubicBezTo>
                      <a:pt x="297" y="80"/>
                      <a:pt x="538" y="154"/>
                      <a:pt x="814" y="154"/>
                    </a:cubicBezTo>
                    <a:cubicBezTo>
                      <a:pt x="849" y="154"/>
                      <a:pt x="1083" y="161"/>
                      <a:pt x="1283" y="161"/>
                    </a:cubicBezTo>
                    <a:cubicBezTo>
                      <a:pt x="1440" y="161"/>
                      <a:pt x="1576" y="157"/>
                      <a:pt x="1580" y="143"/>
                    </a:cubicBezTo>
                    <a:cubicBezTo>
                      <a:pt x="1580" y="148"/>
                      <a:pt x="1584" y="151"/>
                      <a:pt x="1589" y="151"/>
                    </a:cubicBezTo>
                    <a:cubicBezTo>
                      <a:pt x="1591" y="151"/>
                      <a:pt x="1594" y="150"/>
                      <a:pt x="1596" y="147"/>
                    </a:cubicBezTo>
                    <a:cubicBezTo>
                      <a:pt x="1599" y="143"/>
                      <a:pt x="1603" y="135"/>
                      <a:pt x="1607" y="131"/>
                    </a:cubicBezTo>
                    <a:cubicBezTo>
                      <a:pt x="1611" y="123"/>
                      <a:pt x="1607" y="115"/>
                      <a:pt x="1603" y="115"/>
                    </a:cubicBezTo>
                    <a:cubicBezTo>
                      <a:pt x="1516" y="84"/>
                      <a:pt x="1414" y="75"/>
                      <a:pt x="1311" y="75"/>
                    </a:cubicBezTo>
                    <a:cubicBezTo>
                      <a:pt x="1186" y="75"/>
                      <a:pt x="1058" y="87"/>
                      <a:pt x="945" y="87"/>
                    </a:cubicBezTo>
                    <a:cubicBezTo>
                      <a:pt x="937" y="87"/>
                      <a:pt x="929" y="87"/>
                      <a:pt x="920" y="87"/>
                    </a:cubicBezTo>
                    <a:cubicBezTo>
                      <a:pt x="629" y="80"/>
                      <a:pt x="344" y="1"/>
                      <a:pt x="5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2"/>
              <p:cNvSpPr/>
              <p:nvPr/>
            </p:nvSpPr>
            <p:spPr>
              <a:xfrm>
                <a:off x="3413355" y="2483276"/>
                <a:ext cx="10713" cy="2678"/>
              </a:xfrm>
              <a:custGeom>
                <a:avLst/>
                <a:gdLst/>
                <a:ahLst/>
                <a:cxnLst/>
                <a:rect l="l" t="t" r="r" b="b"/>
                <a:pathLst>
                  <a:path w="244" h="61" extrusionOk="0">
                    <a:moveTo>
                      <a:pt x="20" y="0"/>
                    </a:moveTo>
                    <a:cubicBezTo>
                      <a:pt x="3" y="0"/>
                      <a:pt x="1" y="25"/>
                      <a:pt x="16" y="29"/>
                    </a:cubicBezTo>
                    <a:cubicBezTo>
                      <a:pt x="83" y="53"/>
                      <a:pt x="145" y="60"/>
                      <a:pt x="213" y="60"/>
                    </a:cubicBezTo>
                    <a:cubicBezTo>
                      <a:pt x="214" y="61"/>
                      <a:pt x="215" y="61"/>
                      <a:pt x="216" y="61"/>
                    </a:cubicBezTo>
                    <a:cubicBezTo>
                      <a:pt x="244" y="61"/>
                      <a:pt x="243" y="17"/>
                      <a:pt x="213" y="17"/>
                    </a:cubicBezTo>
                    <a:cubicBezTo>
                      <a:pt x="198" y="18"/>
                      <a:pt x="183" y="18"/>
                      <a:pt x="168" y="18"/>
                    </a:cubicBezTo>
                    <a:cubicBezTo>
                      <a:pt x="120" y="18"/>
                      <a:pt x="72" y="13"/>
                      <a:pt x="23" y="1"/>
                    </a:cubicBezTo>
                    <a:cubicBezTo>
                      <a:pt x="22" y="1"/>
                      <a:pt x="21" y="0"/>
                      <a:pt x="20"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2"/>
              <p:cNvSpPr/>
              <p:nvPr/>
            </p:nvSpPr>
            <p:spPr>
              <a:xfrm>
                <a:off x="3403476" y="2412284"/>
                <a:ext cx="3468" cy="176"/>
              </a:xfrm>
              <a:custGeom>
                <a:avLst/>
                <a:gdLst/>
                <a:ahLst/>
                <a:cxnLst/>
                <a:rect l="l" t="t" r="r" b="b"/>
                <a:pathLst>
                  <a:path w="79" h="4" extrusionOk="0">
                    <a:moveTo>
                      <a:pt x="0" y="0"/>
                    </a:moveTo>
                    <a:lnTo>
                      <a:pt x="0" y="4"/>
                    </a:lnTo>
                    <a:lnTo>
                      <a:pt x="75" y="4"/>
                    </a:lnTo>
                    <a:cubicBezTo>
                      <a:pt x="79" y="4"/>
                      <a:pt x="79" y="0"/>
                      <a:pt x="7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2"/>
              <p:cNvSpPr/>
              <p:nvPr/>
            </p:nvSpPr>
            <p:spPr>
              <a:xfrm>
                <a:off x="3373972" y="2572356"/>
                <a:ext cx="19801" cy="4259"/>
              </a:xfrm>
              <a:custGeom>
                <a:avLst/>
                <a:gdLst/>
                <a:ahLst/>
                <a:cxnLst/>
                <a:rect l="l" t="t" r="r" b="b"/>
                <a:pathLst>
                  <a:path w="451" h="97" extrusionOk="0">
                    <a:moveTo>
                      <a:pt x="40" y="1"/>
                    </a:moveTo>
                    <a:cubicBezTo>
                      <a:pt x="13" y="4"/>
                      <a:pt x="1" y="40"/>
                      <a:pt x="24" y="56"/>
                    </a:cubicBezTo>
                    <a:cubicBezTo>
                      <a:pt x="84" y="89"/>
                      <a:pt x="159" y="96"/>
                      <a:pt x="235" y="96"/>
                    </a:cubicBezTo>
                    <a:cubicBezTo>
                      <a:pt x="295" y="96"/>
                      <a:pt x="355" y="92"/>
                      <a:pt x="407" y="92"/>
                    </a:cubicBezTo>
                    <a:cubicBezTo>
                      <a:pt x="451" y="92"/>
                      <a:pt x="451" y="20"/>
                      <a:pt x="407" y="20"/>
                    </a:cubicBezTo>
                    <a:lnTo>
                      <a:pt x="222" y="20"/>
                    </a:lnTo>
                    <a:cubicBezTo>
                      <a:pt x="163" y="17"/>
                      <a:pt x="99" y="1"/>
                      <a:pt x="40"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2"/>
              <p:cNvSpPr/>
              <p:nvPr/>
            </p:nvSpPr>
            <p:spPr>
              <a:xfrm>
                <a:off x="3354654" y="2621704"/>
                <a:ext cx="21689" cy="4961"/>
              </a:xfrm>
              <a:custGeom>
                <a:avLst/>
                <a:gdLst/>
                <a:ahLst/>
                <a:cxnLst/>
                <a:rect l="l" t="t" r="r" b="b"/>
                <a:pathLst>
                  <a:path w="494" h="113" extrusionOk="0">
                    <a:moveTo>
                      <a:pt x="457" y="1"/>
                    </a:moveTo>
                    <a:cubicBezTo>
                      <a:pt x="454" y="1"/>
                      <a:pt x="452" y="1"/>
                      <a:pt x="449" y="2"/>
                    </a:cubicBezTo>
                    <a:cubicBezTo>
                      <a:pt x="302" y="25"/>
                      <a:pt x="156" y="49"/>
                      <a:pt x="14" y="88"/>
                    </a:cubicBezTo>
                    <a:cubicBezTo>
                      <a:pt x="0" y="92"/>
                      <a:pt x="6" y="112"/>
                      <a:pt x="19" y="112"/>
                    </a:cubicBezTo>
                    <a:cubicBezTo>
                      <a:pt x="21" y="112"/>
                      <a:pt x="22" y="112"/>
                      <a:pt x="23" y="112"/>
                    </a:cubicBezTo>
                    <a:cubicBezTo>
                      <a:pt x="165" y="80"/>
                      <a:pt x="311" y="68"/>
                      <a:pt x="457" y="53"/>
                    </a:cubicBezTo>
                    <a:cubicBezTo>
                      <a:pt x="494" y="49"/>
                      <a:pt x="489" y="1"/>
                      <a:pt x="457"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2"/>
              <p:cNvSpPr/>
              <p:nvPr/>
            </p:nvSpPr>
            <p:spPr>
              <a:xfrm rot="270453">
                <a:off x="3050438" y="2731255"/>
                <a:ext cx="582366" cy="849982"/>
              </a:xfrm>
              <a:custGeom>
                <a:avLst/>
                <a:gdLst/>
                <a:ahLst/>
                <a:cxnLst/>
                <a:rect l="l" t="t" r="r" b="b"/>
                <a:pathLst>
                  <a:path w="15594" h="13172" extrusionOk="0">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2" name="Google Shape;832;p32"/>
            <p:cNvSpPr/>
            <p:nvPr/>
          </p:nvSpPr>
          <p:spPr>
            <a:xfrm>
              <a:off x="721500" y="4632187"/>
              <a:ext cx="438063" cy="179112"/>
            </a:xfrm>
            <a:custGeom>
              <a:avLst/>
              <a:gdLst/>
              <a:ahLst/>
              <a:cxnLst/>
              <a:rect l="l" t="t" r="r" b="b"/>
              <a:pathLst>
                <a:path w="12038" h="4922" extrusionOk="0">
                  <a:moveTo>
                    <a:pt x="1915" y="0"/>
                  </a:moveTo>
                  <a:lnTo>
                    <a:pt x="1" y="2052"/>
                  </a:lnTo>
                  <a:lnTo>
                    <a:pt x="3284" y="4649"/>
                  </a:lnTo>
                  <a:lnTo>
                    <a:pt x="12038" y="4921"/>
                  </a:lnTo>
                  <a:cubicBezTo>
                    <a:pt x="12038" y="4921"/>
                    <a:pt x="6701" y="3272"/>
                    <a:pt x="5947" y="3272"/>
                  </a:cubicBezTo>
                  <a:cubicBezTo>
                    <a:pt x="5918" y="3272"/>
                    <a:pt x="5896" y="3274"/>
                    <a:pt x="5881" y="3279"/>
                  </a:cubicBezTo>
                  <a:cubicBezTo>
                    <a:pt x="5871" y="3282"/>
                    <a:pt x="5860" y="3284"/>
                    <a:pt x="5847" y="3284"/>
                  </a:cubicBezTo>
                  <a:cubicBezTo>
                    <a:pt x="5350" y="3284"/>
                    <a:pt x="3008" y="683"/>
                    <a:pt x="3008" y="683"/>
                  </a:cubicBezTo>
                  <a:lnTo>
                    <a:pt x="19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2"/>
            <p:cNvSpPr/>
            <p:nvPr/>
          </p:nvSpPr>
          <p:spPr>
            <a:xfrm>
              <a:off x="1277260" y="1702962"/>
              <a:ext cx="569758" cy="666883"/>
            </a:xfrm>
            <a:custGeom>
              <a:avLst/>
              <a:gdLst/>
              <a:ahLst/>
              <a:cxnLst/>
              <a:rect l="l" t="t" r="r" b="b"/>
              <a:pathLst>
                <a:path w="15657" h="18326" extrusionOk="0">
                  <a:moveTo>
                    <a:pt x="1473" y="1"/>
                  </a:moveTo>
                  <a:cubicBezTo>
                    <a:pt x="1351" y="1"/>
                    <a:pt x="1257" y="11"/>
                    <a:pt x="1193" y="34"/>
                  </a:cubicBezTo>
                  <a:cubicBezTo>
                    <a:pt x="0" y="460"/>
                    <a:pt x="88" y="16878"/>
                    <a:pt x="88" y="16878"/>
                  </a:cubicBezTo>
                  <a:lnTo>
                    <a:pt x="15486" y="18326"/>
                  </a:lnTo>
                  <a:lnTo>
                    <a:pt x="14038" y="11096"/>
                  </a:lnTo>
                  <a:cubicBezTo>
                    <a:pt x="14038" y="11096"/>
                    <a:pt x="15657" y="5907"/>
                    <a:pt x="15060" y="4628"/>
                  </a:cubicBezTo>
                  <a:cubicBezTo>
                    <a:pt x="14496" y="3421"/>
                    <a:pt x="3641" y="1"/>
                    <a:pt x="1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2"/>
            <p:cNvSpPr/>
            <p:nvPr/>
          </p:nvSpPr>
          <p:spPr>
            <a:xfrm>
              <a:off x="1432092" y="1893019"/>
              <a:ext cx="411935" cy="585115"/>
            </a:xfrm>
            <a:custGeom>
              <a:avLst/>
              <a:gdLst/>
              <a:ahLst/>
              <a:cxnLst/>
              <a:rect l="l" t="t" r="r" b="b"/>
              <a:pathLst>
                <a:path w="11320" h="16079" extrusionOk="0">
                  <a:moveTo>
                    <a:pt x="8169" y="1"/>
                  </a:moveTo>
                  <a:cubicBezTo>
                    <a:pt x="7743" y="1788"/>
                    <a:pt x="3406" y="5190"/>
                    <a:pt x="3406" y="5190"/>
                  </a:cubicBezTo>
                  <a:cubicBezTo>
                    <a:pt x="3406" y="5190"/>
                    <a:pt x="3514" y="4102"/>
                    <a:pt x="2644" y="4102"/>
                  </a:cubicBezTo>
                  <a:cubicBezTo>
                    <a:pt x="2426" y="4102"/>
                    <a:pt x="2146" y="4171"/>
                    <a:pt x="1788" y="4342"/>
                  </a:cubicBezTo>
                  <a:cubicBezTo>
                    <a:pt x="0" y="5190"/>
                    <a:pt x="2641" y="6978"/>
                    <a:pt x="2641" y="6978"/>
                  </a:cubicBezTo>
                  <a:lnTo>
                    <a:pt x="1701" y="16079"/>
                  </a:lnTo>
                  <a:lnTo>
                    <a:pt x="3659" y="15740"/>
                  </a:lnTo>
                  <a:lnTo>
                    <a:pt x="4850" y="11315"/>
                  </a:lnTo>
                  <a:cubicBezTo>
                    <a:pt x="4850" y="11315"/>
                    <a:pt x="6401" y="11678"/>
                    <a:pt x="7974" y="11678"/>
                  </a:cubicBezTo>
                  <a:cubicBezTo>
                    <a:pt x="9634" y="11678"/>
                    <a:pt x="11319" y="11274"/>
                    <a:pt x="11231" y="9614"/>
                  </a:cubicBezTo>
                  <a:cubicBezTo>
                    <a:pt x="11062" y="6382"/>
                    <a:pt x="8169" y="1"/>
                    <a:pt x="8169" y="1"/>
                  </a:cubicBezTo>
                  <a:close/>
                </a:path>
              </a:pathLst>
            </a:custGeom>
            <a:solidFill>
              <a:srgbClr val="FFB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2"/>
            <p:cNvSpPr/>
            <p:nvPr/>
          </p:nvSpPr>
          <p:spPr>
            <a:xfrm>
              <a:off x="1562617" y="2556633"/>
              <a:ext cx="582386" cy="657058"/>
            </a:xfrm>
            <a:custGeom>
              <a:avLst/>
              <a:gdLst/>
              <a:ahLst/>
              <a:cxnLst/>
              <a:rect l="l" t="t" r="r" b="b"/>
              <a:pathLst>
                <a:path w="16004" h="18056" extrusionOk="0">
                  <a:moveTo>
                    <a:pt x="549" y="0"/>
                  </a:moveTo>
                  <a:lnTo>
                    <a:pt x="1" y="12310"/>
                  </a:lnTo>
                  <a:lnTo>
                    <a:pt x="15459" y="18056"/>
                  </a:lnTo>
                  <a:lnTo>
                    <a:pt x="16003" y="15865"/>
                  </a:lnTo>
                  <a:cubicBezTo>
                    <a:pt x="16003" y="15865"/>
                    <a:pt x="4926" y="11216"/>
                    <a:pt x="4377" y="10944"/>
                  </a:cubicBezTo>
                  <a:cubicBezTo>
                    <a:pt x="3832" y="10668"/>
                    <a:pt x="549" y="410"/>
                    <a:pt x="5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2"/>
            <p:cNvSpPr/>
            <p:nvPr/>
          </p:nvSpPr>
          <p:spPr>
            <a:xfrm>
              <a:off x="1385260" y="2449178"/>
              <a:ext cx="385370" cy="770995"/>
            </a:xfrm>
            <a:custGeom>
              <a:avLst/>
              <a:gdLst/>
              <a:ahLst/>
              <a:cxnLst/>
              <a:rect l="l" t="t" r="r" b="b"/>
              <a:pathLst>
                <a:path w="10590" h="21187" extrusionOk="0">
                  <a:moveTo>
                    <a:pt x="5131" y="1"/>
                  </a:moveTo>
                  <a:lnTo>
                    <a:pt x="1" y="1533"/>
                  </a:lnTo>
                  <a:lnTo>
                    <a:pt x="1966" y="19659"/>
                  </a:lnTo>
                  <a:lnTo>
                    <a:pt x="6442" y="21186"/>
                  </a:lnTo>
                  <a:lnTo>
                    <a:pt x="10589" y="6880"/>
                  </a:lnTo>
                  <a:lnTo>
                    <a:pt x="51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2"/>
            <p:cNvSpPr/>
            <p:nvPr/>
          </p:nvSpPr>
          <p:spPr>
            <a:xfrm>
              <a:off x="791147" y="3164536"/>
              <a:ext cx="1115062" cy="1537405"/>
            </a:xfrm>
            <a:custGeom>
              <a:avLst/>
              <a:gdLst/>
              <a:ahLst/>
              <a:cxnLst/>
              <a:rect l="l" t="t" r="r" b="b"/>
              <a:pathLst>
                <a:path w="30642" h="42248" extrusionOk="0">
                  <a:moveTo>
                    <a:pt x="18293" y="0"/>
                  </a:moveTo>
                  <a:cubicBezTo>
                    <a:pt x="18293" y="0"/>
                    <a:pt x="10944" y="1898"/>
                    <a:pt x="12858" y="11745"/>
                  </a:cubicBezTo>
                  <a:cubicBezTo>
                    <a:pt x="10669" y="20088"/>
                    <a:pt x="9441" y="26516"/>
                    <a:pt x="9441" y="26516"/>
                  </a:cubicBezTo>
                  <a:lnTo>
                    <a:pt x="1" y="40333"/>
                  </a:lnTo>
                  <a:lnTo>
                    <a:pt x="1232" y="41426"/>
                  </a:lnTo>
                  <a:lnTo>
                    <a:pt x="13951" y="26789"/>
                  </a:lnTo>
                  <a:lnTo>
                    <a:pt x="18605" y="13658"/>
                  </a:lnTo>
                  <a:lnTo>
                    <a:pt x="24623" y="25151"/>
                  </a:lnTo>
                  <a:cubicBezTo>
                    <a:pt x="24623" y="25151"/>
                    <a:pt x="23665" y="35546"/>
                    <a:pt x="29272" y="42247"/>
                  </a:cubicBezTo>
                  <a:cubicBezTo>
                    <a:pt x="30503" y="41426"/>
                    <a:pt x="30641" y="41016"/>
                    <a:pt x="30641" y="41016"/>
                  </a:cubicBezTo>
                  <a:lnTo>
                    <a:pt x="22769" y="1527"/>
                  </a:lnTo>
                  <a:lnTo>
                    <a:pt x="182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2"/>
            <p:cNvSpPr/>
            <p:nvPr/>
          </p:nvSpPr>
          <p:spPr>
            <a:xfrm>
              <a:off x="1856272" y="4657004"/>
              <a:ext cx="388245" cy="159315"/>
            </a:xfrm>
            <a:custGeom>
              <a:avLst/>
              <a:gdLst/>
              <a:ahLst/>
              <a:cxnLst/>
              <a:rect l="l" t="t" r="r" b="b"/>
              <a:pathLst>
                <a:path w="10669" h="4378" extrusionOk="0">
                  <a:moveTo>
                    <a:pt x="1370" y="1"/>
                  </a:moveTo>
                  <a:lnTo>
                    <a:pt x="1" y="1232"/>
                  </a:lnTo>
                  <a:lnTo>
                    <a:pt x="2053" y="4378"/>
                  </a:lnTo>
                  <a:lnTo>
                    <a:pt x="10669" y="139"/>
                  </a:lnTo>
                  <a:lnTo>
                    <a:pt x="2736" y="1094"/>
                  </a:lnTo>
                  <a:lnTo>
                    <a:pt x="13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2"/>
            <p:cNvSpPr/>
            <p:nvPr/>
          </p:nvSpPr>
          <p:spPr>
            <a:xfrm>
              <a:off x="2125109" y="3133934"/>
              <a:ext cx="223944" cy="203384"/>
            </a:xfrm>
            <a:custGeom>
              <a:avLst/>
              <a:gdLst/>
              <a:ahLst/>
              <a:cxnLst/>
              <a:rect l="l" t="t" r="r" b="b"/>
              <a:pathLst>
                <a:path w="6154" h="5589" extrusionOk="0">
                  <a:moveTo>
                    <a:pt x="545" y="0"/>
                  </a:moveTo>
                  <a:lnTo>
                    <a:pt x="1" y="2191"/>
                  </a:lnTo>
                  <a:lnTo>
                    <a:pt x="135" y="4787"/>
                  </a:lnTo>
                  <a:cubicBezTo>
                    <a:pt x="135" y="4787"/>
                    <a:pt x="795" y="5588"/>
                    <a:pt x="1754" y="5588"/>
                  </a:cubicBezTo>
                  <a:cubicBezTo>
                    <a:pt x="2430" y="5588"/>
                    <a:pt x="3255" y="5190"/>
                    <a:pt x="4102" y="3832"/>
                  </a:cubicBezTo>
                  <a:cubicBezTo>
                    <a:pt x="6153" y="549"/>
                    <a:pt x="545" y="0"/>
                    <a:pt x="545" y="0"/>
                  </a:cubicBezTo>
                  <a:close/>
                </a:path>
              </a:pathLst>
            </a:custGeom>
            <a:solidFill>
              <a:srgbClr val="FFB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2"/>
            <p:cNvSpPr/>
            <p:nvPr/>
          </p:nvSpPr>
          <p:spPr>
            <a:xfrm>
              <a:off x="2100110" y="3156640"/>
              <a:ext cx="204112" cy="167976"/>
            </a:xfrm>
            <a:custGeom>
              <a:avLst/>
              <a:gdLst/>
              <a:ahLst/>
              <a:cxnLst/>
              <a:rect l="l" t="t" r="r" b="b"/>
              <a:pathLst>
                <a:path w="5609" h="4616" extrusionOk="0">
                  <a:moveTo>
                    <a:pt x="3488" y="0"/>
                  </a:moveTo>
                  <a:cubicBezTo>
                    <a:pt x="2192" y="0"/>
                    <a:pt x="550" y="607"/>
                    <a:pt x="550" y="607"/>
                  </a:cubicBezTo>
                  <a:lnTo>
                    <a:pt x="1" y="2249"/>
                  </a:lnTo>
                  <a:cubicBezTo>
                    <a:pt x="1" y="2249"/>
                    <a:pt x="960" y="3618"/>
                    <a:pt x="2330" y="4440"/>
                  </a:cubicBezTo>
                  <a:cubicBezTo>
                    <a:pt x="2535" y="4563"/>
                    <a:pt x="2700" y="4615"/>
                    <a:pt x="2832" y="4615"/>
                  </a:cubicBezTo>
                  <a:cubicBezTo>
                    <a:pt x="3581" y="4615"/>
                    <a:pt x="3285" y="2936"/>
                    <a:pt x="3285" y="2936"/>
                  </a:cubicBezTo>
                  <a:cubicBezTo>
                    <a:pt x="3285" y="2936"/>
                    <a:pt x="5609" y="1977"/>
                    <a:pt x="4926" y="607"/>
                  </a:cubicBezTo>
                  <a:cubicBezTo>
                    <a:pt x="4699" y="152"/>
                    <a:pt x="4137" y="0"/>
                    <a:pt x="3488" y="0"/>
                  </a:cubicBezTo>
                  <a:close/>
                </a:path>
              </a:pathLst>
            </a:custGeom>
            <a:solidFill>
              <a:srgbClr val="FFB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2"/>
            <p:cNvSpPr/>
            <p:nvPr/>
          </p:nvSpPr>
          <p:spPr>
            <a:xfrm>
              <a:off x="1413243" y="2511802"/>
              <a:ext cx="706949" cy="726708"/>
            </a:xfrm>
            <a:custGeom>
              <a:avLst/>
              <a:gdLst/>
              <a:ahLst/>
              <a:cxnLst/>
              <a:rect l="l" t="t" r="r" b="b"/>
              <a:pathLst>
                <a:path w="19427" h="19970" extrusionOk="0">
                  <a:moveTo>
                    <a:pt x="3971" y="1"/>
                  </a:moveTo>
                  <a:lnTo>
                    <a:pt x="1" y="1642"/>
                  </a:lnTo>
                  <a:lnTo>
                    <a:pt x="5337" y="16004"/>
                  </a:lnTo>
                  <a:lnTo>
                    <a:pt x="18877" y="19970"/>
                  </a:lnTo>
                  <a:lnTo>
                    <a:pt x="19426" y="18328"/>
                  </a:lnTo>
                  <a:lnTo>
                    <a:pt x="7250" y="12587"/>
                  </a:lnTo>
                  <a:lnTo>
                    <a:pt x="39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2"/>
            <p:cNvSpPr/>
            <p:nvPr/>
          </p:nvSpPr>
          <p:spPr>
            <a:xfrm>
              <a:off x="1413243" y="2511802"/>
              <a:ext cx="715682" cy="735660"/>
            </a:xfrm>
            <a:custGeom>
              <a:avLst/>
              <a:gdLst/>
              <a:ahLst/>
              <a:cxnLst/>
              <a:rect l="l" t="t" r="r" b="b"/>
              <a:pathLst>
                <a:path w="19667" h="20216" extrusionOk="0">
                  <a:moveTo>
                    <a:pt x="3971" y="1"/>
                  </a:moveTo>
                  <a:lnTo>
                    <a:pt x="5527" y="6316"/>
                  </a:lnTo>
                  <a:lnTo>
                    <a:pt x="7113" y="12622"/>
                  </a:lnTo>
                  <a:lnTo>
                    <a:pt x="7128" y="12685"/>
                  </a:lnTo>
                  <a:lnTo>
                    <a:pt x="7192" y="12717"/>
                  </a:lnTo>
                  <a:cubicBezTo>
                    <a:pt x="11177" y="14645"/>
                    <a:pt x="15189" y="16523"/>
                    <a:pt x="19186" y="18432"/>
                  </a:cubicBezTo>
                  <a:lnTo>
                    <a:pt x="19186" y="18432"/>
                  </a:lnTo>
                  <a:lnTo>
                    <a:pt x="18752" y="19728"/>
                  </a:lnTo>
                  <a:lnTo>
                    <a:pt x="5457" y="15871"/>
                  </a:lnTo>
                  <a:lnTo>
                    <a:pt x="2768" y="8790"/>
                  </a:lnTo>
                  <a:lnTo>
                    <a:pt x="1" y="1642"/>
                  </a:lnTo>
                  <a:lnTo>
                    <a:pt x="2574" y="8861"/>
                  </a:lnTo>
                  <a:lnTo>
                    <a:pt x="5187" y="16059"/>
                  </a:lnTo>
                  <a:lnTo>
                    <a:pt x="5214" y="16134"/>
                  </a:lnTo>
                  <a:lnTo>
                    <a:pt x="5294" y="16158"/>
                  </a:lnTo>
                  <a:lnTo>
                    <a:pt x="18822" y="20164"/>
                  </a:lnTo>
                  <a:lnTo>
                    <a:pt x="19008" y="20215"/>
                  </a:lnTo>
                  <a:lnTo>
                    <a:pt x="19066" y="20033"/>
                  </a:lnTo>
                  <a:lnTo>
                    <a:pt x="19611" y="18392"/>
                  </a:lnTo>
                  <a:lnTo>
                    <a:pt x="19667" y="18226"/>
                  </a:lnTo>
                  <a:lnTo>
                    <a:pt x="19509" y="18155"/>
                  </a:lnTo>
                  <a:cubicBezTo>
                    <a:pt x="15462" y="16266"/>
                    <a:pt x="11429" y="14349"/>
                    <a:pt x="7371" y="12482"/>
                  </a:cubicBezTo>
                  <a:lnTo>
                    <a:pt x="7371" y="12482"/>
                  </a:lnTo>
                  <a:lnTo>
                    <a:pt x="5696" y="62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2"/>
            <p:cNvSpPr/>
            <p:nvPr/>
          </p:nvSpPr>
          <p:spPr>
            <a:xfrm>
              <a:off x="2272882" y="3396839"/>
              <a:ext cx="1531109" cy="703783"/>
            </a:xfrm>
            <a:custGeom>
              <a:avLst/>
              <a:gdLst/>
              <a:ahLst/>
              <a:cxnLst/>
              <a:rect l="l" t="t" r="r" b="b"/>
              <a:pathLst>
                <a:path w="42075" h="19340" extrusionOk="0">
                  <a:moveTo>
                    <a:pt x="41321" y="601"/>
                  </a:moveTo>
                  <a:lnTo>
                    <a:pt x="34170" y="18740"/>
                  </a:lnTo>
                  <a:lnTo>
                    <a:pt x="7771" y="18740"/>
                  </a:lnTo>
                  <a:lnTo>
                    <a:pt x="755" y="601"/>
                  </a:lnTo>
                  <a:close/>
                  <a:moveTo>
                    <a:pt x="316" y="1"/>
                  </a:moveTo>
                  <a:cubicBezTo>
                    <a:pt x="218" y="1"/>
                    <a:pt x="123" y="48"/>
                    <a:pt x="68" y="132"/>
                  </a:cubicBezTo>
                  <a:cubicBezTo>
                    <a:pt x="12" y="210"/>
                    <a:pt x="1" y="317"/>
                    <a:pt x="36" y="407"/>
                  </a:cubicBezTo>
                  <a:lnTo>
                    <a:pt x="7286" y="19146"/>
                  </a:lnTo>
                  <a:cubicBezTo>
                    <a:pt x="7329" y="19264"/>
                    <a:pt x="7440" y="19339"/>
                    <a:pt x="7566" y="19339"/>
                  </a:cubicBezTo>
                  <a:lnTo>
                    <a:pt x="34375" y="19339"/>
                  </a:lnTo>
                  <a:cubicBezTo>
                    <a:pt x="34497" y="19339"/>
                    <a:pt x="34607" y="19264"/>
                    <a:pt x="34655" y="19150"/>
                  </a:cubicBezTo>
                  <a:lnTo>
                    <a:pt x="42039" y="412"/>
                  </a:lnTo>
                  <a:cubicBezTo>
                    <a:pt x="42075" y="317"/>
                    <a:pt x="42062" y="214"/>
                    <a:pt x="42007" y="132"/>
                  </a:cubicBezTo>
                  <a:cubicBezTo>
                    <a:pt x="41952" y="48"/>
                    <a:pt x="41858" y="1"/>
                    <a:pt x="417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2"/>
            <p:cNvSpPr/>
            <p:nvPr/>
          </p:nvSpPr>
          <p:spPr>
            <a:xfrm>
              <a:off x="2382338" y="4078684"/>
              <a:ext cx="1212115" cy="519649"/>
            </a:xfrm>
            <a:custGeom>
              <a:avLst/>
              <a:gdLst/>
              <a:ahLst/>
              <a:cxnLst/>
              <a:rect l="l" t="t" r="r" b="b"/>
              <a:pathLst>
                <a:path w="33309" h="14280" extrusionOk="0">
                  <a:moveTo>
                    <a:pt x="4557" y="0"/>
                  </a:moveTo>
                  <a:cubicBezTo>
                    <a:pt x="4429" y="0"/>
                    <a:pt x="4309" y="82"/>
                    <a:pt x="4270" y="210"/>
                  </a:cubicBezTo>
                  <a:lnTo>
                    <a:pt x="28" y="13889"/>
                  </a:lnTo>
                  <a:cubicBezTo>
                    <a:pt x="0" y="13980"/>
                    <a:pt x="20" y="14078"/>
                    <a:pt x="75" y="14157"/>
                  </a:cubicBezTo>
                  <a:cubicBezTo>
                    <a:pt x="130" y="14233"/>
                    <a:pt x="221" y="14280"/>
                    <a:pt x="316" y="14280"/>
                  </a:cubicBezTo>
                  <a:lnTo>
                    <a:pt x="33009" y="14280"/>
                  </a:lnTo>
                  <a:cubicBezTo>
                    <a:pt x="33174" y="14280"/>
                    <a:pt x="33309" y="14145"/>
                    <a:pt x="33309" y="13980"/>
                  </a:cubicBezTo>
                  <a:cubicBezTo>
                    <a:pt x="33309" y="13814"/>
                    <a:pt x="33174" y="13679"/>
                    <a:pt x="33009" y="13679"/>
                  </a:cubicBezTo>
                  <a:lnTo>
                    <a:pt x="722" y="13679"/>
                  </a:lnTo>
                  <a:lnTo>
                    <a:pt x="4842" y="388"/>
                  </a:lnTo>
                  <a:cubicBezTo>
                    <a:pt x="4894" y="230"/>
                    <a:pt x="4803" y="64"/>
                    <a:pt x="4645" y="13"/>
                  </a:cubicBezTo>
                  <a:cubicBezTo>
                    <a:pt x="4616" y="4"/>
                    <a:pt x="4586" y="0"/>
                    <a:pt x="45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2"/>
            <p:cNvSpPr/>
            <p:nvPr/>
          </p:nvSpPr>
          <p:spPr>
            <a:xfrm>
              <a:off x="2212150" y="3267370"/>
              <a:ext cx="84643" cy="151382"/>
            </a:xfrm>
            <a:custGeom>
              <a:avLst/>
              <a:gdLst/>
              <a:ahLst/>
              <a:cxnLst/>
              <a:rect l="l" t="t" r="r" b="b"/>
              <a:pathLst>
                <a:path w="2326" h="4160" extrusionOk="0">
                  <a:moveTo>
                    <a:pt x="342" y="0"/>
                  </a:moveTo>
                  <a:cubicBezTo>
                    <a:pt x="300" y="0"/>
                    <a:pt x="258" y="9"/>
                    <a:pt x="218" y="27"/>
                  </a:cubicBezTo>
                  <a:cubicBezTo>
                    <a:pt x="67" y="98"/>
                    <a:pt x="0" y="276"/>
                    <a:pt x="71" y="426"/>
                  </a:cubicBezTo>
                  <a:lnTo>
                    <a:pt x="1714" y="3985"/>
                  </a:lnTo>
                  <a:cubicBezTo>
                    <a:pt x="1765" y="4092"/>
                    <a:pt x="1871" y="4159"/>
                    <a:pt x="1985" y="4159"/>
                  </a:cubicBezTo>
                  <a:cubicBezTo>
                    <a:pt x="2025" y="4159"/>
                    <a:pt x="2069" y="4151"/>
                    <a:pt x="2112" y="4131"/>
                  </a:cubicBezTo>
                  <a:cubicBezTo>
                    <a:pt x="2262" y="4060"/>
                    <a:pt x="2325" y="3883"/>
                    <a:pt x="2258" y="3733"/>
                  </a:cubicBezTo>
                  <a:lnTo>
                    <a:pt x="616" y="177"/>
                  </a:lnTo>
                  <a:cubicBezTo>
                    <a:pt x="564" y="64"/>
                    <a:pt x="455"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2"/>
            <p:cNvSpPr/>
            <p:nvPr/>
          </p:nvSpPr>
          <p:spPr>
            <a:xfrm>
              <a:off x="2179837" y="3223522"/>
              <a:ext cx="79585" cy="79767"/>
            </a:xfrm>
            <a:custGeom>
              <a:avLst/>
              <a:gdLst/>
              <a:ahLst/>
              <a:cxnLst/>
              <a:rect l="l" t="t" r="r" b="b"/>
              <a:pathLst>
                <a:path w="2187" h="2192" extrusionOk="0">
                  <a:moveTo>
                    <a:pt x="1094" y="1"/>
                  </a:moveTo>
                  <a:cubicBezTo>
                    <a:pt x="490" y="1"/>
                    <a:pt x="1" y="490"/>
                    <a:pt x="1" y="1098"/>
                  </a:cubicBezTo>
                  <a:cubicBezTo>
                    <a:pt x="1" y="1702"/>
                    <a:pt x="490" y="2192"/>
                    <a:pt x="1094" y="2192"/>
                  </a:cubicBezTo>
                  <a:cubicBezTo>
                    <a:pt x="1698" y="2192"/>
                    <a:pt x="2187" y="1702"/>
                    <a:pt x="2187" y="1098"/>
                  </a:cubicBezTo>
                  <a:cubicBezTo>
                    <a:pt x="2187" y="490"/>
                    <a:pt x="1698" y="1"/>
                    <a:pt x="10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2"/>
            <p:cNvSpPr/>
            <p:nvPr/>
          </p:nvSpPr>
          <p:spPr>
            <a:xfrm>
              <a:off x="2471199" y="3401788"/>
              <a:ext cx="248471" cy="693775"/>
            </a:xfrm>
            <a:custGeom>
              <a:avLst/>
              <a:gdLst/>
              <a:ahLst/>
              <a:cxnLst/>
              <a:rect l="l" t="t" r="r" b="b"/>
              <a:pathLst>
                <a:path w="6828" h="19065" extrusionOk="0">
                  <a:moveTo>
                    <a:pt x="337" y="0"/>
                  </a:moveTo>
                  <a:cubicBezTo>
                    <a:pt x="306" y="0"/>
                    <a:pt x="273" y="5"/>
                    <a:pt x="241" y="16"/>
                  </a:cubicBezTo>
                  <a:cubicBezTo>
                    <a:pt x="84" y="67"/>
                    <a:pt x="1" y="236"/>
                    <a:pt x="52" y="394"/>
                  </a:cubicBezTo>
                  <a:lnTo>
                    <a:pt x="6209" y="18859"/>
                  </a:lnTo>
                  <a:cubicBezTo>
                    <a:pt x="6248" y="18986"/>
                    <a:pt x="6367" y="19065"/>
                    <a:pt x="6493" y="19065"/>
                  </a:cubicBezTo>
                  <a:cubicBezTo>
                    <a:pt x="6525" y="19065"/>
                    <a:pt x="6556" y="19061"/>
                    <a:pt x="6587" y="19049"/>
                  </a:cubicBezTo>
                  <a:cubicBezTo>
                    <a:pt x="6746" y="18998"/>
                    <a:pt x="6828" y="18828"/>
                    <a:pt x="6777" y="18670"/>
                  </a:cubicBezTo>
                  <a:lnTo>
                    <a:pt x="620" y="205"/>
                  </a:lnTo>
                  <a:cubicBezTo>
                    <a:pt x="579" y="79"/>
                    <a:pt x="463" y="0"/>
                    <a:pt x="3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2"/>
            <p:cNvSpPr/>
            <p:nvPr/>
          </p:nvSpPr>
          <p:spPr>
            <a:xfrm>
              <a:off x="2745349" y="3396803"/>
              <a:ext cx="133187" cy="693885"/>
            </a:xfrm>
            <a:custGeom>
              <a:avLst/>
              <a:gdLst/>
              <a:ahLst/>
              <a:cxnLst/>
              <a:rect l="l" t="t" r="r" b="b"/>
              <a:pathLst>
                <a:path w="3660" h="19068" extrusionOk="0">
                  <a:moveTo>
                    <a:pt x="331" y="1"/>
                  </a:moveTo>
                  <a:cubicBezTo>
                    <a:pt x="313" y="1"/>
                    <a:pt x="295" y="2"/>
                    <a:pt x="277" y="6"/>
                  </a:cubicBezTo>
                  <a:cubicBezTo>
                    <a:pt x="115" y="29"/>
                    <a:pt x="1" y="184"/>
                    <a:pt x="28" y="350"/>
                  </a:cubicBezTo>
                  <a:lnTo>
                    <a:pt x="3040" y="18815"/>
                  </a:lnTo>
                  <a:cubicBezTo>
                    <a:pt x="3064" y="18961"/>
                    <a:pt x="3190" y="19067"/>
                    <a:pt x="3336" y="19067"/>
                  </a:cubicBezTo>
                  <a:cubicBezTo>
                    <a:pt x="3352" y="19067"/>
                    <a:pt x="3367" y="19064"/>
                    <a:pt x="3383" y="19064"/>
                  </a:cubicBezTo>
                  <a:cubicBezTo>
                    <a:pt x="3549" y="19036"/>
                    <a:pt x="3659" y="18883"/>
                    <a:pt x="3632" y="18717"/>
                  </a:cubicBezTo>
                  <a:lnTo>
                    <a:pt x="620" y="251"/>
                  </a:lnTo>
                  <a:cubicBezTo>
                    <a:pt x="596" y="107"/>
                    <a:pt x="472" y="1"/>
                    <a:pt x="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2"/>
            <p:cNvSpPr/>
            <p:nvPr/>
          </p:nvSpPr>
          <p:spPr>
            <a:xfrm>
              <a:off x="3010002" y="3396839"/>
              <a:ext cx="21907" cy="708804"/>
            </a:xfrm>
            <a:custGeom>
              <a:avLst/>
              <a:gdLst/>
              <a:ahLst/>
              <a:cxnLst/>
              <a:rect l="l" t="t" r="r" b="b"/>
              <a:pathLst>
                <a:path w="602" h="19478" extrusionOk="0">
                  <a:moveTo>
                    <a:pt x="301" y="1"/>
                  </a:moveTo>
                  <a:cubicBezTo>
                    <a:pt x="135" y="1"/>
                    <a:pt x="1" y="135"/>
                    <a:pt x="1" y="301"/>
                  </a:cubicBezTo>
                  <a:lnTo>
                    <a:pt x="1" y="19177"/>
                  </a:lnTo>
                  <a:cubicBezTo>
                    <a:pt x="1" y="19343"/>
                    <a:pt x="135" y="19477"/>
                    <a:pt x="301" y="19477"/>
                  </a:cubicBezTo>
                  <a:cubicBezTo>
                    <a:pt x="467" y="19477"/>
                    <a:pt x="601" y="19343"/>
                    <a:pt x="601" y="19177"/>
                  </a:cubicBezTo>
                  <a:lnTo>
                    <a:pt x="601" y="301"/>
                  </a:lnTo>
                  <a:cubicBezTo>
                    <a:pt x="601" y="135"/>
                    <a:pt x="467" y="1"/>
                    <a:pt x="3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2"/>
            <p:cNvSpPr/>
            <p:nvPr/>
          </p:nvSpPr>
          <p:spPr>
            <a:xfrm>
              <a:off x="3188669" y="3411722"/>
              <a:ext cx="97707" cy="693921"/>
            </a:xfrm>
            <a:custGeom>
              <a:avLst/>
              <a:gdLst/>
              <a:ahLst/>
              <a:cxnLst/>
              <a:rect l="l" t="t" r="r" b="b"/>
              <a:pathLst>
                <a:path w="2685" h="19069" extrusionOk="0">
                  <a:moveTo>
                    <a:pt x="2363" y="1"/>
                  </a:moveTo>
                  <a:cubicBezTo>
                    <a:pt x="2210" y="1"/>
                    <a:pt x="2087" y="114"/>
                    <a:pt x="2068" y="267"/>
                  </a:cubicBezTo>
                  <a:lnTo>
                    <a:pt x="16" y="18733"/>
                  </a:lnTo>
                  <a:cubicBezTo>
                    <a:pt x="1" y="18899"/>
                    <a:pt x="119" y="19048"/>
                    <a:pt x="281" y="19065"/>
                  </a:cubicBezTo>
                  <a:cubicBezTo>
                    <a:pt x="293" y="19065"/>
                    <a:pt x="305" y="19068"/>
                    <a:pt x="316" y="19068"/>
                  </a:cubicBezTo>
                  <a:cubicBezTo>
                    <a:pt x="466" y="19068"/>
                    <a:pt x="597" y="18954"/>
                    <a:pt x="613" y="18799"/>
                  </a:cubicBezTo>
                  <a:lnTo>
                    <a:pt x="2664" y="335"/>
                  </a:lnTo>
                  <a:cubicBezTo>
                    <a:pt x="2684" y="169"/>
                    <a:pt x="2566" y="22"/>
                    <a:pt x="2400" y="3"/>
                  </a:cubicBezTo>
                  <a:cubicBezTo>
                    <a:pt x="2388" y="2"/>
                    <a:pt x="2375" y="1"/>
                    <a:pt x="2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2"/>
            <p:cNvSpPr/>
            <p:nvPr/>
          </p:nvSpPr>
          <p:spPr>
            <a:xfrm>
              <a:off x="3367299" y="3391818"/>
              <a:ext cx="178420" cy="708804"/>
            </a:xfrm>
            <a:custGeom>
              <a:avLst/>
              <a:gdLst/>
              <a:ahLst/>
              <a:cxnLst/>
              <a:rect l="l" t="t" r="r" b="b"/>
              <a:pathLst>
                <a:path w="4903" h="19478" extrusionOk="0">
                  <a:moveTo>
                    <a:pt x="4568" y="1"/>
                  </a:moveTo>
                  <a:cubicBezTo>
                    <a:pt x="4432" y="1"/>
                    <a:pt x="4309" y="95"/>
                    <a:pt x="4279" y="234"/>
                  </a:cubicBezTo>
                  <a:lnTo>
                    <a:pt x="37" y="19110"/>
                  </a:lnTo>
                  <a:cubicBezTo>
                    <a:pt x="1" y="19272"/>
                    <a:pt x="103" y="19434"/>
                    <a:pt x="265" y="19470"/>
                  </a:cubicBezTo>
                  <a:cubicBezTo>
                    <a:pt x="285" y="19473"/>
                    <a:pt x="309" y="19477"/>
                    <a:pt x="332" y="19477"/>
                  </a:cubicBezTo>
                  <a:cubicBezTo>
                    <a:pt x="467" y="19477"/>
                    <a:pt x="593" y="19382"/>
                    <a:pt x="624" y="19244"/>
                  </a:cubicBezTo>
                  <a:lnTo>
                    <a:pt x="4863" y="368"/>
                  </a:lnTo>
                  <a:cubicBezTo>
                    <a:pt x="4902" y="206"/>
                    <a:pt x="4800" y="44"/>
                    <a:pt x="4638" y="9"/>
                  </a:cubicBezTo>
                  <a:cubicBezTo>
                    <a:pt x="4615" y="3"/>
                    <a:pt x="4591" y="1"/>
                    <a:pt x="45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2"/>
            <p:cNvSpPr/>
            <p:nvPr/>
          </p:nvSpPr>
          <p:spPr>
            <a:xfrm>
              <a:off x="2543175" y="4651982"/>
              <a:ext cx="179257" cy="179257"/>
            </a:xfrm>
            <a:custGeom>
              <a:avLst/>
              <a:gdLst/>
              <a:ahLst/>
              <a:cxnLst/>
              <a:rect l="l" t="t" r="r" b="b"/>
              <a:pathLst>
                <a:path w="4926" h="4926" extrusionOk="0">
                  <a:moveTo>
                    <a:pt x="2463" y="1"/>
                  </a:moveTo>
                  <a:cubicBezTo>
                    <a:pt x="1101" y="1"/>
                    <a:pt x="1" y="1106"/>
                    <a:pt x="1" y="2463"/>
                  </a:cubicBezTo>
                  <a:cubicBezTo>
                    <a:pt x="1" y="3824"/>
                    <a:pt x="1101" y="4926"/>
                    <a:pt x="2463" y="4926"/>
                  </a:cubicBezTo>
                  <a:cubicBezTo>
                    <a:pt x="3820" y="4926"/>
                    <a:pt x="4926" y="3824"/>
                    <a:pt x="4926" y="2463"/>
                  </a:cubicBezTo>
                  <a:cubicBezTo>
                    <a:pt x="4926" y="1106"/>
                    <a:pt x="3820" y="1"/>
                    <a:pt x="24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2"/>
            <p:cNvSpPr/>
            <p:nvPr/>
          </p:nvSpPr>
          <p:spPr>
            <a:xfrm>
              <a:off x="3294668" y="4651982"/>
              <a:ext cx="179257" cy="179257"/>
            </a:xfrm>
            <a:custGeom>
              <a:avLst/>
              <a:gdLst/>
              <a:ahLst/>
              <a:cxnLst/>
              <a:rect l="l" t="t" r="r" b="b"/>
              <a:pathLst>
                <a:path w="4926" h="4926" extrusionOk="0">
                  <a:moveTo>
                    <a:pt x="2463" y="1"/>
                  </a:moveTo>
                  <a:cubicBezTo>
                    <a:pt x="1105" y="1"/>
                    <a:pt x="0" y="1106"/>
                    <a:pt x="0" y="2463"/>
                  </a:cubicBezTo>
                  <a:cubicBezTo>
                    <a:pt x="0" y="3824"/>
                    <a:pt x="1105" y="4926"/>
                    <a:pt x="2463" y="4926"/>
                  </a:cubicBezTo>
                  <a:cubicBezTo>
                    <a:pt x="3824" y="4926"/>
                    <a:pt x="4926" y="3824"/>
                    <a:pt x="4926" y="2463"/>
                  </a:cubicBezTo>
                  <a:cubicBezTo>
                    <a:pt x="4926" y="1106"/>
                    <a:pt x="3824" y="1"/>
                    <a:pt x="24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2"/>
            <p:cNvSpPr/>
            <p:nvPr/>
          </p:nvSpPr>
          <p:spPr>
            <a:xfrm>
              <a:off x="2578072" y="4582335"/>
              <a:ext cx="94541" cy="119541"/>
            </a:xfrm>
            <a:custGeom>
              <a:avLst/>
              <a:gdLst/>
              <a:ahLst/>
              <a:cxnLst/>
              <a:rect l="l" t="t" r="r" b="b"/>
              <a:pathLst>
                <a:path w="2598" h="3285" extrusionOk="0">
                  <a:moveTo>
                    <a:pt x="2459" y="0"/>
                  </a:moveTo>
                  <a:lnTo>
                    <a:pt x="0" y="411"/>
                  </a:lnTo>
                  <a:lnTo>
                    <a:pt x="1638" y="3284"/>
                  </a:lnTo>
                  <a:lnTo>
                    <a:pt x="2597" y="3284"/>
                  </a:lnTo>
                  <a:lnTo>
                    <a:pt x="24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2"/>
            <p:cNvSpPr/>
            <p:nvPr/>
          </p:nvSpPr>
          <p:spPr>
            <a:xfrm>
              <a:off x="3329528" y="4582335"/>
              <a:ext cx="94687" cy="119541"/>
            </a:xfrm>
            <a:custGeom>
              <a:avLst/>
              <a:gdLst/>
              <a:ahLst/>
              <a:cxnLst/>
              <a:rect l="l" t="t" r="r" b="b"/>
              <a:pathLst>
                <a:path w="2602" h="3285" extrusionOk="0">
                  <a:moveTo>
                    <a:pt x="2463" y="0"/>
                  </a:moveTo>
                  <a:lnTo>
                    <a:pt x="1" y="411"/>
                  </a:lnTo>
                  <a:lnTo>
                    <a:pt x="1643" y="3284"/>
                  </a:lnTo>
                  <a:lnTo>
                    <a:pt x="2602" y="3284"/>
                  </a:lnTo>
                  <a:lnTo>
                    <a:pt x="24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2"/>
            <p:cNvSpPr/>
            <p:nvPr/>
          </p:nvSpPr>
          <p:spPr>
            <a:xfrm>
              <a:off x="1468117" y="3283271"/>
              <a:ext cx="101455" cy="378310"/>
            </a:xfrm>
            <a:custGeom>
              <a:avLst/>
              <a:gdLst/>
              <a:ahLst/>
              <a:cxnLst/>
              <a:rect l="l" t="t" r="r" b="b"/>
              <a:pathLst>
                <a:path w="2788" h="10396" extrusionOk="0">
                  <a:moveTo>
                    <a:pt x="684" y="0"/>
                  </a:moveTo>
                  <a:cubicBezTo>
                    <a:pt x="822" y="245"/>
                    <a:pt x="968" y="482"/>
                    <a:pt x="1114" y="719"/>
                  </a:cubicBezTo>
                  <a:cubicBezTo>
                    <a:pt x="1260" y="956"/>
                    <a:pt x="1398" y="1200"/>
                    <a:pt x="1551" y="1429"/>
                  </a:cubicBezTo>
                  <a:lnTo>
                    <a:pt x="2409" y="2755"/>
                  </a:lnTo>
                  <a:lnTo>
                    <a:pt x="2409" y="2755"/>
                  </a:lnTo>
                  <a:cubicBezTo>
                    <a:pt x="1953" y="3997"/>
                    <a:pt x="1532" y="5251"/>
                    <a:pt x="1125" y="6508"/>
                  </a:cubicBezTo>
                  <a:cubicBezTo>
                    <a:pt x="917" y="7147"/>
                    <a:pt x="727" y="7795"/>
                    <a:pt x="533" y="8442"/>
                  </a:cubicBezTo>
                  <a:cubicBezTo>
                    <a:pt x="336" y="9089"/>
                    <a:pt x="167" y="9741"/>
                    <a:pt x="1" y="10395"/>
                  </a:cubicBezTo>
                  <a:cubicBezTo>
                    <a:pt x="265" y="9776"/>
                    <a:pt x="526" y="9153"/>
                    <a:pt x="762" y="8521"/>
                  </a:cubicBezTo>
                  <a:cubicBezTo>
                    <a:pt x="1007" y="7890"/>
                    <a:pt x="1248" y="7262"/>
                    <a:pt x="1473" y="6626"/>
                  </a:cubicBezTo>
                  <a:cubicBezTo>
                    <a:pt x="1926" y="5356"/>
                    <a:pt x="2361" y="4081"/>
                    <a:pt x="2759" y="2790"/>
                  </a:cubicBezTo>
                  <a:lnTo>
                    <a:pt x="2787" y="2704"/>
                  </a:lnTo>
                  <a:lnTo>
                    <a:pt x="2740" y="2641"/>
                  </a:lnTo>
                  <a:lnTo>
                    <a:pt x="1729" y="1307"/>
                  </a:lnTo>
                  <a:cubicBezTo>
                    <a:pt x="1564" y="1082"/>
                    <a:pt x="1382" y="869"/>
                    <a:pt x="1212" y="652"/>
                  </a:cubicBezTo>
                  <a:cubicBezTo>
                    <a:pt x="1039" y="431"/>
                    <a:pt x="865" y="213"/>
                    <a:pt x="6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2"/>
            <p:cNvSpPr/>
            <p:nvPr/>
          </p:nvSpPr>
          <p:spPr>
            <a:xfrm>
              <a:off x="2567992" y="4094659"/>
              <a:ext cx="36" cy="36"/>
            </a:xfrm>
            <a:custGeom>
              <a:avLst/>
              <a:gdLst/>
              <a:ahLst/>
              <a:cxnLst/>
              <a:rect l="l" t="t" r="r" b="b"/>
              <a:pathLst>
                <a:path w="1" h="1" fill="none" extrusionOk="0">
                  <a:moveTo>
                    <a:pt x="0" y="0"/>
                  </a:moveTo>
                  <a:lnTo>
                    <a:pt x="0" y="0"/>
                  </a:lnTo>
                  <a:close/>
                </a:path>
              </a:pathLst>
            </a:custGeom>
            <a:noFill/>
            <a:ln w="400" cap="flat" cmpd="sng">
              <a:solidFill>
                <a:srgbClr val="00A0A0"/>
              </a:solidFill>
              <a:prstDash val="solid"/>
              <a:miter lim="9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2"/>
            <p:cNvSpPr/>
            <p:nvPr/>
          </p:nvSpPr>
          <p:spPr>
            <a:xfrm>
              <a:off x="1745978" y="2114878"/>
              <a:ext cx="77765" cy="99454"/>
            </a:xfrm>
            <a:custGeom>
              <a:avLst/>
              <a:gdLst/>
              <a:ahLst/>
              <a:cxnLst/>
              <a:rect l="l" t="t" r="r" b="b"/>
              <a:pathLst>
                <a:path w="2137" h="2733" extrusionOk="0">
                  <a:moveTo>
                    <a:pt x="1772" y="1834"/>
                  </a:moveTo>
                  <a:cubicBezTo>
                    <a:pt x="1772" y="1834"/>
                    <a:pt x="1772" y="1836"/>
                    <a:pt x="1773" y="1840"/>
                  </a:cubicBezTo>
                  <a:cubicBezTo>
                    <a:pt x="1773" y="1841"/>
                    <a:pt x="1772" y="1842"/>
                    <a:pt x="1772" y="1843"/>
                  </a:cubicBezTo>
                  <a:lnTo>
                    <a:pt x="1772" y="1843"/>
                  </a:lnTo>
                  <a:cubicBezTo>
                    <a:pt x="1772" y="1838"/>
                    <a:pt x="1771" y="1834"/>
                    <a:pt x="1772" y="1834"/>
                  </a:cubicBezTo>
                  <a:close/>
                  <a:moveTo>
                    <a:pt x="1" y="1"/>
                  </a:moveTo>
                  <a:cubicBezTo>
                    <a:pt x="139" y="632"/>
                    <a:pt x="368" y="1244"/>
                    <a:pt x="621" y="1844"/>
                  </a:cubicBezTo>
                  <a:lnTo>
                    <a:pt x="676" y="1978"/>
                  </a:lnTo>
                  <a:lnTo>
                    <a:pt x="838" y="1951"/>
                  </a:lnTo>
                  <a:cubicBezTo>
                    <a:pt x="1035" y="1919"/>
                    <a:pt x="1244" y="1887"/>
                    <a:pt x="1445" y="1867"/>
                  </a:cubicBezTo>
                  <a:cubicBezTo>
                    <a:pt x="1484" y="1866"/>
                    <a:pt x="1525" y="1865"/>
                    <a:pt x="1565" y="1865"/>
                  </a:cubicBezTo>
                  <a:cubicBezTo>
                    <a:pt x="1621" y="1865"/>
                    <a:pt x="1676" y="1867"/>
                    <a:pt x="1722" y="1871"/>
                  </a:cubicBezTo>
                  <a:cubicBezTo>
                    <a:pt x="1737" y="1871"/>
                    <a:pt x="1750" y="1873"/>
                    <a:pt x="1760" y="1876"/>
                  </a:cubicBezTo>
                  <a:lnTo>
                    <a:pt x="1760" y="1876"/>
                  </a:lnTo>
                  <a:cubicBezTo>
                    <a:pt x="1710" y="1987"/>
                    <a:pt x="1558" y="2146"/>
                    <a:pt x="1430" y="2274"/>
                  </a:cubicBezTo>
                  <a:cubicBezTo>
                    <a:pt x="1284" y="2424"/>
                    <a:pt x="1122" y="2570"/>
                    <a:pt x="972" y="2732"/>
                  </a:cubicBezTo>
                  <a:cubicBezTo>
                    <a:pt x="1177" y="2653"/>
                    <a:pt x="1374" y="2558"/>
                    <a:pt x="1564" y="2444"/>
                  </a:cubicBezTo>
                  <a:cubicBezTo>
                    <a:pt x="1658" y="2385"/>
                    <a:pt x="1753" y="2326"/>
                    <a:pt x="1840" y="2250"/>
                  </a:cubicBezTo>
                  <a:cubicBezTo>
                    <a:pt x="1931" y="2175"/>
                    <a:pt x="2022" y="2104"/>
                    <a:pt x="2097" y="1951"/>
                  </a:cubicBezTo>
                  <a:cubicBezTo>
                    <a:pt x="2137" y="1871"/>
                    <a:pt x="2121" y="1690"/>
                    <a:pt x="2018" y="1615"/>
                  </a:cubicBezTo>
                  <a:cubicBezTo>
                    <a:pt x="1931" y="1540"/>
                    <a:pt x="1856" y="1521"/>
                    <a:pt x="1789" y="1505"/>
                  </a:cubicBezTo>
                  <a:cubicBezTo>
                    <a:pt x="1699" y="1484"/>
                    <a:pt x="1617" y="1478"/>
                    <a:pt x="1538" y="1478"/>
                  </a:cubicBezTo>
                  <a:cubicBezTo>
                    <a:pt x="1499" y="1478"/>
                    <a:pt x="1460" y="1480"/>
                    <a:pt x="1422" y="1481"/>
                  </a:cubicBezTo>
                  <a:cubicBezTo>
                    <a:pt x="1245" y="1487"/>
                    <a:pt x="1075" y="1507"/>
                    <a:pt x="905" y="1540"/>
                  </a:cubicBezTo>
                  <a:lnTo>
                    <a:pt x="905" y="1540"/>
                  </a:lnTo>
                  <a:cubicBezTo>
                    <a:pt x="647" y="1016"/>
                    <a:pt x="364" y="501"/>
                    <a:pt x="1" y="1"/>
                  </a:cubicBezTo>
                  <a:close/>
                </a:path>
              </a:pathLst>
            </a:custGeom>
            <a:solidFill>
              <a:srgbClr val="EF8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2"/>
            <p:cNvSpPr/>
            <p:nvPr/>
          </p:nvSpPr>
          <p:spPr>
            <a:xfrm>
              <a:off x="1617928" y="2204648"/>
              <a:ext cx="115356" cy="57678"/>
            </a:xfrm>
            <a:custGeom>
              <a:avLst/>
              <a:gdLst/>
              <a:ahLst/>
              <a:cxnLst/>
              <a:rect l="l" t="t" r="r" b="b"/>
              <a:pathLst>
                <a:path w="3170" h="1585" extrusionOk="0">
                  <a:moveTo>
                    <a:pt x="0" y="1"/>
                  </a:moveTo>
                  <a:cubicBezTo>
                    <a:pt x="71" y="309"/>
                    <a:pt x="241" y="600"/>
                    <a:pt x="474" y="833"/>
                  </a:cubicBezTo>
                  <a:cubicBezTo>
                    <a:pt x="707" y="1062"/>
                    <a:pt x="991" y="1236"/>
                    <a:pt x="1290" y="1362"/>
                  </a:cubicBezTo>
                  <a:cubicBezTo>
                    <a:pt x="1594" y="1477"/>
                    <a:pt x="1910" y="1551"/>
                    <a:pt x="2226" y="1575"/>
                  </a:cubicBezTo>
                  <a:cubicBezTo>
                    <a:pt x="2311" y="1581"/>
                    <a:pt x="2397" y="1585"/>
                    <a:pt x="2482" y="1585"/>
                  </a:cubicBezTo>
                  <a:cubicBezTo>
                    <a:pt x="2713" y="1585"/>
                    <a:pt x="2945" y="1559"/>
                    <a:pt x="3169" y="1496"/>
                  </a:cubicBezTo>
                  <a:cubicBezTo>
                    <a:pt x="2557" y="1342"/>
                    <a:pt x="1981" y="1209"/>
                    <a:pt x="1441" y="991"/>
                  </a:cubicBezTo>
                  <a:cubicBezTo>
                    <a:pt x="1168" y="881"/>
                    <a:pt x="915" y="750"/>
                    <a:pt x="671" y="593"/>
                  </a:cubicBezTo>
                  <a:cubicBezTo>
                    <a:pt x="430" y="431"/>
                    <a:pt x="221" y="233"/>
                    <a:pt x="0" y="1"/>
                  </a:cubicBezTo>
                  <a:close/>
                </a:path>
              </a:pathLst>
            </a:custGeom>
            <a:solidFill>
              <a:srgbClr val="EF8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2"/>
            <p:cNvSpPr/>
            <p:nvPr/>
          </p:nvSpPr>
          <p:spPr>
            <a:xfrm>
              <a:off x="1508908" y="2086022"/>
              <a:ext cx="35226" cy="28894"/>
            </a:xfrm>
            <a:custGeom>
              <a:avLst/>
              <a:gdLst/>
              <a:ahLst/>
              <a:cxnLst/>
              <a:rect l="l" t="t" r="r" b="b"/>
              <a:pathLst>
                <a:path w="968" h="794" extrusionOk="0">
                  <a:moveTo>
                    <a:pt x="0" y="1"/>
                  </a:moveTo>
                  <a:cubicBezTo>
                    <a:pt x="60" y="254"/>
                    <a:pt x="202" y="415"/>
                    <a:pt x="359" y="553"/>
                  </a:cubicBezTo>
                  <a:cubicBezTo>
                    <a:pt x="521" y="680"/>
                    <a:pt x="707" y="782"/>
                    <a:pt x="967" y="794"/>
                  </a:cubicBezTo>
                  <a:cubicBezTo>
                    <a:pt x="909" y="538"/>
                    <a:pt x="770" y="380"/>
                    <a:pt x="612" y="241"/>
                  </a:cubicBezTo>
                  <a:cubicBezTo>
                    <a:pt x="446" y="115"/>
                    <a:pt x="261" y="8"/>
                    <a:pt x="0" y="1"/>
                  </a:cubicBezTo>
                  <a:close/>
                </a:path>
              </a:pathLst>
            </a:custGeom>
            <a:solidFill>
              <a:srgbClr val="EF8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2"/>
            <p:cNvSpPr/>
            <p:nvPr/>
          </p:nvSpPr>
          <p:spPr>
            <a:xfrm>
              <a:off x="1695617" y="2087296"/>
              <a:ext cx="22562" cy="32787"/>
            </a:xfrm>
            <a:custGeom>
              <a:avLst/>
              <a:gdLst/>
              <a:ahLst/>
              <a:cxnLst/>
              <a:rect l="l" t="t" r="r" b="b"/>
              <a:pathLst>
                <a:path w="620" h="901" extrusionOk="0">
                  <a:moveTo>
                    <a:pt x="308" y="1"/>
                  </a:moveTo>
                  <a:cubicBezTo>
                    <a:pt x="138" y="1"/>
                    <a:pt x="0" y="203"/>
                    <a:pt x="0" y="451"/>
                  </a:cubicBezTo>
                  <a:cubicBezTo>
                    <a:pt x="0" y="700"/>
                    <a:pt x="138" y="901"/>
                    <a:pt x="308" y="901"/>
                  </a:cubicBezTo>
                  <a:cubicBezTo>
                    <a:pt x="477" y="901"/>
                    <a:pt x="620" y="700"/>
                    <a:pt x="620" y="451"/>
                  </a:cubicBezTo>
                  <a:cubicBezTo>
                    <a:pt x="620" y="203"/>
                    <a:pt x="477" y="1"/>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2"/>
            <p:cNvSpPr/>
            <p:nvPr/>
          </p:nvSpPr>
          <p:spPr>
            <a:xfrm>
              <a:off x="1758896" y="2085295"/>
              <a:ext cx="22453" cy="32642"/>
            </a:xfrm>
            <a:custGeom>
              <a:avLst/>
              <a:gdLst/>
              <a:ahLst/>
              <a:cxnLst/>
              <a:rect l="l" t="t" r="r" b="b"/>
              <a:pathLst>
                <a:path w="617" h="897" extrusionOk="0">
                  <a:moveTo>
                    <a:pt x="309" y="1"/>
                  </a:moveTo>
                  <a:cubicBezTo>
                    <a:pt x="139" y="1"/>
                    <a:pt x="1" y="203"/>
                    <a:pt x="1" y="451"/>
                  </a:cubicBezTo>
                  <a:cubicBezTo>
                    <a:pt x="1" y="695"/>
                    <a:pt x="139" y="897"/>
                    <a:pt x="309" y="897"/>
                  </a:cubicBezTo>
                  <a:cubicBezTo>
                    <a:pt x="479" y="897"/>
                    <a:pt x="617" y="695"/>
                    <a:pt x="617" y="451"/>
                  </a:cubicBezTo>
                  <a:cubicBezTo>
                    <a:pt x="617" y="203"/>
                    <a:pt x="479"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2"/>
            <p:cNvSpPr/>
            <p:nvPr/>
          </p:nvSpPr>
          <p:spPr>
            <a:xfrm>
              <a:off x="1645910" y="2012445"/>
              <a:ext cx="64665" cy="34389"/>
            </a:xfrm>
            <a:custGeom>
              <a:avLst/>
              <a:gdLst/>
              <a:ahLst/>
              <a:cxnLst/>
              <a:rect l="l" t="t" r="r" b="b"/>
              <a:pathLst>
                <a:path w="1777" h="945" extrusionOk="0">
                  <a:moveTo>
                    <a:pt x="1594" y="0"/>
                  </a:moveTo>
                  <a:cubicBezTo>
                    <a:pt x="1194" y="0"/>
                    <a:pt x="261" y="80"/>
                    <a:pt x="0" y="811"/>
                  </a:cubicBezTo>
                  <a:lnTo>
                    <a:pt x="375" y="945"/>
                  </a:lnTo>
                  <a:cubicBezTo>
                    <a:pt x="552" y="454"/>
                    <a:pt x="1281" y="401"/>
                    <a:pt x="1596" y="401"/>
                  </a:cubicBezTo>
                  <a:cubicBezTo>
                    <a:pt x="1683" y="401"/>
                    <a:pt x="1738" y="405"/>
                    <a:pt x="1741" y="405"/>
                  </a:cubicBezTo>
                  <a:lnTo>
                    <a:pt x="1776" y="6"/>
                  </a:lnTo>
                  <a:cubicBezTo>
                    <a:pt x="1764" y="5"/>
                    <a:pt x="1697" y="0"/>
                    <a:pt x="15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2"/>
            <p:cNvSpPr/>
            <p:nvPr/>
          </p:nvSpPr>
          <p:spPr>
            <a:xfrm>
              <a:off x="1739683" y="2007023"/>
              <a:ext cx="48435" cy="34825"/>
            </a:xfrm>
            <a:custGeom>
              <a:avLst/>
              <a:gdLst/>
              <a:ahLst/>
              <a:cxnLst/>
              <a:rect l="l" t="t" r="r" b="b"/>
              <a:pathLst>
                <a:path w="1331" h="957" extrusionOk="0">
                  <a:moveTo>
                    <a:pt x="159" y="1"/>
                  </a:moveTo>
                  <a:lnTo>
                    <a:pt x="0" y="372"/>
                  </a:lnTo>
                  <a:cubicBezTo>
                    <a:pt x="8" y="372"/>
                    <a:pt x="766" y="700"/>
                    <a:pt x="1074" y="957"/>
                  </a:cubicBezTo>
                  <a:lnTo>
                    <a:pt x="1330" y="649"/>
                  </a:lnTo>
                  <a:cubicBezTo>
                    <a:pt x="975" y="352"/>
                    <a:pt x="194" y="17"/>
                    <a:pt x="1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5" name="Google Shape;865;p32"/>
          <p:cNvSpPr txBox="1">
            <a:spLocks noGrp="1"/>
          </p:cNvSpPr>
          <p:nvPr>
            <p:ph type="ctrTitle"/>
          </p:nvPr>
        </p:nvSpPr>
        <p:spPr>
          <a:xfrm>
            <a:off x="4617950" y="425075"/>
            <a:ext cx="3710400" cy="119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Conclusiones</a:t>
            </a:r>
            <a:endParaRPr dirty="0"/>
          </a:p>
        </p:txBody>
      </p:sp>
    </p:spTree>
    <p:extLst>
      <p:ext uri="{BB962C8B-B14F-4D97-AF65-F5344CB8AC3E}">
        <p14:creationId xmlns:p14="http://schemas.microsoft.com/office/powerpoint/2010/main" val="303514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903"/>
        <p:cNvGrpSpPr/>
        <p:nvPr/>
      </p:nvGrpSpPr>
      <p:grpSpPr>
        <a:xfrm>
          <a:off x="0" y="0"/>
          <a:ext cx="0" cy="0"/>
          <a:chOff x="0" y="0"/>
          <a:chExt cx="0" cy="0"/>
        </a:xfrm>
      </p:grpSpPr>
      <p:grpSp>
        <p:nvGrpSpPr>
          <p:cNvPr id="1904" name="Google Shape;1904;p52"/>
          <p:cNvGrpSpPr/>
          <p:nvPr/>
        </p:nvGrpSpPr>
        <p:grpSpPr>
          <a:xfrm>
            <a:off x="319500" y="0"/>
            <a:ext cx="8505000" cy="1948350"/>
            <a:chOff x="319500" y="0"/>
            <a:chExt cx="8505000" cy="1948350"/>
          </a:xfrm>
        </p:grpSpPr>
        <p:sp>
          <p:nvSpPr>
            <p:cNvPr id="1905" name="Google Shape;1905;p52"/>
            <p:cNvSpPr/>
            <p:nvPr/>
          </p:nvSpPr>
          <p:spPr>
            <a:xfrm>
              <a:off x="319500" y="363150"/>
              <a:ext cx="8505000" cy="1585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6" name="Google Shape;1906;p52"/>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7" name="Google Shape;1907;p52"/>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8" name="Google Shape;1908;p52"/>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9" name="Google Shape;1909;p52"/>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10" name="Google Shape;1910;p52"/>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 dirty="0">
                <a:solidFill>
                  <a:schemeClr val="lt1"/>
                </a:solidFill>
              </a:rPr>
              <a:t>GRACIAS</a:t>
            </a:r>
            <a:r>
              <a:rPr lang="en" dirty="0">
                <a:solidFill>
                  <a:schemeClr val="lt1"/>
                </a:solidFill>
                <a:latin typeface="Fjalla One"/>
                <a:ea typeface="Fjalla One"/>
                <a:cs typeface="Fjalla One"/>
                <a:sym typeface="Fjalla One"/>
              </a:rPr>
              <a:t>!</a:t>
            </a:r>
            <a:endParaRPr lang="es-ES" dirty="0">
              <a:solidFill>
                <a:schemeClr val="lt1"/>
              </a:solidFill>
            </a:endParaRPr>
          </a:p>
        </p:txBody>
      </p:sp>
      <p:sp>
        <p:nvSpPr>
          <p:cNvPr id="1911" name="Google Shape;1911;p52"/>
          <p:cNvSpPr txBox="1"/>
          <p:nvPr/>
        </p:nvSpPr>
        <p:spPr>
          <a:xfrm>
            <a:off x="719300" y="4377150"/>
            <a:ext cx="2456700" cy="357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000" dirty="0">
                <a:solidFill>
                  <a:schemeClr val="lt1"/>
                </a:solidFill>
                <a:latin typeface="Barlow"/>
                <a:ea typeface="Barlow"/>
                <a:cs typeface="Barlow"/>
                <a:sym typeface="Barlow"/>
              </a:rPr>
              <a:t>Please keep this slide for attribution</a:t>
            </a:r>
            <a:endParaRPr sz="1000" dirty="0">
              <a:solidFill>
                <a:schemeClr val="lt1"/>
              </a:solidFill>
              <a:latin typeface="Barlow"/>
              <a:ea typeface="Barlow"/>
              <a:cs typeface="Barlow"/>
              <a:sym typeface="Barlow"/>
            </a:endParaRPr>
          </a:p>
        </p:txBody>
      </p:sp>
      <p:grpSp>
        <p:nvGrpSpPr>
          <p:cNvPr id="1913" name="Google Shape;1913;p52"/>
          <p:cNvGrpSpPr/>
          <p:nvPr/>
        </p:nvGrpSpPr>
        <p:grpSpPr>
          <a:xfrm>
            <a:off x="3711300" y="1459674"/>
            <a:ext cx="5224367" cy="3452882"/>
            <a:chOff x="3863700" y="1459674"/>
            <a:chExt cx="5224367" cy="3452882"/>
          </a:xfrm>
        </p:grpSpPr>
        <p:sp>
          <p:nvSpPr>
            <p:cNvPr id="1914" name="Google Shape;1914;p52"/>
            <p:cNvSpPr/>
            <p:nvPr/>
          </p:nvSpPr>
          <p:spPr>
            <a:xfrm>
              <a:off x="7477982" y="1529451"/>
              <a:ext cx="1346518" cy="3157000"/>
            </a:xfrm>
            <a:custGeom>
              <a:avLst/>
              <a:gdLst/>
              <a:ahLst/>
              <a:cxnLst/>
              <a:rect l="l" t="t" r="r" b="b"/>
              <a:pathLst>
                <a:path w="19201" h="45018" extrusionOk="0">
                  <a:moveTo>
                    <a:pt x="1" y="0"/>
                  </a:moveTo>
                  <a:lnTo>
                    <a:pt x="1" y="45018"/>
                  </a:lnTo>
                  <a:lnTo>
                    <a:pt x="19200" y="45018"/>
                  </a:lnTo>
                  <a:lnTo>
                    <a:pt x="192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5" name="Google Shape;1915;p52"/>
            <p:cNvSpPr/>
            <p:nvPr/>
          </p:nvSpPr>
          <p:spPr>
            <a:xfrm>
              <a:off x="3863700" y="4732599"/>
              <a:ext cx="5224367" cy="179956"/>
            </a:xfrm>
            <a:custGeom>
              <a:avLst/>
              <a:gdLst/>
              <a:ahLst/>
              <a:cxnLst/>
              <a:rect l="l" t="t" r="r" b="b"/>
              <a:pathLst>
                <a:path w="41064" h="6446" extrusionOk="0">
                  <a:moveTo>
                    <a:pt x="20534" y="1"/>
                  </a:moveTo>
                  <a:cubicBezTo>
                    <a:pt x="9191" y="1"/>
                    <a:pt x="0" y="1445"/>
                    <a:pt x="0" y="3225"/>
                  </a:cubicBezTo>
                  <a:cubicBezTo>
                    <a:pt x="0" y="5004"/>
                    <a:pt x="9191" y="6445"/>
                    <a:pt x="20534" y="6445"/>
                  </a:cubicBezTo>
                  <a:cubicBezTo>
                    <a:pt x="31872" y="6445"/>
                    <a:pt x="41063" y="5004"/>
                    <a:pt x="41063" y="3225"/>
                  </a:cubicBezTo>
                  <a:cubicBezTo>
                    <a:pt x="41063" y="1445"/>
                    <a:pt x="31872" y="1"/>
                    <a:pt x="20534" y="1"/>
                  </a:cubicBezTo>
                  <a:close/>
                </a:path>
              </a:pathLst>
            </a:custGeom>
            <a:solidFill>
              <a:srgbClr val="092329">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6" name="Google Shape;1916;p52"/>
            <p:cNvSpPr/>
            <p:nvPr/>
          </p:nvSpPr>
          <p:spPr>
            <a:xfrm>
              <a:off x="5364419" y="2391814"/>
              <a:ext cx="925473" cy="409404"/>
            </a:xfrm>
            <a:custGeom>
              <a:avLst/>
              <a:gdLst/>
              <a:ahLst/>
              <a:cxnLst/>
              <a:rect l="l" t="t" r="r" b="b"/>
              <a:pathLst>
                <a:path w="13197" h="5838" extrusionOk="0">
                  <a:moveTo>
                    <a:pt x="13197" y="0"/>
                  </a:moveTo>
                  <a:lnTo>
                    <a:pt x="8272" y="3951"/>
                  </a:lnTo>
                  <a:lnTo>
                    <a:pt x="2739" y="2309"/>
                  </a:lnTo>
                  <a:cubicBezTo>
                    <a:pt x="2739" y="2309"/>
                    <a:pt x="2293" y="1421"/>
                    <a:pt x="1569" y="1421"/>
                  </a:cubicBezTo>
                  <a:cubicBezTo>
                    <a:pt x="1405" y="1421"/>
                    <a:pt x="1226" y="1467"/>
                    <a:pt x="1034" y="1579"/>
                  </a:cubicBezTo>
                  <a:cubicBezTo>
                    <a:pt x="0" y="2187"/>
                    <a:pt x="490" y="3770"/>
                    <a:pt x="1157" y="4255"/>
                  </a:cubicBezTo>
                  <a:cubicBezTo>
                    <a:pt x="1275" y="4341"/>
                    <a:pt x="1382" y="4378"/>
                    <a:pt x="1477" y="4378"/>
                  </a:cubicBezTo>
                  <a:cubicBezTo>
                    <a:pt x="1923" y="4378"/>
                    <a:pt x="2120" y="3572"/>
                    <a:pt x="2068" y="3221"/>
                  </a:cubicBezTo>
                  <a:lnTo>
                    <a:pt x="2068" y="3221"/>
                  </a:lnTo>
                  <a:lnTo>
                    <a:pt x="2348" y="3371"/>
                  </a:lnTo>
                  <a:cubicBezTo>
                    <a:pt x="2348" y="3371"/>
                    <a:pt x="1820" y="4007"/>
                    <a:pt x="2171" y="4424"/>
                  </a:cubicBezTo>
                  <a:cubicBezTo>
                    <a:pt x="2221" y="4483"/>
                    <a:pt x="2271" y="4509"/>
                    <a:pt x="2319" y="4509"/>
                  </a:cubicBezTo>
                  <a:cubicBezTo>
                    <a:pt x="2618" y="4509"/>
                    <a:pt x="2862" y="3525"/>
                    <a:pt x="2862" y="3525"/>
                  </a:cubicBezTo>
                  <a:lnTo>
                    <a:pt x="8454" y="5838"/>
                  </a:lnTo>
                  <a:lnTo>
                    <a:pt x="13078" y="3162"/>
                  </a:lnTo>
                  <a:lnTo>
                    <a:pt x="13197" y="0"/>
                  </a:lnTo>
                  <a:close/>
                </a:path>
              </a:pathLst>
            </a:custGeom>
            <a:solidFill>
              <a:srgbClr val="FFA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7" name="Google Shape;1917;p52"/>
            <p:cNvSpPr/>
            <p:nvPr/>
          </p:nvSpPr>
          <p:spPr>
            <a:xfrm>
              <a:off x="6397820" y="2255976"/>
              <a:ext cx="202388" cy="226722"/>
            </a:xfrm>
            <a:custGeom>
              <a:avLst/>
              <a:gdLst/>
              <a:ahLst/>
              <a:cxnLst/>
              <a:rect l="l" t="t" r="r" b="b"/>
              <a:pathLst>
                <a:path w="2886" h="3233" extrusionOk="0">
                  <a:moveTo>
                    <a:pt x="545" y="0"/>
                  </a:moveTo>
                  <a:lnTo>
                    <a:pt x="0" y="3232"/>
                  </a:lnTo>
                  <a:lnTo>
                    <a:pt x="0" y="3232"/>
                  </a:lnTo>
                  <a:lnTo>
                    <a:pt x="2885" y="966"/>
                  </a:lnTo>
                  <a:lnTo>
                    <a:pt x="2017" y="753"/>
                  </a:lnTo>
                  <a:lnTo>
                    <a:pt x="1342" y="462"/>
                  </a:lnTo>
                  <a:lnTo>
                    <a:pt x="545" y="0"/>
                  </a:lnTo>
                  <a:close/>
                </a:path>
              </a:pathLst>
            </a:custGeom>
            <a:solidFill>
              <a:srgbClr val="FFA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8" name="Google Shape;1918;p52"/>
            <p:cNvSpPr/>
            <p:nvPr/>
          </p:nvSpPr>
          <p:spPr>
            <a:xfrm>
              <a:off x="6270538" y="1501190"/>
              <a:ext cx="291450" cy="895668"/>
            </a:xfrm>
            <a:custGeom>
              <a:avLst/>
              <a:gdLst/>
              <a:ahLst/>
              <a:cxnLst/>
              <a:rect l="l" t="t" r="r" b="b"/>
              <a:pathLst>
                <a:path w="4156" h="12772" extrusionOk="0">
                  <a:moveTo>
                    <a:pt x="3623" y="1"/>
                  </a:moveTo>
                  <a:lnTo>
                    <a:pt x="678" y="64"/>
                  </a:lnTo>
                  <a:cubicBezTo>
                    <a:pt x="678" y="64"/>
                    <a:pt x="0" y="6919"/>
                    <a:pt x="44" y="8343"/>
                  </a:cubicBezTo>
                  <a:cubicBezTo>
                    <a:pt x="1196" y="8711"/>
                    <a:pt x="2321" y="9137"/>
                    <a:pt x="2593" y="9252"/>
                  </a:cubicBezTo>
                  <a:lnTo>
                    <a:pt x="2984" y="12771"/>
                  </a:lnTo>
                  <a:lnTo>
                    <a:pt x="4155" y="11844"/>
                  </a:lnTo>
                  <a:lnTo>
                    <a:pt x="4132" y="5210"/>
                  </a:lnTo>
                  <a:lnTo>
                    <a:pt x="3623" y="1"/>
                  </a:lnTo>
                  <a:close/>
                </a:path>
              </a:pathLst>
            </a:custGeom>
            <a:solidFill>
              <a:srgbClr val="FFA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9" name="Google Shape;1919;p52"/>
            <p:cNvSpPr/>
            <p:nvPr/>
          </p:nvSpPr>
          <p:spPr>
            <a:xfrm>
              <a:off x="6273273" y="1459674"/>
              <a:ext cx="328828" cy="385351"/>
            </a:xfrm>
            <a:custGeom>
              <a:avLst/>
              <a:gdLst/>
              <a:ahLst/>
              <a:cxnLst/>
              <a:rect l="l" t="t" r="r" b="b"/>
              <a:pathLst>
                <a:path w="4689" h="5495" extrusionOk="0">
                  <a:moveTo>
                    <a:pt x="63" y="1"/>
                  </a:moveTo>
                  <a:cubicBezTo>
                    <a:pt x="22" y="1"/>
                    <a:pt x="0" y="1"/>
                    <a:pt x="0" y="1"/>
                  </a:cubicBezTo>
                  <a:cubicBezTo>
                    <a:pt x="0" y="1"/>
                    <a:pt x="644" y="1041"/>
                    <a:pt x="2166" y="1041"/>
                  </a:cubicBezTo>
                  <a:cubicBezTo>
                    <a:pt x="2547" y="1041"/>
                    <a:pt x="2983" y="976"/>
                    <a:pt x="3477" y="813"/>
                  </a:cubicBezTo>
                  <a:lnTo>
                    <a:pt x="3477" y="813"/>
                  </a:lnTo>
                  <a:cubicBezTo>
                    <a:pt x="3477" y="814"/>
                    <a:pt x="2925" y="3691"/>
                    <a:pt x="3912" y="5494"/>
                  </a:cubicBezTo>
                  <a:lnTo>
                    <a:pt x="4508" y="5494"/>
                  </a:lnTo>
                  <a:cubicBezTo>
                    <a:pt x="4508" y="5494"/>
                    <a:pt x="4689" y="2480"/>
                    <a:pt x="3746" y="403"/>
                  </a:cubicBezTo>
                  <a:cubicBezTo>
                    <a:pt x="3024" y="17"/>
                    <a:pt x="493" y="1"/>
                    <a:pt x="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0" name="Google Shape;1920;p52"/>
            <p:cNvSpPr/>
            <p:nvPr/>
          </p:nvSpPr>
          <p:spPr>
            <a:xfrm>
              <a:off x="6344382" y="3299619"/>
              <a:ext cx="816775" cy="1477376"/>
            </a:xfrm>
            <a:custGeom>
              <a:avLst/>
              <a:gdLst/>
              <a:ahLst/>
              <a:cxnLst/>
              <a:rect l="l" t="t" r="r" b="b"/>
              <a:pathLst>
                <a:path w="11647" h="21067" extrusionOk="0">
                  <a:moveTo>
                    <a:pt x="4499" y="0"/>
                  </a:moveTo>
                  <a:lnTo>
                    <a:pt x="0" y="126"/>
                  </a:lnTo>
                  <a:lnTo>
                    <a:pt x="6457" y="20282"/>
                  </a:lnTo>
                  <a:lnTo>
                    <a:pt x="7104" y="20854"/>
                  </a:lnTo>
                  <a:lnTo>
                    <a:pt x="2614" y="1985"/>
                  </a:lnTo>
                  <a:lnTo>
                    <a:pt x="11166" y="21067"/>
                  </a:lnTo>
                  <a:lnTo>
                    <a:pt x="11647" y="20471"/>
                  </a:lnTo>
                  <a:lnTo>
                    <a:pt x="44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1" name="Google Shape;1921;p52"/>
            <p:cNvSpPr/>
            <p:nvPr/>
          </p:nvSpPr>
          <p:spPr>
            <a:xfrm>
              <a:off x="6122498" y="2250506"/>
              <a:ext cx="581217" cy="1059346"/>
            </a:xfrm>
            <a:custGeom>
              <a:avLst/>
              <a:gdLst/>
              <a:ahLst/>
              <a:cxnLst/>
              <a:rect l="l" t="t" r="r" b="b"/>
              <a:pathLst>
                <a:path w="8288" h="15106" extrusionOk="0">
                  <a:moveTo>
                    <a:pt x="4248" y="1"/>
                  </a:moveTo>
                  <a:cubicBezTo>
                    <a:pt x="4084" y="1"/>
                    <a:pt x="3922" y="59"/>
                    <a:pt x="3792" y="173"/>
                  </a:cubicBezTo>
                  <a:cubicBezTo>
                    <a:pt x="3026" y="831"/>
                    <a:pt x="1428" y="2355"/>
                    <a:pt x="374" y="4344"/>
                  </a:cubicBezTo>
                  <a:lnTo>
                    <a:pt x="434" y="4308"/>
                  </a:lnTo>
                  <a:lnTo>
                    <a:pt x="434" y="4308"/>
                  </a:lnTo>
                  <a:cubicBezTo>
                    <a:pt x="434" y="4308"/>
                    <a:pt x="0" y="4991"/>
                    <a:pt x="619" y="7217"/>
                  </a:cubicBezTo>
                  <a:cubicBezTo>
                    <a:pt x="1239" y="9439"/>
                    <a:pt x="2964" y="15051"/>
                    <a:pt x="2964" y="15051"/>
                  </a:cubicBezTo>
                  <a:cubicBezTo>
                    <a:pt x="2964" y="15051"/>
                    <a:pt x="4053" y="15105"/>
                    <a:pt x="5234" y="15105"/>
                  </a:cubicBezTo>
                  <a:cubicBezTo>
                    <a:pt x="6141" y="15105"/>
                    <a:pt x="7101" y="15073"/>
                    <a:pt x="7663" y="14960"/>
                  </a:cubicBezTo>
                  <a:cubicBezTo>
                    <a:pt x="7423" y="10208"/>
                    <a:pt x="7798" y="4885"/>
                    <a:pt x="7798" y="4885"/>
                  </a:cubicBezTo>
                  <a:lnTo>
                    <a:pt x="8288" y="2154"/>
                  </a:lnTo>
                  <a:cubicBezTo>
                    <a:pt x="7711" y="1665"/>
                    <a:pt x="7202" y="1274"/>
                    <a:pt x="6811" y="1044"/>
                  </a:cubicBezTo>
                  <a:lnTo>
                    <a:pt x="4388" y="2261"/>
                  </a:lnTo>
                  <a:lnTo>
                    <a:pt x="4388" y="2261"/>
                  </a:lnTo>
                  <a:lnTo>
                    <a:pt x="4641" y="121"/>
                  </a:lnTo>
                  <a:cubicBezTo>
                    <a:pt x="4521" y="41"/>
                    <a:pt x="4384" y="1"/>
                    <a:pt x="4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2" name="Google Shape;1922;p52"/>
            <p:cNvSpPr/>
            <p:nvPr/>
          </p:nvSpPr>
          <p:spPr>
            <a:xfrm>
              <a:off x="6528958" y="1823147"/>
              <a:ext cx="121321" cy="115710"/>
            </a:xfrm>
            <a:custGeom>
              <a:avLst/>
              <a:gdLst/>
              <a:ahLst/>
              <a:cxnLst/>
              <a:rect l="l" t="t" r="r" b="b"/>
              <a:pathLst>
                <a:path w="1730" h="1650" extrusionOk="0">
                  <a:moveTo>
                    <a:pt x="939" y="0"/>
                  </a:moveTo>
                  <a:cubicBezTo>
                    <a:pt x="401" y="0"/>
                    <a:pt x="119" y="473"/>
                    <a:pt x="119" y="473"/>
                  </a:cubicBezTo>
                  <a:lnTo>
                    <a:pt x="1" y="1247"/>
                  </a:lnTo>
                  <a:cubicBezTo>
                    <a:pt x="1" y="1247"/>
                    <a:pt x="345" y="1650"/>
                    <a:pt x="755" y="1650"/>
                  </a:cubicBezTo>
                  <a:cubicBezTo>
                    <a:pt x="890" y="1650"/>
                    <a:pt x="1031" y="1607"/>
                    <a:pt x="1169" y="1491"/>
                  </a:cubicBezTo>
                  <a:cubicBezTo>
                    <a:pt x="1729" y="1022"/>
                    <a:pt x="1603" y="55"/>
                    <a:pt x="1015" y="4"/>
                  </a:cubicBezTo>
                  <a:cubicBezTo>
                    <a:pt x="989" y="1"/>
                    <a:pt x="964" y="0"/>
                    <a:pt x="939" y="0"/>
                  </a:cubicBezTo>
                  <a:close/>
                </a:path>
              </a:pathLst>
            </a:custGeom>
            <a:solidFill>
              <a:srgbClr val="FFA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3" name="Google Shape;1923;p52"/>
            <p:cNvSpPr/>
            <p:nvPr/>
          </p:nvSpPr>
          <p:spPr>
            <a:xfrm>
              <a:off x="6541441" y="1847130"/>
              <a:ext cx="69566" cy="60730"/>
            </a:xfrm>
            <a:custGeom>
              <a:avLst/>
              <a:gdLst/>
              <a:ahLst/>
              <a:cxnLst/>
              <a:rect l="l" t="t" r="r" b="b"/>
              <a:pathLst>
                <a:path w="992" h="866" extrusionOk="0">
                  <a:moveTo>
                    <a:pt x="569" y="1"/>
                  </a:moveTo>
                  <a:cubicBezTo>
                    <a:pt x="506" y="1"/>
                    <a:pt x="442" y="12"/>
                    <a:pt x="383" y="40"/>
                  </a:cubicBezTo>
                  <a:cubicBezTo>
                    <a:pt x="277" y="88"/>
                    <a:pt x="194" y="175"/>
                    <a:pt x="139" y="270"/>
                  </a:cubicBezTo>
                  <a:cubicBezTo>
                    <a:pt x="112" y="317"/>
                    <a:pt x="88" y="368"/>
                    <a:pt x="68" y="419"/>
                  </a:cubicBezTo>
                  <a:lnTo>
                    <a:pt x="24" y="574"/>
                  </a:lnTo>
                  <a:lnTo>
                    <a:pt x="1" y="648"/>
                  </a:lnTo>
                  <a:lnTo>
                    <a:pt x="79" y="636"/>
                  </a:lnTo>
                  <a:cubicBezTo>
                    <a:pt x="105" y="633"/>
                    <a:pt x="133" y="628"/>
                    <a:pt x="158" y="628"/>
                  </a:cubicBezTo>
                  <a:cubicBezTo>
                    <a:pt x="163" y="628"/>
                    <a:pt x="169" y="628"/>
                    <a:pt x="174" y="629"/>
                  </a:cubicBezTo>
                  <a:cubicBezTo>
                    <a:pt x="206" y="636"/>
                    <a:pt x="218" y="640"/>
                    <a:pt x="221" y="668"/>
                  </a:cubicBezTo>
                  <a:cubicBezTo>
                    <a:pt x="225" y="727"/>
                    <a:pt x="186" y="802"/>
                    <a:pt x="150" y="865"/>
                  </a:cubicBezTo>
                  <a:cubicBezTo>
                    <a:pt x="183" y="842"/>
                    <a:pt x="210" y="814"/>
                    <a:pt x="234" y="782"/>
                  </a:cubicBezTo>
                  <a:cubicBezTo>
                    <a:pt x="257" y="751"/>
                    <a:pt x="281" y="716"/>
                    <a:pt x="285" y="668"/>
                  </a:cubicBezTo>
                  <a:cubicBezTo>
                    <a:pt x="289" y="645"/>
                    <a:pt x="281" y="612"/>
                    <a:pt x="261" y="589"/>
                  </a:cubicBezTo>
                  <a:cubicBezTo>
                    <a:pt x="241" y="569"/>
                    <a:pt x="218" y="558"/>
                    <a:pt x="194" y="550"/>
                  </a:cubicBezTo>
                  <a:cubicBezTo>
                    <a:pt x="178" y="545"/>
                    <a:pt x="162" y="543"/>
                    <a:pt x="147" y="541"/>
                  </a:cubicBezTo>
                  <a:lnTo>
                    <a:pt x="147" y="541"/>
                  </a:lnTo>
                  <a:cubicBezTo>
                    <a:pt x="156" y="514"/>
                    <a:pt x="165" y="488"/>
                    <a:pt x="174" y="463"/>
                  </a:cubicBezTo>
                  <a:cubicBezTo>
                    <a:pt x="198" y="419"/>
                    <a:pt x="218" y="376"/>
                    <a:pt x="241" y="337"/>
                  </a:cubicBezTo>
                  <a:cubicBezTo>
                    <a:pt x="296" y="257"/>
                    <a:pt x="356" y="186"/>
                    <a:pt x="435" y="143"/>
                  </a:cubicBezTo>
                  <a:cubicBezTo>
                    <a:pt x="497" y="109"/>
                    <a:pt x="567" y="94"/>
                    <a:pt x="641" y="94"/>
                  </a:cubicBezTo>
                  <a:cubicBezTo>
                    <a:pt x="755" y="94"/>
                    <a:pt x="877" y="128"/>
                    <a:pt x="991" y="179"/>
                  </a:cubicBezTo>
                  <a:cubicBezTo>
                    <a:pt x="917" y="108"/>
                    <a:pt x="822" y="48"/>
                    <a:pt x="715" y="20"/>
                  </a:cubicBezTo>
                  <a:cubicBezTo>
                    <a:pt x="669" y="8"/>
                    <a:pt x="619" y="1"/>
                    <a:pt x="569" y="1"/>
                  </a:cubicBezTo>
                  <a:close/>
                </a:path>
              </a:pathLst>
            </a:custGeom>
            <a:solidFill>
              <a:srgbClr val="CA6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4" name="Google Shape;1924;p52"/>
            <p:cNvSpPr/>
            <p:nvPr/>
          </p:nvSpPr>
          <p:spPr>
            <a:xfrm>
              <a:off x="7127638" y="4705192"/>
              <a:ext cx="421817" cy="84013"/>
            </a:xfrm>
            <a:custGeom>
              <a:avLst/>
              <a:gdLst/>
              <a:ahLst/>
              <a:cxnLst/>
              <a:rect l="l" t="t" r="r" b="b"/>
              <a:pathLst>
                <a:path w="6015" h="1198" extrusionOk="0">
                  <a:moveTo>
                    <a:pt x="2912" y="1"/>
                  </a:moveTo>
                  <a:cubicBezTo>
                    <a:pt x="1584" y="1"/>
                    <a:pt x="478" y="428"/>
                    <a:pt x="478" y="428"/>
                  </a:cubicBezTo>
                  <a:lnTo>
                    <a:pt x="0" y="1197"/>
                  </a:lnTo>
                  <a:lnTo>
                    <a:pt x="6015" y="1197"/>
                  </a:lnTo>
                  <a:cubicBezTo>
                    <a:pt x="5128" y="263"/>
                    <a:pt x="3952" y="1"/>
                    <a:pt x="2912" y="1"/>
                  </a:cubicBezTo>
                  <a:close/>
                </a:path>
              </a:pathLst>
            </a:custGeom>
            <a:solidFill>
              <a:srgbClr val="2823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5" name="Google Shape;1925;p52"/>
            <p:cNvSpPr/>
            <p:nvPr/>
          </p:nvSpPr>
          <p:spPr>
            <a:xfrm>
              <a:off x="6422154" y="4701756"/>
              <a:ext cx="432967" cy="94602"/>
            </a:xfrm>
            <a:custGeom>
              <a:avLst/>
              <a:gdLst/>
              <a:ahLst/>
              <a:cxnLst/>
              <a:rect l="l" t="t" r="r" b="b"/>
              <a:pathLst>
                <a:path w="6174" h="1349" extrusionOk="0">
                  <a:moveTo>
                    <a:pt x="3135" y="1"/>
                  </a:moveTo>
                  <a:cubicBezTo>
                    <a:pt x="1978" y="1"/>
                    <a:pt x="667" y="273"/>
                    <a:pt x="1" y="1348"/>
                  </a:cubicBezTo>
                  <a:cubicBezTo>
                    <a:pt x="2826" y="1348"/>
                    <a:pt x="6173" y="1246"/>
                    <a:pt x="6173" y="1246"/>
                  </a:cubicBezTo>
                  <a:lnTo>
                    <a:pt x="5995" y="860"/>
                  </a:lnTo>
                  <a:lnTo>
                    <a:pt x="5348" y="288"/>
                  </a:lnTo>
                  <a:cubicBezTo>
                    <a:pt x="5348" y="288"/>
                    <a:pt x="4323" y="1"/>
                    <a:pt x="3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6" name="Google Shape;1926;p52"/>
            <p:cNvSpPr/>
            <p:nvPr/>
          </p:nvSpPr>
          <p:spPr>
            <a:xfrm>
              <a:off x="6385126" y="1763818"/>
              <a:ext cx="22441" cy="37518"/>
            </a:xfrm>
            <a:custGeom>
              <a:avLst/>
              <a:gdLst/>
              <a:ahLst/>
              <a:cxnLst/>
              <a:rect l="l" t="t" r="r" b="b"/>
              <a:pathLst>
                <a:path w="320" h="535" extrusionOk="0">
                  <a:moveTo>
                    <a:pt x="162" y="1"/>
                  </a:moveTo>
                  <a:cubicBezTo>
                    <a:pt x="71" y="1"/>
                    <a:pt x="0" y="119"/>
                    <a:pt x="0" y="265"/>
                  </a:cubicBezTo>
                  <a:cubicBezTo>
                    <a:pt x="0" y="412"/>
                    <a:pt x="71" y="534"/>
                    <a:pt x="162" y="534"/>
                  </a:cubicBezTo>
                  <a:cubicBezTo>
                    <a:pt x="248" y="534"/>
                    <a:pt x="319" y="412"/>
                    <a:pt x="319" y="265"/>
                  </a:cubicBezTo>
                  <a:cubicBezTo>
                    <a:pt x="319" y="119"/>
                    <a:pt x="248" y="1"/>
                    <a:pt x="1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7" name="Google Shape;1927;p52"/>
            <p:cNvSpPr/>
            <p:nvPr/>
          </p:nvSpPr>
          <p:spPr>
            <a:xfrm>
              <a:off x="6299290" y="1761364"/>
              <a:ext cx="22511" cy="37448"/>
            </a:xfrm>
            <a:custGeom>
              <a:avLst/>
              <a:gdLst/>
              <a:ahLst/>
              <a:cxnLst/>
              <a:rect l="l" t="t" r="r" b="b"/>
              <a:pathLst>
                <a:path w="321" h="534" extrusionOk="0">
                  <a:moveTo>
                    <a:pt x="159" y="1"/>
                  </a:moveTo>
                  <a:cubicBezTo>
                    <a:pt x="71" y="1"/>
                    <a:pt x="0" y="119"/>
                    <a:pt x="0" y="265"/>
                  </a:cubicBezTo>
                  <a:cubicBezTo>
                    <a:pt x="0" y="411"/>
                    <a:pt x="71" y="533"/>
                    <a:pt x="159" y="533"/>
                  </a:cubicBezTo>
                  <a:cubicBezTo>
                    <a:pt x="245" y="533"/>
                    <a:pt x="321" y="411"/>
                    <a:pt x="321" y="265"/>
                  </a:cubicBezTo>
                  <a:cubicBezTo>
                    <a:pt x="321" y="119"/>
                    <a:pt x="245" y="1"/>
                    <a:pt x="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8" name="Google Shape;1928;p52"/>
            <p:cNvSpPr/>
            <p:nvPr/>
          </p:nvSpPr>
          <p:spPr>
            <a:xfrm>
              <a:off x="6265559" y="1791309"/>
              <a:ext cx="99651" cy="139554"/>
            </a:xfrm>
            <a:custGeom>
              <a:avLst/>
              <a:gdLst/>
              <a:ahLst/>
              <a:cxnLst/>
              <a:rect l="l" t="t" r="r" b="b"/>
              <a:pathLst>
                <a:path w="1421" h="1990" extrusionOk="0">
                  <a:moveTo>
                    <a:pt x="1137" y="0"/>
                  </a:moveTo>
                  <a:lnTo>
                    <a:pt x="0" y="1989"/>
                  </a:lnTo>
                  <a:lnTo>
                    <a:pt x="1421" y="1705"/>
                  </a:lnTo>
                  <a:lnTo>
                    <a:pt x="1137" y="0"/>
                  </a:lnTo>
                  <a:close/>
                </a:path>
              </a:pathLst>
            </a:custGeom>
            <a:solidFill>
              <a:srgbClr val="FFA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9" name="Google Shape;1929;p52"/>
            <p:cNvSpPr/>
            <p:nvPr/>
          </p:nvSpPr>
          <p:spPr>
            <a:xfrm>
              <a:off x="6257775" y="1791309"/>
              <a:ext cx="107435" cy="145304"/>
            </a:xfrm>
            <a:custGeom>
              <a:avLst/>
              <a:gdLst/>
              <a:ahLst/>
              <a:cxnLst/>
              <a:rect l="l" t="t" r="r" b="b"/>
              <a:pathLst>
                <a:path w="1532" h="2072" extrusionOk="0">
                  <a:moveTo>
                    <a:pt x="1248" y="0"/>
                  </a:moveTo>
                  <a:lnTo>
                    <a:pt x="1248" y="0"/>
                  </a:lnTo>
                  <a:cubicBezTo>
                    <a:pt x="1031" y="315"/>
                    <a:pt x="833" y="639"/>
                    <a:pt x="632" y="967"/>
                  </a:cubicBezTo>
                  <a:lnTo>
                    <a:pt x="344" y="1460"/>
                  </a:lnTo>
                  <a:cubicBezTo>
                    <a:pt x="245" y="1625"/>
                    <a:pt x="155" y="1796"/>
                    <a:pt x="60" y="1962"/>
                  </a:cubicBezTo>
                  <a:lnTo>
                    <a:pt x="0" y="2071"/>
                  </a:lnTo>
                  <a:lnTo>
                    <a:pt x="123" y="2044"/>
                  </a:lnTo>
                  <a:cubicBezTo>
                    <a:pt x="359" y="1997"/>
                    <a:pt x="596" y="1945"/>
                    <a:pt x="829" y="1886"/>
                  </a:cubicBezTo>
                  <a:cubicBezTo>
                    <a:pt x="1066" y="1831"/>
                    <a:pt x="1299" y="1772"/>
                    <a:pt x="1532" y="1705"/>
                  </a:cubicBezTo>
                  <a:lnTo>
                    <a:pt x="1532" y="1705"/>
                  </a:lnTo>
                  <a:cubicBezTo>
                    <a:pt x="1291" y="1732"/>
                    <a:pt x="1050" y="1767"/>
                    <a:pt x="813" y="1807"/>
                  </a:cubicBezTo>
                  <a:cubicBezTo>
                    <a:pt x="615" y="1837"/>
                    <a:pt x="420" y="1871"/>
                    <a:pt x="225" y="1908"/>
                  </a:cubicBezTo>
                  <a:lnTo>
                    <a:pt x="225" y="1908"/>
                  </a:lnTo>
                  <a:cubicBezTo>
                    <a:pt x="300" y="1780"/>
                    <a:pt x="375" y="1653"/>
                    <a:pt x="447" y="1523"/>
                  </a:cubicBezTo>
                  <a:lnTo>
                    <a:pt x="727" y="1022"/>
                  </a:lnTo>
                  <a:cubicBezTo>
                    <a:pt x="908" y="683"/>
                    <a:pt x="1086" y="347"/>
                    <a:pt x="1248" y="0"/>
                  </a:cubicBezTo>
                  <a:close/>
                </a:path>
              </a:pathLst>
            </a:custGeom>
            <a:solidFill>
              <a:srgbClr val="CA6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0" name="Google Shape;1930;p52"/>
            <p:cNvSpPr/>
            <p:nvPr/>
          </p:nvSpPr>
          <p:spPr>
            <a:xfrm>
              <a:off x="6370119" y="1913261"/>
              <a:ext cx="88922" cy="98880"/>
            </a:xfrm>
            <a:custGeom>
              <a:avLst/>
              <a:gdLst/>
              <a:ahLst/>
              <a:cxnLst/>
              <a:rect l="l" t="t" r="r" b="b"/>
              <a:pathLst>
                <a:path w="1268" h="1410" extrusionOk="0">
                  <a:moveTo>
                    <a:pt x="1244" y="1"/>
                  </a:moveTo>
                  <a:lnTo>
                    <a:pt x="1058" y="522"/>
                  </a:lnTo>
                  <a:cubicBezTo>
                    <a:pt x="992" y="691"/>
                    <a:pt x="924" y="857"/>
                    <a:pt x="834" y="995"/>
                  </a:cubicBezTo>
                  <a:cubicBezTo>
                    <a:pt x="746" y="1132"/>
                    <a:pt x="637" y="1233"/>
                    <a:pt x="499" y="1233"/>
                  </a:cubicBezTo>
                  <a:cubicBezTo>
                    <a:pt x="493" y="1233"/>
                    <a:pt x="488" y="1233"/>
                    <a:pt x="482" y="1232"/>
                  </a:cubicBezTo>
                  <a:cubicBezTo>
                    <a:pt x="329" y="1225"/>
                    <a:pt x="163" y="1126"/>
                    <a:pt x="1" y="1031"/>
                  </a:cubicBezTo>
                  <a:lnTo>
                    <a:pt x="1" y="1031"/>
                  </a:lnTo>
                  <a:cubicBezTo>
                    <a:pt x="103" y="1189"/>
                    <a:pt x="238" y="1347"/>
                    <a:pt x="458" y="1398"/>
                  </a:cubicBezTo>
                  <a:cubicBezTo>
                    <a:pt x="489" y="1406"/>
                    <a:pt x="520" y="1409"/>
                    <a:pt x="552" y="1409"/>
                  </a:cubicBezTo>
                  <a:cubicBezTo>
                    <a:pt x="634" y="1409"/>
                    <a:pt x="719" y="1385"/>
                    <a:pt x="790" y="1343"/>
                  </a:cubicBezTo>
                  <a:cubicBezTo>
                    <a:pt x="888" y="1283"/>
                    <a:pt x="956" y="1201"/>
                    <a:pt x="1015" y="1114"/>
                  </a:cubicBezTo>
                  <a:cubicBezTo>
                    <a:pt x="1121" y="941"/>
                    <a:pt x="1185" y="755"/>
                    <a:pt x="1220" y="569"/>
                  </a:cubicBezTo>
                  <a:cubicBezTo>
                    <a:pt x="1256" y="380"/>
                    <a:pt x="1267" y="190"/>
                    <a:pt x="1244" y="1"/>
                  </a:cubicBezTo>
                  <a:close/>
                </a:path>
              </a:pathLst>
            </a:custGeom>
            <a:solidFill>
              <a:srgbClr val="CA6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1" name="Google Shape;1931;p52"/>
            <p:cNvSpPr/>
            <p:nvPr/>
          </p:nvSpPr>
          <p:spPr>
            <a:xfrm>
              <a:off x="7572094" y="4678684"/>
              <a:ext cx="187381" cy="113817"/>
            </a:xfrm>
            <a:custGeom>
              <a:avLst/>
              <a:gdLst/>
              <a:ahLst/>
              <a:cxnLst/>
              <a:rect l="l" t="t" r="r" b="b"/>
              <a:pathLst>
                <a:path w="2672" h="1623" extrusionOk="0">
                  <a:moveTo>
                    <a:pt x="1" y="1"/>
                  </a:moveTo>
                  <a:lnTo>
                    <a:pt x="1" y="1622"/>
                  </a:lnTo>
                  <a:lnTo>
                    <a:pt x="2672" y="1622"/>
                  </a:lnTo>
                  <a:lnTo>
                    <a:pt x="26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2" name="Google Shape;1932;p52"/>
            <p:cNvSpPr/>
            <p:nvPr/>
          </p:nvSpPr>
          <p:spPr>
            <a:xfrm>
              <a:off x="8487610" y="4678684"/>
              <a:ext cx="187451" cy="113817"/>
            </a:xfrm>
            <a:custGeom>
              <a:avLst/>
              <a:gdLst/>
              <a:ahLst/>
              <a:cxnLst/>
              <a:rect l="l" t="t" r="r" b="b"/>
              <a:pathLst>
                <a:path w="2673" h="1623" extrusionOk="0">
                  <a:moveTo>
                    <a:pt x="0" y="1"/>
                  </a:moveTo>
                  <a:lnTo>
                    <a:pt x="0" y="1622"/>
                  </a:lnTo>
                  <a:lnTo>
                    <a:pt x="2672" y="1622"/>
                  </a:lnTo>
                  <a:lnTo>
                    <a:pt x="26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3" name="Google Shape;1933;p52"/>
            <p:cNvSpPr/>
            <p:nvPr/>
          </p:nvSpPr>
          <p:spPr>
            <a:xfrm>
              <a:off x="8636771" y="2335361"/>
              <a:ext cx="86958" cy="482197"/>
            </a:xfrm>
            <a:custGeom>
              <a:avLst/>
              <a:gdLst/>
              <a:ahLst/>
              <a:cxnLst/>
              <a:rect l="l" t="t" r="r" b="b"/>
              <a:pathLst>
                <a:path w="1240" h="6876" extrusionOk="0">
                  <a:moveTo>
                    <a:pt x="1" y="0"/>
                  </a:moveTo>
                  <a:lnTo>
                    <a:pt x="1" y="6876"/>
                  </a:lnTo>
                  <a:lnTo>
                    <a:pt x="1240" y="6876"/>
                  </a:lnTo>
                  <a:lnTo>
                    <a:pt x="12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4" name="Google Shape;1934;p52"/>
            <p:cNvSpPr/>
            <p:nvPr/>
          </p:nvSpPr>
          <p:spPr>
            <a:xfrm>
              <a:off x="4080802" y="2973314"/>
              <a:ext cx="839146" cy="199863"/>
            </a:xfrm>
            <a:custGeom>
              <a:avLst/>
              <a:gdLst/>
              <a:ahLst/>
              <a:cxnLst/>
              <a:rect l="l" t="t" r="r" b="b"/>
              <a:pathLst>
                <a:path w="11966" h="2850" extrusionOk="0">
                  <a:moveTo>
                    <a:pt x="0" y="1"/>
                  </a:moveTo>
                  <a:lnTo>
                    <a:pt x="2849" y="2850"/>
                  </a:lnTo>
                  <a:lnTo>
                    <a:pt x="9140" y="2830"/>
                  </a:lnTo>
                  <a:lnTo>
                    <a:pt x="119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5" name="Google Shape;1935;p52"/>
            <p:cNvSpPr/>
            <p:nvPr/>
          </p:nvSpPr>
          <p:spPr>
            <a:xfrm>
              <a:off x="8523038" y="3219603"/>
              <a:ext cx="45513" cy="1586424"/>
            </a:xfrm>
            <a:custGeom>
              <a:avLst/>
              <a:gdLst/>
              <a:ahLst/>
              <a:cxnLst/>
              <a:rect l="l" t="t" r="r" b="b"/>
              <a:pathLst>
                <a:path w="649" h="22622" extrusionOk="0">
                  <a:moveTo>
                    <a:pt x="324" y="1"/>
                  </a:moveTo>
                  <a:cubicBezTo>
                    <a:pt x="142" y="1"/>
                    <a:pt x="0" y="143"/>
                    <a:pt x="0" y="325"/>
                  </a:cubicBezTo>
                  <a:lnTo>
                    <a:pt x="0" y="22299"/>
                  </a:lnTo>
                  <a:cubicBezTo>
                    <a:pt x="0" y="22476"/>
                    <a:pt x="142" y="22622"/>
                    <a:pt x="324" y="22622"/>
                  </a:cubicBezTo>
                  <a:cubicBezTo>
                    <a:pt x="501" y="22622"/>
                    <a:pt x="648" y="22476"/>
                    <a:pt x="648" y="22299"/>
                  </a:cubicBezTo>
                  <a:lnTo>
                    <a:pt x="648" y="325"/>
                  </a:lnTo>
                  <a:cubicBezTo>
                    <a:pt x="648" y="143"/>
                    <a:pt x="501" y="1"/>
                    <a:pt x="324" y="1"/>
                  </a:cubicBezTo>
                  <a:close/>
                </a:path>
              </a:pathLst>
            </a:custGeom>
            <a:solidFill>
              <a:srgbClr val="2823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6" name="Google Shape;1936;p52"/>
            <p:cNvSpPr/>
            <p:nvPr/>
          </p:nvSpPr>
          <p:spPr>
            <a:xfrm>
              <a:off x="6284513" y="1660099"/>
              <a:ext cx="59468" cy="39342"/>
            </a:xfrm>
            <a:custGeom>
              <a:avLst/>
              <a:gdLst/>
              <a:ahLst/>
              <a:cxnLst/>
              <a:rect l="l" t="t" r="r" b="b"/>
              <a:pathLst>
                <a:path w="848" h="561" extrusionOk="0">
                  <a:moveTo>
                    <a:pt x="797" y="0"/>
                  </a:moveTo>
                  <a:cubicBezTo>
                    <a:pt x="777" y="4"/>
                    <a:pt x="308" y="71"/>
                    <a:pt x="0" y="225"/>
                  </a:cubicBezTo>
                  <a:lnTo>
                    <a:pt x="170" y="560"/>
                  </a:lnTo>
                  <a:cubicBezTo>
                    <a:pt x="418" y="434"/>
                    <a:pt x="844" y="371"/>
                    <a:pt x="848" y="371"/>
                  </a:cubicBezTo>
                  <a:lnTo>
                    <a:pt x="7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7" name="Google Shape;1937;p52"/>
            <p:cNvSpPr/>
            <p:nvPr/>
          </p:nvSpPr>
          <p:spPr>
            <a:xfrm>
              <a:off x="6386339" y="1669777"/>
              <a:ext cx="61993" cy="46565"/>
            </a:xfrm>
            <a:custGeom>
              <a:avLst/>
              <a:gdLst/>
              <a:ahLst/>
              <a:cxnLst/>
              <a:rect l="l" t="t" r="r" b="b"/>
              <a:pathLst>
                <a:path w="884" h="664" extrusionOk="0">
                  <a:moveTo>
                    <a:pt x="106" y="1"/>
                  </a:moveTo>
                  <a:lnTo>
                    <a:pt x="0" y="360"/>
                  </a:lnTo>
                  <a:cubicBezTo>
                    <a:pt x="4" y="360"/>
                    <a:pt x="419" y="486"/>
                    <a:pt x="659" y="664"/>
                  </a:cubicBezTo>
                  <a:lnTo>
                    <a:pt x="884" y="363"/>
                  </a:lnTo>
                  <a:cubicBezTo>
                    <a:pt x="588" y="143"/>
                    <a:pt x="126" y="4"/>
                    <a:pt x="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8" name="Google Shape;1938;p52"/>
            <p:cNvSpPr/>
            <p:nvPr/>
          </p:nvSpPr>
          <p:spPr>
            <a:xfrm>
              <a:off x="4148896" y="3219603"/>
              <a:ext cx="45443" cy="1586424"/>
            </a:xfrm>
            <a:custGeom>
              <a:avLst/>
              <a:gdLst/>
              <a:ahLst/>
              <a:cxnLst/>
              <a:rect l="l" t="t" r="r" b="b"/>
              <a:pathLst>
                <a:path w="648" h="22622" extrusionOk="0">
                  <a:moveTo>
                    <a:pt x="324" y="1"/>
                  </a:moveTo>
                  <a:cubicBezTo>
                    <a:pt x="146" y="1"/>
                    <a:pt x="0" y="143"/>
                    <a:pt x="0" y="325"/>
                  </a:cubicBezTo>
                  <a:lnTo>
                    <a:pt x="0" y="22299"/>
                  </a:lnTo>
                  <a:cubicBezTo>
                    <a:pt x="0" y="22476"/>
                    <a:pt x="146" y="22622"/>
                    <a:pt x="324" y="22622"/>
                  </a:cubicBezTo>
                  <a:cubicBezTo>
                    <a:pt x="505" y="22622"/>
                    <a:pt x="647" y="22476"/>
                    <a:pt x="647" y="22299"/>
                  </a:cubicBezTo>
                  <a:lnTo>
                    <a:pt x="647" y="325"/>
                  </a:lnTo>
                  <a:cubicBezTo>
                    <a:pt x="647" y="143"/>
                    <a:pt x="505" y="1"/>
                    <a:pt x="3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9" name="Google Shape;1939;p52"/>
            <p:cNvSpPr/>
            <p:nvPr/>
          </p:nvSpPr>
          <p:spPr>
            <a:xfrm>
              <a:off x="7850514" y="2599953"/>
              <a:ext cx="637178" cy="611301"/>
            </a:xfrm>
            <a:custGeom>
              <a:avLst/>
              <a:gdLst/>
              <a:ahLst/>
              <a:cxnLst/>
              <a:rect l="l" t="t" r="r" b="b"/>
              <a:pathLst>
                <a:path w="9086" h="8717" extrusionOk="0">
                  <a:moveTo>
                    <a:pt x="3351" y="1"/>
                  </a:moveTo>
                  <a:lnTo>
                    <a:pt x="3205" y="518"/>
                  </a:lnTo>
                  <a:cubicBezTo>
                    <a:pt x="2025" y="1030"/>
                    <a:pt x="198" y="4239"/>
                    <a:pt x="0" y="7897"/>
                  </a:cubicBezTo>
                  <a:cubicBezTo>
                    <a:pt x="1042" y="8245"/>
                    <a:pt x="4227" y="8580"/>
                    <a:pt x="4452" y="8580"/>
                  </a:cubicBezTo>
                  <a:cubicBezTo>
                    <a:pt x="4452" y="8580"/>
                    <a:pt x="4675" y="8717"/>
                    <a:pt x="5203" y="8717"/>
                  </a:cubicBezTo>
                  <a:cubicBezTo>
                    <a:pt x="5468" y="8717"/>
                    <a:pt x="5809" y="8683"/>
                    <a:pt x="6236" y="8580"/>
                  </a:cubicBezTo>
                  <a:cubicBezTo>
                    <a:pt x="8395" y="7132"/>
                    <a:pt x="8774" y="2265"/>
                    <a:pt x="8774" y="2265"/>
                  </a:cubicBezTo>
                  <a:lnTo>
                    <a:pt x="9085" y="1693"/>
                  </a:lnTo>
                  <a:lnTo>
                    <a:pt x="33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0" name="Google Shape;1940;p52"/>
            <p:cNvSpPr/>
            <p:nvPr/>
          </p:nvSpPr>
          <p:spPr>
            <a:xfrm>
              <a:off x="8075273" y="2636209"/>
              <a:ext cx="398254" cy="574905"/>
            </a:xfrm>
            <a:custGeom>
              <a:avLst/>
              <a:gdLst/>
              <a:ahLst/>
              <a:cxnLst/>
              <a:rect l="l" t="t" r="r" b="b"/>
              <a:pathLst>
                <a:path w="5679" h="8198" extrusionOk="0">
                  <a:moveTo>
                    <a:pt x="0" y="1"/>
                  </a:moveTo>
                  <a:lnTo>
                    <a:pt x="0" y="1"/>
                  </a:lnTo>
                  <a:cubicBezTo>
                    <a:pt x="1815" y="601"/>
                    <a:pt x="3633" y="1187"/>
                    <a:pt x="5459" y="1765"/>
                  </a:cubicBezTo>
                  <a:lnTo>
                    <a:pt x="5459" y="1765"/>
                  </a:lnTo>
                  <a:cubicBezTo>
                    <a:pt x="4943" y="2120"/>
                    <a:pt x="4462" y="2519"/>
                    <a:pt x="4014" y="2952"/>
                  </a:cubicBezTo>
                  <a:cubicBezTo>
                    <a:pt x="3540" y="3411"/>
                    <a:pt x="3102" y="3908"/>
                    <a:pt x="2735" y="4456"/>
                  </a:cubicBezTo>
                  <a:cubicBezTo>
                    <a:pt x="2372" y="5005"/>
                    <a:pt x="2076" y="5608"/>
                    <a:pt x="1946" y="6256"/>
                  </a:cubicBezTo>
                  <a:cubicBezTo>
                    <a:pt x="1879" y="6579"/>
                    <a:pt x="1851" y="6910"/>
                    <a:pt x="1879" y="7242"/>
                  </a:cubicBezTo>
                  <a:cubicBezTo>
                    <a:pt x="1906" y="7570"/>
                    <a:pt x="1981" y="7890"/>
                    <a:pt x="2096" y="8198"/>
                  </a:cubicBezTo>
                  <a:cubicBezTo>
                    <a:pt x="1989" y="7886"/>
                    <a:pt x="1926" y="7566"/>
                    <a:pt x="1906" y="7238"/>
                  </a:cubicBezTo>
                  <a:cubicBezTo>
                    <a:pt x="1890" y="6910"/>
                    <a:pt x="1930" y="6587"/>
                    <a:pt x="1997" y="6267"/>
                  </a:cubicBezTo>
                  <a:cubicBezTo>
                    <a:pt x="2139" y="5632"/>
                    <a:pt x="2443" y="5040"/>
                    <a:pt x="2806" y="4504"/>
                  </a:cubicBezTo>
                  <a:cubicBezTo>
                    <a:pt x="3173" y="3967"/>
                    <a:pt x="3607" y="3473"/>
                    <a:pt x="4081" y="3023"/>
                  </a:cubicBezTo>
                  <a:cubicBezTo>
                    <a:pt x="4554" y="2577"/>
                    <a:pt x="5059" y="2156"/>
                    <a:pt x="5596" y="1788"/>
                  </a:cubicBezTo>
                  <a:lnTo>
                    <a:pt x="5679" y="1733"/>
                  </a:lnTo>
                  <a:lnTo>
                    <a:pt x="5584" y="1701"/>
                  </a:lnTo>
                  <a:cubicBezTo>
                    <a:pt x="3726" y="1121"/>
                    <a:pt x="1866" y="549"/>
                    <a:pt x="0" y="1"/>
                  </a:cubicBezTo>
                  <a:close/>
                </a:path>
              </a:pathLst>
            </a:custGeom>
            <a:solidFill>
              <a:srgbClr val="B085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1" name="Google Shape;1941;p52"/>
            <p:cNvSpPr/>
            <p:nvPr/>
          </p:nvSpPr>
          <p:spPr>
            <a:xfrm>
              <a:off x="8023799" y="2703953"/>
              <a:ext cx="290328" cy="132962"/>
            </a:xfrm>
            <a:custGeom>
              <a:avLst/>
              <a:gdLst/>
              <a:ahLst/>
              <a:cxnLst/>
              <a:rect l="l" t="t" r="r" b="b"/>
              <a:pathLst>
                <a:path w="4140" h="1896" extrusionOk="0">
                  <a:moveTo>
                    <a:pt x="375" y="1"/>
                  </a:moveTo>
                  <a:lnTo>
                    <a:pt x="0" y="672"/>
                  </a:lnTo>
                  <a:lnTo>
                    <a:pt x="3516" y="1895"/>
                  </a:lnTo>
                  <a:lnTo>
                    <a:pt x="4139" y="1130"/>
                  </a:lnTo>
                  <a:lnTo>
                    <a:pt x="3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2" name="Google Shape;1942;p52"/>
            <p:cNvSpPr/>
            <p:nvPr/>
          </p:nvSpPr>
          <p:spPr>
            <a:xfrm>
              <a:off x="7539988" y="2421688"/>
              <a:ext cx="228125" cy="783324"/>
            </a:xfrm>
            <a:custGeom>
              <a:avLst/>
              <a:gdLst/>
              <a:ahLst/>
              <a:cxnLst/>
              <a:rect l="l" t="t" r="r" b="b"/>
              <a:pathLst>
                <a:path w="3253" h="11170" extrusionOk="0">
                  <a:moveTo>
                    <a:pt x="1046" y="1"/>
                  </a:moveTo>
                  <a:lnTo>
                    <a:pt x="1046" y="2416"/>
                  </a:lnTo>
                  <a:cubicBezTo>
                    <a:pt x="241" y="2736"/>
                    <a:pt x="0" y="3406"/>
                    <a:pt x="0" y="3983"/>
                  </a:cubicBezTo>
                  <a:lnTo>
                    <a:pt x="0" y="10590"/>
                  </a:lnTo>
                  <a:cubicBezTo>
                    <a:pt x="0" y="10909"/>
                    <a:pt x="261" y="11169"/>
                    <a:pt x="581" y="11169"/>
                  </a:cubicBezTo>
                  <a:lnTo>
                    <a:pt x="2672" y="11169"/>
                  </a:lnTo>
                  <a:cubicBezTo>
                    <a:pt x="2992" y="11169"/>
                    <a:pt x="3253" y="10909"/>
                    <a:pt x="3253" y="10590"/>
                  </a:cubicBezTo>
                  <a:lnTo>
                    <a:pt x="3253" y="3983"/>
                  </a:lnTo>
                  <a:cubicBezTo>
                    <a:pt x="3253" y="3406"/>
                    <a:pt x="3071" y="2618"/>
                    <a:pt x="2206" y="2416"/>
                  </a:cubicBezTo>
                  <a:lnTo>
                    <a:pt x="2206"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3" name="Google Shape;1943;p52"/>
            <p:cNvSpPr/>
            <p:nvPr/>
          </p:nvSpPr>
          <p:spPr>
            <a:xfrm>
              <a:off x="7607030" y="2415657"/>
              <a:ext cx="94111" cy="22441"/>
            </a:xfrm>
            <a:custGeom>
              <a:avLst/>
              <a:gdLst/>
              <a:ahLst/>
              <a:cxnLst/>
              <a:rect l="l" t="t" r="r" b="b"/>
              <a:pathLst>
                <a:path w="1342" h="320" extrusionOk="0">
                  <a:moveTo>
                    <a:pt x="15" y="0"/>
                  </a:moveTo>
                  <a:cubicBezTo>
                    <a:pt x="4" y="0"/>
                    <a:pt x="0" y="8"/>
                    <a:pt x="0" y="20"/>
                  </a:cubicBezTo>
                  <a:lnTo>
                    <a:pt x="0" y="320"/>
                  </a:lnTo>
                  <a:lnTo>
                    <a:pt x="1341" y="320"/>
                  </a:lnTo>
                  <a:lnTo>
                    <a:pt x="1341" y="20"/>
                  </a:lnTo>
                  <a:cubicBezTo>
                    <a:pt x="1341" y="8"/>
                    <a:pt x="1334" y="0"/>
                    <a:pt x="1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4" name="Google Shape;1944;p52"/>
            <p:cNvSpPr/>
            <p:nvPr/>
          </p:nvSpPr>
          <p:spPr>
            <a:xfrm>
              <a:off x="7608293" y="2430594"/>
              <a:ext cx="15077" cy="7504"/>
            </a:xfrm>
            <a:custGeom>
              <a:avLst/>
              <a:gdLst/>
              <a:ahLst/>
              <a:cxnLst/>
              <a:rect l="l" t="t" r="r" b="b"/>
              <a:pathLst>
                <a:path w="215" h="107" extrusionOk="0">
                  <a:moveTo>
                    <a:pt x="108" y="0"/>
                  </a:moveTo>
                  <a:cubicBezTo>
                    <a:pt x="48" y="0"/>
                    <a:pt x="1" y="48"/>
                    <a:pt x="1" y="103"/>
                  </a:cubicBezTo>
                  <a:lnTo>
                    <a:pt x="1" y="107"/>
                  </a:lnTo>
                  <a:lnTo>
                    <a:pt x="214" y="107"/>
                  </a:lnTo>
                  <a:lnTo>
                    <a:pt x="214" y="103"/>
                  </a:lnTo>
                  <a:cubicBezTo>
                    <a:pt x="214" y="48"/>
                    <a:pt x="167" y="0"/>
                    <a:pt x="10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5" name="Google Shape;1945;p52"/>
            <p:cNvSpPr/>
            <p:nvPr/>
          </p:nvSpPr>
          <p:spPr>
            <a:xfrm>
              <a:off x="7623861" y="2430594"/>
              <a:ext cx="14727" cy="7504"/>
            </a:xfrm>
            <a:custGeom>
              <a:avLst/>
              <a:gdLst/>
              <a:ahLst/>
              <a:cxnLst/>
              <a:rect l="l" t="t" r="r" b="b"/>
              <a:pathLst>
                <a:path w="210" h="107" extrusionOk="0">
                  <a:moveTo>
                    <a:pt x="103" y="0"/>
                  </a:moveTo>
                  <a:cubicBezTo>
                    <a:pt x="44" y="0"/>
                    <a:pt x="1" y="48"/>
                    <a:pt x="1" y="103"/>
                  </a:cubicBezTo>
                  <a:lnTo>
                    <a:pt x="1" y="107"/>
                  </a:lnTo>
                  <a:lnTo>
                    <a:pt x="210" y="107"/>
                  </a:lnTo>
                  <a:lnTo>
                    <a:pt x="210" y="103"/>
                  </a:lnTo>
                  <a:cubicBezTo>
                    <a:pt x="210" y="48"/>
                    <a:pt x="163" y="0"/>
                    <a:pt x="10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6" name="Google Shape;1946;p52"/>
            <p:cNvSpPr/>
            <p:nvPr/>
          </p:nvSpPr>
          <p:spPr>
            <a:xfrm>
              <a:off x="7639079" y="2430594"/>
              <a:ext cx="14727" cy="7504"/>
            </a:xfrm>
            <a:custGeom>
              <a:avLst/>
              <a:gdLst/>
              <a:ahLst/>
              <a:cxnLst/>
              <a:rect l="l" t="t" r="r" b="b"/>
              <a:pathLst>
                <a:path w="210" h="107" extrusionOk="0">
                  <a:moveTo>
                    <a:pt x="103" y="0"/>
                  </a:moveTo>
                  <a:cubicBezTo>
                    <a:pt x="48" y="0"/>
                    <a:pt x="0" y="48"/>
                    <a:pt x="0" y="103"/>
                  </a:cubicBezTo>
                  <a:lnTo>
                    <a:pt x="0" y="107"/>
                  </a:lnTo>
                  <a:lnTo>
                    <a:pt x="210" y="107"/>
                  </a:lnTo>
                  <a:lnTo>
                    <a:pt x="210" y="103"/>
                  </a:lnTo>
                  <a:cubicBezTo>
                    <a:pt x="210" y="48"/>
                    <a:pt x="162" y="0"/>
                    <a:pt x="10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7" name="Google Shape;1947;p52"/>
            <p:cNvSpPr/>
            <p:nvPr/>
          </p:nvSpPr>
          <p:spPr>
            <a:xfrm>
              <a:off x="7654296" y="2430594"/>
              <a:ext cx="14727" cy="7504"/>
            </a:xfrm>
            <a:custGeom>
              <a:avLst/>
              <a:gdLst/>
              <a:ahLst/>
              <a:cxnLst/>
              <a:rect l="l" t="t" r="r" b="b"/>
              <a:pathLst>
                <a:path w="210" h="107" extrusionOk="0">
                  <a:moveTo>
                    <a:pt x="103" y="0"/>
                  </a:moveTo>
                  <a:cubicBezTo>
                    <a:pt x="48" y="0"/>
                    <a:pt x="0" y="48"/>
                    <a:pt x="0" y="103"/>
                  </a:cubicBezTo>
                  <a:lnTo>
                    <a:pt x="0" y="107"/>
                  </a:lnTo>
                  <a:lnTo>
                    <a:pt x="210" y="107"/>
                  </a:lnTo>
                  <a:lnTo>
                    <a:pt x="210" y="103"/>
                  </a:lnTo>
                  <a:cubicBezTo>
                    <a:pt x="210" y="48"/>
                    <a:pt x="162" y="0"/>
                    <a:pt x="10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8" name="Google Shape;1948;p52"/>
            <p:cNvSpPr/>
            <p:nvPr/>
          </p:nvSpPr>
          <p:spPr>
            <a:xfrm>
              <a:off x="7669514" y="2430594"/>
              <a:ext cx="14727" cy="7504"/>
            </a:xfrm>
            <a:custGeom>
              <a:avLst/>
              <a:gdLst/>
              <a:ahLst/>
              <a:cxnLst/>
              <a:rect l="l" t="t" r="r" b="b"/>
              <a:pathLst>
                <a:path w="210" h="107" extrusionOk="0">
                  <a:moveTo>
                    <a:pt x="107" y="0"/>
                  </a:moveTo>
                  <a:cubicBezTo>
                    <a:pt x="48" y="0"/>
                    <a:pt x="0" y="48"/>
                    <a:pt x="0" y="103"/>
                  </a:cubicBezTo>
                  <a:lnTo>
                    <a:pt x="0" y="107"/>
                  </a:lnTo>
                  <a:lnTo>
                    <a:pt x="210" y="107"/>
                  </a:lnTo>
                  <a:lnTo>
                    <a:pt x="210" y="103"/>
                  </a:lnTo>
                  <a:cubicBezTo>
                    <a:pt x="210" y="48"/>
                    <a:pt x="162" y="0"/>
                    <a:pt x="107"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9" name="Google Shape;1949;p52"/>
            <p:cNvSpPr/>
            <p:nvPr/>
          </p:nvSpPr>
          <p:spPr>
            <a:xfrm>
              <a:off x="7684732" y="2430594"/>
              <a:ext cx="14727" cy="7504"/>
            </a:xfrm>
            <a:custGeom>
              <a:avLst/>
              <a:gdLst/>
              <a:ahLst/>
              <a:cxnLst/>
              <a:rect l="l" t="t" r="r" b="b"/>
              <a:pathLst>
                <a:path w="210" h="107" extrusionOk="0">
                  <a:moveTo>
                    <a:pt x="107" y="0"/>
                  </a:moveTo>
                  <a:cubicBezTo>
                    <a:pt x="48" y="0"/>
                    <a:pt x="0" y="48"/>
                    <a:pt x="0" y="103"/>
                  </a:cubicBezTo>
                  <a:lnTo>
                    <a:pt x="0" y="107"/>
                  </a:lnTo>
                  <a:lnTo>
                    <a:pt x="210" y="107"/>
                  </a:lnTo>
                  <a:lnTo>
                    <a:pt x="210" y="103"/>
                  </a:lnTo>
                  <a:cubicBezTo>
                    <a:pt x="210" y="48"/>
                    <a:pt x="162" y="0"/>
                    <a:pt x="107"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0" name="Google Shape;1950;p52"/>
            <p:cNvSpPr/>
            <p:nvPr/>
          </p:nvSpPr>
          <p:spPr>
            <a:xfrm>
              <a:off x="7610817" y="2468533"/>
              <a:ext cx="86467" cy="49861"/>
            </a:xfrm>
            <a:custGeom>
              <a:avLst/>
              <a:gdLst/>
              <a:ahLst/>
              <a:cxnLst/>
              <a:rect l="l" t="t" r="r" b="b"/>
              <a:pathLst>
                <a:path w="1233" h="711" extrusionOk="0">
                  <a:moveTo>
                    <a:pt x="617" y="0"/>
                  </a:moveTo>
                  <a:cubicBezTo>
                    <a:pt x="471" y="0"/>
                    <a:pt x="349" y="83"/>
                    <a:pt x="293" y="209"/>
                  </a:cubicBezTo>
                  <a:lnTo>
                    <a:pt x="1" y="209"/>
                  </a:lnTo>
                  <a:lnTo>
                    <a:pt x="1" y="498"/>
                  </a:lnTo>
                  <a:lnTo>
                    <a:pt x="293" y="498"/>
                  </a:lnTo>
                  <a:cubicBezTo>
                    <a:pt x="349" y="623"/>
                    <a:pt x="471" y="711"/>
                    <a:pt x="617" y="711"/>
                  </a:cubicBezTo>
                  <a:cubicBezTo>
                    <a:pt x="759" y="711"/>
                    <a:pt x="885" y="623"/>
                    <a:pt x="941" y="498"/>
                  </a:cubicBezTo>
                  <a:lnTo>
                    <a:pt x="1232" y="498"/>
                  </a:lnTo>
                  <a:lnTo>
                    <a:pt x="1232" y="209"/>
                  </a:lnTo>
                  <a:lnTo>
                    <a:pt x="941" y="209"/>
                  </a:lnTo>
                  <a:cubicBezTo>
                    <a:pt x="885" y="83"/>
                    <a:pt x="759"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1" name="Google Shape;1951;p52"/>
            <p:cNvSpPr/>
            <p:nvPr/>
          </p:nvSpPr>
          <p:spPr>
            <a:xfrm>
              <a:off x="7556328" y="2723378"/>
              <a:ext cx="195445" cy="222585"/>
            </a:xfrm>
            <a:custGeom>
              <a:avLst/>
              <a:gdLst/>
              <a:ahLst/>
              <a:cxnLst/>
              <a:rect l="l" t="t" r="r" b="b"/>
              <a:pathLst>
                <a:path w="2787" h="3174" extrusionOk="0">
                  <a:moveTo>
                    <a:pt x="0" y="0"/>
                  </a:moveTo>
                  <a:lnTo>
                    <a:pt x="0" y="3173"/>
                  </a:lnTo>
                  <a:lnTo>
                    <a:pt x="2787" y="3173"/>
                  </a:lnTo>
                  <a:lnTo>
                    <a:pt x="27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2" name="Google Shape;1952;p52"/>
            <p:cNvSpPr/>
            <p:nvPr/>
          </p:nvSpPr>
          <p:spPr>
            <a:xfrm>
              <a:off x="7715167" y="2421688"/>
              <a:ext cx="227844" cy="783324"/>
            </a:xfrm>
            <a:custGeom>
              <a:avLst/>
              <a:gdLst/>
              <a:ahLst/>
              <a:cxnLst/>
              <a:rect l="l" t="t" r="r" b="b"/>
              <a:pathLst>
                <a:path w="3249" h="11170" extrusionOk="0">
                  <a:moveTo>
                    <a:pt x="1043" y="1"/>
                  </a:moveTo>
                  <a:lnTo>
                    <a:pt x="1043" y="2416"/>
                  </a:lnTo>
                  <a:cubicBezTo>
                    <a:pt x="238" y="2736"/>
                    <a:pt x="1" y="3406"/>
                    <a:pt x="1" y="3983"/>
                  </a:cubicBezTo>
                  <a:lnTo>
                    <a:pt x="1" y="10590"/>
                  </a:lnTo>
                  <a:cubicBezTo>
                    <a:pt x="1" y="10909"/>
                    <a:pt x="258" y="11169"/>
                    <a:pt x="581" y="11169"/>
                  </a:cubicBezTo>
                  <a:lnTo>
                    <a:pt x="2668" y="11169"/>
                  </a:lnTo>
                  <a:cubicBezTo>
                    <a:pt x="2988" y="11169"/>
                    <a:pt x="3249" y="10909"/>
                    <a:pt x="3249" y="10590"/>
                  </a:cubicBezTo>
                  <a:lnTo>
                    <a:pt x="3249" y="3983"/>
                  </a:lnTo>
                  <a:cubicBezTo>
                    <a:pt x="3249" y="3406"/>
                    <a:pt x="3067" y="2618"/>
                    <a:pt x="2203" y="2416"/>
                  </a:cubicBezTo>
                  <a:lnTo>
                    <a:pt x="2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3" name="Google Shape;1953;p52"/>
            <p:cNvSpPr/>
            <p:nvPr/>
          </p:nvSpPr>
          <p:spPr>
            <a:xfrm>
              <a:off x="7781859" y="2415657"/>
              <a:ext cx="94462" cy="22441"/>
            </a:xfrm>
            <a:custGeom>
              <a:avLst/>
              <a:gdLst/>
              <a:ahLst/>
              <a:cxnLst/>
              <a:rect l="l" t="t" r="r" b="b"/>
              <a:pathLst>
                <a:path w="1347" h="320" extrusionOk="0">
                  <a:moveTo>
                    <a:pt x="17" y="0"/>
                  </a:moveTo>
                  <a:cubicBezTo>
                    <a:pt x="8" y="0"/>
                    <a:pt x="1" y="8"/>
                    <a:pt x="1" y="20"/>
                  </a:cubicBezTo>
                  <a:lnTo>
                    <a:pt x="1" y="320"/>
                  </a:lnTo>
                  <a:lnTo>
                    <a:pt x="1347" y="320"/>
                  </a:lnTo>
                  <a:lnTo>
                    <a:pt x="1347" y="20"/>
                  </a:lnTo>
                  <a:cubicBezTo>
                    <a:pt x="1347" y="8"/>
                    <a:pt x="1338" y="0"/>
                    <a:pt x="13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4" name="Google Shape;1954;p52"/>
            <p:cNvSpPr/>
            <p:nvPr/>
          </p:nvSpPr>
          <p:spPr>
            <a:xfrm>
              <a:off x="7783542" y="2430594"/>
              <a:ext cx="14727" cy="7504"/>
            </a:xfrm>
            <a:custGeom>
              <a:avLst/>
              <a:gdLst/>
              <a:ahLst/>
              <a:cxnLst/>
              <a:rect l="l" t="t" r="r" b="b"/>
              <a:pathLst>
                <a:path w="210" h="107" extrusionOk="0">
                  <a:moveTo>
                    <a:pt x="103" y="0"/>
                  </a:moveTo>
                  <a:cubicBezTo>
                    <a:pt x="48" y="0"/>
                    <a:pt x="1" y="48"/>
                    <a:pt x="1" y="103"/>
                  </a:cubicBezTo>
                  <a:lnTo>
                    <a:pt x="1" y="107"/>
                  </a:lnTo>
                  <a:lnTo>
                    <a:pt x="210" y="107"/>
                  </a:lnTo>
                  <a:lnTo>
                    <a:pt x="210" y="103"/>
                  </a:lnTo>
                  <a:cubicBezTo>
                    <a:pt x="210" y="48"/>
                    <a:pt x="163" y="0"/>
                    <a:pt x="10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5" name="Google Shape;1955;p52"/>
            <p:cNvSpPr/>
            <p:nvPr/>
          </p:nvSpPr>
          <p:spPr>
            <a:xfrm>
              <a:off x="7798759" y="2430594"/>
              <a:ext cx="14727" cy="7504"/>
            </a:xfrm>
            <a:custGeom>
              <a:avLst/>
              <a:gdLst/>
              <a:ahLst/>
              <a:cxnLst/>
              <a:rect l="l" t="t" r="r" b="b"/>
              <a:pathLst>
                <a:path w="210" h="107" extrusionOk="0">
                  <a:moveTo>
                    <a:pt x="107" y="0"/>
                  </a:moveTo>
                  <a:cubicBezTo>
                    <a:pt x="48" y="0"/>
                    <a:pt x="0" y="48"/>
                    <a:pt x="0" y="103"/>
                  </a:cubicBezTo>
                  <a:lnTo>
                    <a:pt x="0" y="107"/>
                  </a:lnTo>
                  <a:lnTo>
                    <a:pt x="210" y="107"/>
                  </a:lnTo>
                  <a:lnTo>
                    <a:pt x="210" y="103"/>
                  </a:lnTo>
                  <a:cubicBezTo>
                    <a:pt x="210" y="48"/>
                    <a:pt x="162" y="0"/>
                    <a:pt x="107"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6" name="Google Shape;1956;p52"/>
            <p:cNvSpPr/>
            <p:nvPr/>
          </p:nvSpPr>
          <p:spPr>
            <a:xfrm>
              <a:off x="7813977" y="2430594"/>
              <a:ext cx="14727" cy="7504"/>
            </a:xfrm>
            <a:custGeom>
              <a:avLst/>
              <a:gdLst/>
              <a:ahLst/>
              <a:cxnLst/>
              <a:rect l="l" t="t" r="r" b="b"/>
              <a:pathLst>
                <a:path w="210" h="107" extrusionOk="0">
                  <a:moveTo>
                    <a:pt x="107" y="0"/>
                  </a:moveTo>
                  <a:cubicBezTo>
                    <a:pt x="48" y="0"/>
                    <a:pt x="0" y="48"/>
                    <a:pt x="0" y="103"/>
                  </a:cubicBezTo>
                  <a:lnTo>
                    <a:pt x="0" y="107"/>
                  </a:lnTo>
                  <a:lnTo>
                    <a:pt x="210" y="107"/>
                  </a:lnTo>
                  <a:lnTo>
                    <a:pt x="210" y="103"/>
                  </a:lnTo>
                  <a:cubicBezTo>
                    <a:pt x="210" y="48"/>
                    <a:pt x="162" y="0"/>
                    <a:pt x="107"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7" name="Google Shape;1957;p52"/>
            <p:cNvSpPr/>
            <p:nvPr/>
          </p:nvSpPr>
          <p:spPr>
            <a:xfrm>
              <a:off x="7829195" y="2430594"/>
              <a:ext cx="15007" cy="7504"/>
            </a:xfrm>
            <a:custGeom>
              <a:avLst/>
              <a:gdLst/>
              <a:ahLst/>
              <a:cxnLst/>
              <a:rect l="l" t="t" r="r" b="b"/>
              <a:pathLst>
                <a:path w="214" h="107" extrusionOk="0">
                  <a:moveTo>
                    <a:pt x="107" y="0"/>
                  </a:moveTo>
                  <a:cubicBezTo>
                    <a:pt x="48" y="0"/>
                    <a:pt x="0" y="48"/>
                    <a:pt x="0" y="103"/>
                  </a:cubicBezTo>
                  <a:lnTo>
                    <a:pt x="0" y="107"/>
                  </a:lnTo>
                  <a:lnTo>
                    <a:pt x="210" y="107"/>
                  </a:lnTo>
                  <a:cubicBezTo>
                    <a:pt x="210" y="107"/>
                    <a:pt x="213" y="107"/>
                    <a:pt x="213" y="103"/>
                  </a:cubicBezTo>
                  <a:cubicBezTo>
                    <a:pt x="213" y="48"/>
                    <a:pt x="166" y="0"/>
                    <a:pt x="107"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8" name="Google Shape;1958;p52"/>
            <p:cNvSpPr/>
            <p:nvPr/>
          </p:nvSpPr>
          <p:spPr>
            <a:xfrm>
              <a:off x="7844483" y="2430594"/>
              <a:ext cx="15007" cy="7504"/>
            </a:xfrm>
            <a:custGeom>
              <a:avLst/>
              <a:gdLst/>
              <a:ahLst/>
              <a:cxnLst/>
              <a:rect l="l" t="t" r="r" b="b"/>
              <a:pathLst>
                <a:path w="214" h="107" extrusionOk="0">
                  <a:moveTo>
                    <a:pt x="106" y="0"/>
                  </a:moveTo>
                  <a:cubicBezTo>
                    <a:pt x="47" y="0"/>
                    <a:pt x="0" y="48"/>
                    <a:pt x="0" y="103"/>
                  </a:cubicBezTo>
                  <a:lnTo>
                    <a:pt x="0" y="107"/>
                  </a:lnTo>
                  <a:lnTo>
                    <a:pt x="213" y="107"/>
                  </a:lnTo>
                  <a:lnTo>
                    <a:pt x="213" y="103"/>
                  </a:lnTo>
                  <a:cubicBezTo>
                    <a:pt x="213" y="48"/>
                    <a:pt x="166" y="0"/>
                    <a:pt x="106"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9" name="Google Shape;1959;p52"/>
            <p:cNvSpPr/>
            <p:nvPr/>
          </p:nvSpPr>
          <p:spPr>
            <a:xfrm>
              <a:off x="7859630" y="2430594"/>
              <a:ext cx="15077" cy="7504"/>
            </a:xfrm>
            <a:custGeom>
              <a:avLst/>
              <a:gdLst/>
              <a:ahLst/>
              <a:cxnLst/>
              <a:rect l="l" t="t" r="r" b="b"/>
              <a:pathLst>
                <a:path w="215" h="107" extrusionOk="0">
                  <a:moveTo>
                    <a:pt x="107" y="0"/>
                  </a:moveTo>
                  <a:cubicBezTo>
                    <a:pt x="48" y="0"/>
                    <a:pt x="1" y="48"/>
                    <a:pt x="1" y="103"/>
                  </a:cubicBezTo>
                  <a:cubicBezTo>
                    <a:pt x="1" y="107"/>
                    <a:pt x="5" y="107"/>
                    <a:pt x="5" y="107"/>
                  </a:cubicBezTo>
                  <a:lnTo>
                    <a:pt x="214" y="107"/>
                  </a:lnTo>
                  <a:lnTo>
                    <a:pt x="214" y="103"/>
                  </a:lnTo>
                  <a:cubicBezTo>
                    <a:pt x="214" y="48"/>
                    <a:pt x="167" y="0"/>
                    <a:pt x="107"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0" name="Google Shape;1960;p52"/>
            <p:cNvSpPr/>
            <p:nvPr/>
          </p:nvSpPr>
          <p:spPr>
            <a:xfrm>
              <a:off x="7785716" y="2468533"/>
              <a:ext cx="86467" cy="49861"/>
            </a:xfrm>
            <a:custGeom>
              <a:avLst/>
              <a:gdLst/>
              <a:ahLst/>
              <a:cxnLst/>
              <a:rect l="l" t="t" r="r" b="b"/>
              <a:pathLst>
                <a:path w="1233" h="711" extrusionOk="0">
                  <a:moveTo>
                    <a:pt x="616" y="0"/>
                  </a:moveTo>
                  <a:cubicBezTo>
                    <a:pt x="474" y="0"/>
                    <a:pt x="348" y="83"/>
                    <a:pt x="293" y="209"/>
                  </a:cubicBezTo>
                  <a:lnTo>
                    <a:pt x="1" y="209"/>
                  </a:lnTo>
                  <a:lnTo>
                    <a:pt x="1" y="498"/>
                  </a:lnTo>
                  <a:lnTo>
                    <a:pt x="293" y="498"/>
                  </a:lnTo>
                  <a:cubicBezTo>
                    <a:pt x="348" y="623"/>
                    <a:pt x="474" y="711"/>
                    <a:pt x="616" y="711"/>
                  </a:cubicBezTo>
                  <a:cubicBezTo>
                    <a:pt x="762" y="711"/>
                    <a:pt x="885" y="623"/>
                    <a:pt x="940" y="498"/>
                  </a:cubicBezTo>
                  <a:lnTo>
                    <a:pt x="1232" y="498"/>
                  </a:lnTo>
                  <a:lnTo>
                    <a:pt x="1232" y="209"/>
                  </a:lnTo>
                  <a:lnTo>
                    <a:pt x="940" y="209"/>
                  </a:lnTo>
                  <a:cubicBezTo>
                    <a:pt x="885" y="83"/>
                    <a:pt x="762" y="0"/>
                    <a:pt x="6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1" name="Google Shape;1961;p52"/>
            <p:cNvSpPr/>
            <p:nvPr/>
          </p:nvSpPr>
          <p:spPr>
            <a:xfrm>
              <a:off x="7731226" y="2723378"/>
              <a:ext cx="195445" cy="222585"/>
            </a:xfrm>
            <a:custGeom>
              <a:avLst/>
              <a:gdLst/>
              <a:ahLst/>
              <a:cxnLst/>
              <a:rect l="l" t="t" r="r" b="b"/>
              <a:pathLst>
                <a:path w="2787" h="3174" extrusionOk="0">
                  <a:moveTo>
                    <a:pt x="0" y="0"/>
                  </a:moveTo>
                  <a:lnTo>
                    <a:pt x="0" y="3173"/>
                  </a:lnTo>
                  <a:lnTo>
                    <a:pt x="2787" y="3173"/>
                  </a:lnTo>
                  <a:lnTo>
                    <a:pt x="27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2" name="Google Shape;1962;p52"/>
            <p:cNvSpPr/>
            <p:nvPr/>
          </p:nvSpPr>
          <p:spPr>
            <a:xfrm>
              <a:off x="7254359" y="3021772"/>
              <a:ext cx="261015" cy="179947"/>
            </a:xfrm>
            <a:custGeom>
              <a:avLst/>
              <a:gdLst/>
              <a:ahLst/>
              <a:cxnLst/>
              <a:rect l="l" t="t" r="r" b="b"/>
              <a:pathLst>
                <a:path w="3722" h="2566" extrusionOk="0">
                  <a:moveTo>
                    <a:pt x="1137" y="0"/>
                  </a:moveTo>
                  <a:cubicBezTo>
                    <a:pt x="761" y="0"/>
                    <a:pt x="396" y="186"/>
                    <a:pt x="277" y="840"/>
                  </a:cubicBezTo>
                  <a:cubicBezTo>
                    <a:pt x="1" y="2356"/>
                    <a:pt x="1552" y="2565"/>
                    <a:pt x="1552" y="2565"/>
                  </a:cubicBezTo>
                  <a:cubicBezTo>
                    <a:pt x="3651" y="2565"/>
                    <a:pt x="3722" y="636"/>
                    <a:pt x="3170" y="359"/>
                  </a:cubicBezTo>
                  <a:cubicBezTo>
                    <a:pt x="2968" y="258"/>
                    <a:pt x="2778" y="226"/>
                    <a:pt x="2617" y="226"/>
                  </a:cubicBezTo>
                  <a:cubicBezTo>
                    <a:pt x="2337" y="226"/>
                    <a:pt x="2148" y="323"/>
                    <a:pt x="2148" y="323"/>
                  </a:cubicBezTo>
                  <a:cubicBezTo>
                    <a:pt x="2148" y="323"/>
                    <a:pt x="1633" y="0"/>
                    <a:pt x="11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3" name="Google Shape;1963;p52"/>
            <p:cNvSpPr/>
            <p:nvPr/>
          </p:nvSpPr>
          <p:spPr>
            <a:xfrm>
              <a:off x="7339283" y="2941195"/>
              <a:ext cx="73143" cy="105261"/>
            </a:xfrm>
            <a:custGeom>
              <a:avLst/>
              <a:gdLst/>
              <a:ahLst/>
              <a:cxnLst/>
              <a:rect l="l" t="t" r="r" b="b"/>
              <a:pathLst>
                <a:path w="1043" h="1501" extrusionOk="0">
                  <a:moveTo>
                    <a:pt x="31" y="1"/>
                  </a:moveTo>
                  <a:cubicBezTo>
                    <a:pt x="21" y="1"/>
                    <a:pt x="11" y="7"/>
                    <a:pt x="6" y="16"/>
                  </a:cubicBezTo>
                  <a:cubicBezTo>
                    <a:pt x="1" y="28"/>
                    <a:pt x="6" y="44"/>
                    <a:pt x="21" y="51"/>
                  </a:cubicBezTo>
                  <a:cubicBezTo>
                    <a:pt x="988" y="486"/>
                    <a:pt x="913" y="1461"/>
                    <a:pt x="913" y="1472"/>
                  </a:cubicBezTo>
                  <a:cubicBezTo>
                    <a:pt x="913" y="1484"/>
                    <a:pt x="921" y="1501"/>
                    <a:pt x="937" y="1501"/>
                  </a:cubicBezTo>
                  <a:cubicBezTo>
                    <a:pt x="953" y="1501"/>
                    <a:pt x="964" y="1488"/>
                    <a:pt x="964" y="1477"/>
                  </a:cubicBezTo>
                  <a:cubicBezTo>
                    <a:pt x="964" y="1465"/>
                    <a:pt x="1043" y="454"/>
                    <a:pt x="41" y="4"/>
                  </a:cubicBezTo>
                  <a:cubicBezTo>
                    <a:pt x="38" y="2"/>
                    <a:pt x="34"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4" name="Google Shape;1964;p52"/>
            <p:cNvSpPr/>
            <p:nvPr/>
          </p:nvSpPr>
          <p:spPr>
            <a:xfrm>
              <a:off x="7394684" y="2921419"/>
              <a:ext cx="94181" cy="72442"/>
            </a:xfrm>
            <a:custGeom>
              <a:avLst/>
              <a:gdLst/>
              <a:ahLst/>
              <a:cxnLst/>
              <a:rect l="l" t="t" r="r" b="b"/>
              <a:pathLst>
                <a:path w="1343" h="1033" extrusionOk="0">
                  <a:moveTo>
                    <a:pt x="792" y="0"/>
                  </a:moveTo>
                  <a:cubicBezTo>
                    <a:pt x="64" y="0"/>
                    <a:pt x="1" y="1032"/>
                    <a:pt x="1" y="1032"/>
                  </a:cubicBezTo>
                  <a:cubicBezTo>
                    <a:pt x="1" y="1032"/>
                    <a:pt x="1342" y="930"/>
                    <a:pt x="1074" y="45"/>
                  </a:cubicBezTo>
                  <a:cubicBezTo>
                    <a:pt x="970" y="14"/>
                    <a:pt x="877" y="0"/>
                    <a:pt x="7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5" name="Google Shape;1965;p52"/>
            <p:cNvSpPr/>
            <p:nvPr/>
          </p:nvSpPr>
          <p:spPr>
            <a:xfrm>
              <a:off x="5104526" y="3022403"/>
              <a:ext cx="568243" cy="128053"/>
            </a:xfrm>
            <a:custGeom>
              <a:avLst/>
              <a:gdLst/>
              <a:ahLst/>
              <a:cxnLst/>
              <a:rect l="l" t="t" r="r" b="b"/>
              <a:pathLst>
                <a:path w="8103" h="1826" extrusionOk="0">
                  <a:moveTo>
                    <a:pt x="4336" y="0"/>
                  </a:moveTo>
                  <a:cubicBezTo>
                    <a:pt x="3969" y="0"/>
                    <a:pt x="3605" y="21"/>
                    <a:pt x="3260" y="70"/>
                  </a:cubicBezTo>
                  <a:cubicBezTo>
                    <a:pt x="1185" y="366"/>
                    <a:pt x="1" y="1700"/>
                    <a:pt x="1236" y="1798"/>
                  </a:cubicBezTo>
                  <a:cubicBezTo>
                    <a:pt x="1483" y="1818"/>
                    <a:pt x="1898" y="1826"/>
                    <a:pt x="2404" y="1826"/>
                  </a:cubicBezTo>
                  <a:cubicBezTo>
                    <a:pt x="4427" y="1826"/>
                    <a:pt x="7905" y="1700"/>
                    <a:pt x="7905" y="1700"/>
                  </a:cubicBezTo>
                  <a:lnTo>
                    <a:pt x="8103" y="516"/>
                  </a:lnTo>
                  <a:cubicBezTo>
                    <a:pt x="8103" y="516"/>
                    <a:pt x="6179" y="0"/>
                    <a:pt x="43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6" name="Google Shape;1966;p52"/>
            <p:cNvSpPr/>
            <p:nvPr/>
          </p:nvSpPr>
          <p:spPr>
            <a:xfrm>
              <a:off x="5104526" y="3148493"/>
              <a:ext cx="786340" cy="27770"/>
            </a:xfrm>
            <a:custGeom>
              <a:avLst/>
              <a:gdLst/>
              <a:ahLst/>
              <a:cxnLst/>
              <a:rect l="l" t="t" r="r" b="b"/>
              <a:pathLst>
                <a:path w="11213" h="396" extrusionOk="0">
                  <a:moveTo>
                    <a:pt x="1" y="0"/>
                  </a:moveTo>
                  <a:lnTo>
                    <a:pt x="1" y="395"/>
                  </a:lnTo>
                  <a:lnTo>
                    <a:pt x="11212" y="395"/>
                  </a:lnTo>
                  <a:lnTo>
                    <a:pt x="112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7" name="Google Shape;1967;p52"/>
            <p:cNvSpPr/>
            <p:nvPr/>
          </p:nvSpPr>
          <p:spPr>
            <a:xfrm>
              <a:off x="3892860" y="3174511"/>
              <a:ext cx="4931646" cy="78683"/>
            </a:xfrm>
            <a:custGeom>
              <a:avLst/>
              <a:gdLst/>
              <a:ahLst/>
              <a:cxnLst/>
              <a:rect l="l" t="t" r="r" b="b"/>
              <a:pathLst>
                <a:path w="70324" h="1122" extrusionOk="0">
                  <a:moveTo>
                    <a:pt x="1" y="1"/>
                  </a:moveTo>
                  <a:lnTo>
                    <a:pt x="1" y="1121"/>
                  </a:lnTo>
                  <a:lnTo>
                    <a:pt x="70323" y="1121"/>
                  </a:lnTo>
                  <a:lnTo>
                    <a:pt x="70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8" name="Google Shape;1968;p52"/>
            <p:cNvSpPr/>
            <p:nvPr/>
          </p:nvSpPr>
          <p:spPr>
            <a:xfrm>
              <a:off x="5210839" y="3752154"/>
              <a:ext cx="47897" cy="1046162"/>
            </a:xfrm>
            <a:custGeom>
              <a:avLst/>
              <a:gdLst/>
              <a:ahLst/>
              <a:cxnLst/>
              <a:rect l="l" t="t" r="r" b="b"/>
              <a:pathLst>
                <a:path w="683" h="14918" extrusionOk="0">
                  <a:moveTo>
                    <a:pt x="0" y="0"/>
                  </a:moveTo>
                  <a:lnTo>
                    <a:pt x="0" y="14918"/>
                  </a:lnTo>
                  <a:lnTo>
                    <a:pt x="682" y="14918"/>
                  </a:lnTo>
                  <a:lnTo>
                    <a:pt x="6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9" name="Google Shape;1969;p52"/>
            <p:cNvSpPr/>
            <p:nvPr/>
          </p:nvSpPr>
          <p:spPr>
            <a:xfrm>
              <a:off x="5649978" y="3752154"/>
              <a:ext cx="48248" cy="1046162"/>
            </a:xfrm>
            <a:custGeom>
              <a:avLst/>
              <a:gdLst/>
              <a:ahLst/>
              <a:cxnLst/>
              <a:rect l="l" t="t" r="r" b="b"/>
              <a:pathLst>
                <a:path w="688" h="14918" extrusionOk="0">
                  <a:moveTo>
                    <a:pt x="1" y="0"/>
                  </a:moveTo>
                  <a:lnTo>
                    <a:pt x="1" y="14918"/>
                  </a:lnTo>
                  <a:lnTo>
                    <a:pt x="688" y="14918"/>
                  </a:lnTo>
                  <a:lnTo>
                    <a:pt x="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0" name="Google Shape;1970;p52"/>
            <p:cNvSpPr/>
            <p:nvPr/>
          </p:nvSpPr>
          <p:spPr>
            <a:xfrm>
              <a:off x="5245693" y="4461147"/>
              <a:ext cx="410737" cy="35765"/>
            </a:xfrm>
            <a:custGeom>
              <a:avLst/>
              <a:gdLst/>
              <a:ahLst/>
              <a:cxnLst/>
              <a:rect l="l" t="t" r="r" b="b"/>
              <a:pathLst>
                <a:path w="5857" h="510" extrusionOk="0">
                  <a:moveTo>
                    <a:pt x="1" y="1"/>
                  </a:moveTo>
                  <a:lnTo>
                    <a:pt x="1" y="510"/>
                  </a:lnTo>
                  <a:lnTo>
                    <a:pt x="5857" y="510"/>
                  </a:lnTo>
                  <a:lnTo>
                    <a:pt x="5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1" name="Google Shape;1971;p52"/>
            <p:cNvSpPr/>
            <p:nvPr/>
          </p:nvSpPr>
          <p:spPr>
            <a:xfrm>
              <a:off x="6936961" y="3752154"/>
              <a:ext cx="47897" cy="1046162"/>
            </a:xfrm>
            <a:custGeom>
              <a:avLst/>
              <a:gdLst/>
              <a:ahLst/>
              <a:cxnLst/>
              <a:rect l="l" t="t" r="r" b="b"/>
              <a:pathLst>
                <a:path w="683" h="14918" extrusionOk="0">
                  <a:moveTo>
                    <a:pt x="0" y="0"/>
                  </a:moveTo>
                  <a:lnTo>
                    <a:pt x="0" y="14918"/>
                  </a:lnTo>
                  <a:lnTo>
                    <a:pt x="683" y="14918"/>
                  </a:lnTo>
                  <a:lnTo>
                    <a:pt x="6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2" name="Google Shape;1972;p52"/>
            <p:cNvSpPr/>
            <p:nvPr/>
          </p:nvSpPr>
          <p:spPr>
            <a:xfrm>
              <a:off x="7376170" y="3752154"/>
              <a:ext cx="48248" cy="1046162"/>
            </a:xfrm>
            <a:custGeom>
              <a:avLst/>
              <a:gdLst/>
              <a:ahLst/>
              <a:cxnLst/>
              <a:rect l="l" t="t" r="r" b="b"/>
              <a:pathLst>
                <a:path w="688" h="14918" extrusionOk="0">
                  <a:moveTo>
                    <a:pt x="1" y="0"/>
                  </a:moveTo>
                  <a:lnTo>
                    <a:pt x="1" y="14918"/>
                  </a:lnTo>
                  <a:lnTo>
                    <a:pt x="687" y="14918"/>
                  </a:lnTo>
                  <a:lnTo>
                    <a:pt x="6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3" name="Google Shape;1973;p52"/>
            <p:cNvSpPr/>
            <p:nvPr/>
          </p:nvSpPr>
          <p:spPr>
            <a:xfrm>
              <a:off x="6971814" y="4461147"/>
              <a:ext cx="410737" cy="35765"/>
            </a:xfrm>
            <a:custGeom>
              <a:avLst/>
              <a:gdLst/>
              <a:ahLst/>
              <a:cxnLst/>
              <a:rect l="l" t="t" r="r" b="b"/>
              <a:pathLst>
                <a:path w="5857" h="510" extrusionOk="0">
                  <a:moveTo>
                    <a:pt x="0" y="1"/>
                  </a:moveTo>
                  <a:lnTo>
                    <a:pt x="0" y="510"/>
                  </a:lnTo>
                  <a:lnTo>
                    <a:pt x="5857" y="510"/>
                  </a:lnTo>
                  <a:lnTo>
                    <a:pt x="5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4" name="Google Shape;1974;p52"/>
            <p:cNvSpPr/>
            <p:nvPr/>
          </p:nvSpPr>
          <p:spPr>
            <a:xfrm>
              <a:off x="5121146" y="3631183"/>
              <a:ext cx="666772" cy="125107"/>
            </a:xfrm>
            <a:custGeom>
              <a:avLst/>
              <a:gdLst/>
              <a:ahLst/>
              <a:cxnLst/>
              <a:rect l="l" t="t" r="r" b="b"/>
              <a:pathLst>
                <a:path w="9508" h="1784" extrusionOk="0">
                  <a:moveTo>
                    <a:pt x="1" y="0"/>
                  </a:moveTo>
                  <a:lnTo>
                    <a:pt x="1" y="1784"/>
                  </a:lnTo>
                  <a:lnTo>
                    <a:pt x="9507" y="1784"/>
                  </a:lnTo>
                  <a:lnTo>
                    <a:pt x="95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5" name="Google Shape;1975;p52"/>
            <p:cNvSpPr/>
            <p:nvPr/>
          </p:nvSpPr>
          <p:spPr>
            <a:xfrm>
              <a:off x="6847268" y="3631183"/>
              <a:ext cx="666492" cy="125107"/>
            </a:xfrm>
            <a:custGeom>
              <a:avLst/>
              <a:gdLst/>
              <a:ahLst/>
              <a:cxnLst/>
              <a:rect l="l" t="t" r="r" b="b"/>
              <a:pathLst>
                <a:path w="9504" h="1784" extrusionOk="0">
                  <a:moveTo>
                    <a:pt x="0" y="0"/>
                  </a:moveTo>
                  <a:lnTo>
                    <a:pt x="0" y="1784"/>
                  </a:lnTo>
                  <a:lnTo>
                    <a:pt x="9503" y="1784"/>
                  </a:lnTo>
                  <a:lnTo>
                    <a:pt x="95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6" name="Google Shape;1976;p52"/>
            <p:cNvSpPr/>
            <p:nvPr/>
          </p:nvSpPr>
          <p:spPr>
            <a:xfrm>
              <a:off x="7960333" y="3200388"/>
              <a:ext cx="642438" cy="635075"/>
            </a:xfrm>
            <a:custGeom>
              <a:avLst/>
              <a:gdLst/>
              <a:ahLst/>
              <a:cxnLst/>
              <a:rect l="l" t="t" r="r" b="b"/>
              <a:pathLst>
                <a:path w="9161" h="9056" extrusionOk="0">
                  <a:moveTo>
                    <a:pt x="595" y="0"/>
                  </a:moveTo>
                  <a:cubicBezTo>
                    <a:pt x="457" y="0"/>
                    <a:pt x="319" y="54"/>
                    <a:pt x="214" y="160"/>
                  </a:cubicBezTo>
                  <a:cubicBezTo>
                    <a:pt x="1" y="369"/>
                    <a:pt x="1" y="712"/>
                    <a:pt x="214" y="922"/>
                  </a:cubicBezTo>
                  <a:lnTo>
                    <a:pt x="8182" y="8894"/>
                  </a:lnTo>
                  <a:cubicBezTo>
                    <a:pt x="8289" y="9000"/>
                    <a:pt x="8427" y="9056"/>
                    <a:pt x="8565" y="9056"/>
                  </a:cubicBezTo>
                  <a:cubicBezTo>
                    <a:pt x="8703" y="9056"/>
                    <a:pt x="8842" y="9000"/>
                    <a:pt x="8948" y="8894"/>
                  </a:cubicBezTo>
                  <a:cubicBezTo>
                    <a:pt x="9161" y="8685"/>
                    <a:pt x="9161" y="8342"/>
                    <a:pt x="8948" y="8132"/>
                  </a:cubicBezTo>
                  <a:lnTo>
                    <a:pt x="976" y="160"/>
                  </a:lnTo>
                  <a:cubicBezTo>
                    <a:pt x="872" y="54"/>
                    <a:pt x="734" y="0"/>
                    <a:pt x="595" y="0"/>
                  </a:cubicBezTo>
                  <a:close/>
                </a:path>
              </a:pathLst>
            </a:custGeom>
            <a:solidFill>
              <a:srgbClr val="2823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7" name="Google Shape;1977;p52"/>
            <p:cNvSpPr/>
            <p:nvPr/>
          </p:nvSpPr>
          <p:spPr>
            <a:xfrm>
              <a:off x="4112640" y="3200388"/>
              <a:ext cx="642158" cy="635075"/>
            </a:xfrm>
            <a:custGeom>
              <a:avLst/>
              <a:gdLst/>
              <a:ahLst/>
              <a:cxnLst/>
              <a:rect l="l" t="t" r="r" b="b"/>
              <a:pathLst>
                <a:path w="9157" h="9056" extrusionOk="0">
                  <a:moveTo>
                    <a:pt x="8566" y="0"/>
                  </a:moveTo>
                  <a:cubicBezTo>
                    <a:pt x="8427" y="0"/>
                    <a:pt x="8288" y="54"/>
                    <a:pt x="8182" y="160"/>
                  </a:cubicBezTo>
                  <a:lnTo>
                    <a:pt x="209" y="8132"/>
                  </a:lnTo>
                  <a:cubicBezTo>
                    <a:pt x="0" y="8342"/>
                    <a:pt x="0" y="8685"/>
                    <a:pt x="209" y="8894"/>
                  </a:cubicBezTo>
                  <a:cubicBezTo>
                    <a:pt x="316" y="9000"/>
                    <a:pt x="454" y="9056"/>
                    <a:pt x="592" y="9056"/>
                  </a:cubicBezTo>
                  <a:cubicBezTo>
                    <a:pt x="730" y="9056"/>
                    <a:pt x="869" y="9000"/>
                    <a:pt x="975" y="8894"/>
                  </a:cubicBezTo>
                  <a:lnTo>
                    <a:pt x="8947" y="922"/>
                  </a:lnTo>
                  <a:cubicBezTo>
                    <a:pt x="9156" y="712"/>
                    <a:pt x="9156" y="369"/>
                    <a:pt x="8947" y="160"/>
                  </a:cubicBezTo>
                  <a:cubicBezTo>
                    <a:pt x="8842" y="54"/>
                    <a:pt x="8704" y="0"/>
                    <a:pt x="85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8" name="Google Shape;1978;p52"/>
            <p:cNvSpPr/>
            <p:nvPr/>
          </p:nvSpPr>
          <p:spPr>
            <a:xfrm>
              <a:off x="5475361" y="2511101"/>
              <a:ext cx="1172953" cy="666422"/>
            </a:xfrm>
            <a:custGeom>
              <a:avLst/>
              <a:gdLst/>
              <a:ahLst/>
              <a:cxnLst/>
              <a:rect l="l" t="t" r="r" b="b"/>
              <a:pathLst>
                <a:path w="16726" h="9503" extrusionOk="0">
                  <a:moveTo>
                    <a:pt x="14717" y="0"/>
                  </a:moveTo>
                  <a:lnTo>
                    <a:pt x="11130" y="5537"/>
                  </a:lnTo>
                  <a:lnTo>
                    <a:pt x="4622" y="7969"/>
                  </a:lnTo>
                  <a:cubicBezTo>
                    <a:pt x="4622" y="7969"/>
                    <a:pt x="3549" y="7299"/>
                    <a:pt x="2746" y="7299"/>
                  </a:cubicBezTo>
                  <a:cubicBezTo>
                    <a:pt x="2612" y="7299"/>
                    <a:pt x="2485" y="7317"/>
                    <a:pt x="2373" y="7361"/>
                  </a:cubicBezTo>
                  <a:cubicBezTo>
                    <a:pt x="1888" y="7601"/>
                    <a:pt x="2314" y="7847"/>
                    <a:pt x="2314" y="7847"/>
                  </a:cubicBezTo>
                  <a:cubicBezTo>
                    <a:pt x="2314" y="7847"/>
                    <a:pt x="1584" y="7847"/>
                    <a:pt x="731" y="8636"/>
                  </a:cubicBezTo>
                  <a:cubicBezTo>
                    <a:pt x="1" y="9315"/>
                    <a:pt x="1949" y="9502"/>
                    <a:pt x="3019" y="9502"/>
                  </a:cubicBezTo>
                  <a:cubicBezTo>
                    <a:pt x="3198" y="9502"/>
                    <a:pt x="3352" y="9497"/>
                    <a:pt x="3466" y="9488"/>
                  </a:cubicBezTo>
                  <a:cubicBezTo>
                    <a:pt x="4259" y="9428"/>
                    <a:pt x="5048" y="8943"/>
                    <a:pt x="5048" y="8943"/>
                  </a:cubicBezTo>
                  <a:lnTo>
                    <a:pt x="12286" y="6753"/>
                  </a:lnTo>
                  <a:lnTo>
                    <a:pt x="16726" y="1098"/>
                  </a:lnTo>
                  <a:lnTo>
                    <a:pt x="14717" y="0"/>
                  </a:lnTo>
                  <a:close/>
                </a:path>
              </a:pathLst>
            </a:custGeom>
            <a:solidFill>
              <a:srgbClr val="FFA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9" name="Google Shape;1979;p52"/>
            <p:cNvSpPr/>
            <p:nvPr/>
          </p:nvSpPr>
          <p:spPr>
            <a:xfrm>
              <a:off x="6475591" y="2401491"/>
              <a:ext cx="319150" cy="308140"/>
            </a:xfrm>
            <a:custGeom>
              <a:avLst/>
              <a:gdLst/>
              <a:ahLst/>
              <a:cxnLst/>
              <a:rect l="l" t="t" r="r" b="b"/>
              <a:pathLst>
                <a:path w="4551" h="4394" extrusionOk="0">
                  <a:moveTo>
                    <a:pt x="3253" y="1"/>
                  </a:moveTo>
                  <a:lnTo>
                    <a:pt x="0" y="1165"/>
                  </a:lnTo>
                  <a:cubicBezTo>
                    <a:pt x="0" y="1165"/>
                    <a:pt x="166" y="1410"/>
                    <a:pt x="1737" y="4393"/>
                  </a:cubicBezTo>
                  <a:cubicBezTo>
                    <a:pt x="4550" y="917"/>
                    <a:pt x="3253" y="1"/>
                    <a:pt x="3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0" name="Google Shape;1980;p52"/>
            <p:cNvSpPr/>
            <p:nvPr/>
          </p:nvSpPr>
          <p:spPr>
            <a:xfrm>
              <a:off x="5506077" y="2552617"/>
              <a:ext cx="7854" cy="65078"/>
            </a:xfrm>
            <a:custGeom>
              <a:avLst/>
              <a:gdLst/>
              <a:ahLst/>
              <a:cxnLst/>
              <a:rect l="l" t="t" r="r" b="b"/>
              <a:pathLst>
                <a:path w="112" h="928" extrusionOk="0">
                  <a:moveTo>
                    <a:pt x="60" y="0"/>
                  </a:moveTo>
                  <a:cubicBezTo>
                    <a:pt x="17" y="155"/>
                    <a:pt x="5" y="312"/>
                    <a:pt x="0" y="466"/>
                  </a:cubicBezTo>
                  <a:cubicBezTo>
                    <a:pt x="0" y="620"/>
                    <a:pt x="9" y="774"/>
                    <a:pt x="48" y="928"/>
                  </a:cubicBezTo>
                  <a:cubicBezTo>
                    <a:pt x="91" y="774"/>
                    <a:pt x="104" y="620"/>
                    <a:pt x="111" y="466"/>
                  </a:cubicBezTo>
                  <a:cubicBezTo>
                    <a:pt x="111" y="312"/>
                    <a:pt x="104" y="159"/>
                    <a:pt x="60" y="0"/>
                  </a:cubicBezTo>
                  <a:close/>
                </a:path>
              </a:pathLst>
            </a:custGeom>
            <a:solidFill>
              <a:srgbClr val="CA6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1" name="Google Shape;1981;p52"/>
            <p:cNvSpPr/>
            <p:nvPr/>
          </p:nvSpPr>
          <p:spPr>
            <a:xfrm>
              <a:off x="5472626" y="2556824"/>
              <a:ext cx="21880" cy="120970"/>
            </a:xfrm>
            <a:custGeom>
              <a:avLst/>
              <a:gdLst/>
              <a:ahLst/>
              <a:cxnLst/>
              <a:rect l="l" t="t" r="r" b="b"/>
              <a:pathLst>
                <a:path w="312" h="1725" extrusionOk="0">
                  <a:moveTo>
                    <a:pt x="0" y="0"/>
                  </a:moveTo>
                  <a:lnTo>
                    <a:pt x="0" y="0"/>
                  </a:lnTo>
                  <a:cubicBezTo>
                    <a:pt x="12" y="292"/>
                    <a:pt x="56" y="583"/>
                    <a:pt x="103" y="872"/>
                  </a:cubicBezTo>
                  <a:cubicBezTo>
                    <a:pt x="158" y="1157"/>
                    <a:pt x="217" y="1444"/>
                    <a:pt x="312" y="1725"/>
                  </a:cubicBezTo>
                  <a:cubicBezTo>
                    <a:pt x="304" y="1428"/>
                    <a:pt x="261" y="1140"/>
                    <a:pt x="209" y="852"/>
                  </a:cubicBezTo>
                  <a:cubicBezTo>
                    <a:pt x="154" y="565"/>
                    <a:pt x="95" y="280"/>
                    <a:pt x="0" y="0"/>
                  </a:cubicBezTo>
                  <a:close/>
                </a:path>
              </a:pathLst>
            </a:custGeom>
            <a:solidFill>
              <a:srgbClr val="CA6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2" name="Google Shape;1982;p52"/>
            <p:cNvSpPr/>
            <p:nvPr/>
          </p:nvSpPr>
          <p:spPr>
            <a:xfrm>
              <a:off x="5436931" y="2574427"/>
              <a:ext cx="37658" cy="125248"/>
            </a:xfrm>
            <a:custGeom>
              <a:avLst/>
              <a:gdLst/>
              <a:ahLst/>
              <a:cxnLst/>
              <a:rect l="l" t="t" r="r" b="b"/>
              <a:pathLst>
                <a:path w="537" h="1786" extrusionOk="0">
                  <a:moveTo>
                    <a:pt x="0" y="1"/>
                  </a:moveTo>
                  <a:lnTo>
                    <a:pt x="0" y="1"/>
                  </a:lnTo>
                  <a:cubicBezTo>
                    <a:pt x="52" y="309"/>
                    <a:pt x="130" y="609"/>
                    <a:pt x="217" y="909"/>
                  </a:cubicBezTo>
                  <a:cubicBezTo>
                    <a:pt x="308" y="1205"/>
                    <a:pt x="411" y="1497"/>
                    <a:pt x="537" y="1785"/>
                  </a:cubicBezTo>
                  <a:cubicBezTo>
                    <a:pt x="489" y="1474"/>
                    <a:pt x="411" y="1174"/>
                    <a:pt x="323" y="877"/>
                  </a:cubicBezTo>
                  <a:cubicBezTo>
                    <a:pt x="229" y="582"/>
                    <a:pt x="130" y="285"/>
                    <a:pt x="0" y="1"/>
                  </a:cubicBezTo>
                  <a:close/>
                </a:path>
              </a:pathLst>
            </a:custGeom>
            <a:solidFill>
              <a:srgbClr val="CA6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3" name="Google Shape;1983;p52"/>
            <p:cNvSpPr/>
            <p:nvPr/>
          </p:nvSpPr>
          <p:spPr>
            <a:xfrm>
              <a:off x="5407337" y="2590275"/>
              <a:ext cx="38219" cy="99932"/>
            </a:xfrm>
            <a:custGeom>
              <a:avLst/>
              <a:gdLst/>
              <a:ahLst/>
              <a:cxnLst/>
              <a:rect l="l" t="t" r="r" b="b"/>
              <a:pathLst>
                <a:path w="545" h="1425" extrusionOk="0">
                  <a:moveTo>
                    <a:pt x="0" y="0"/>
                  </a:moveTo>
                  <a:lnTo>
                    <a:pt x="0" y="0"/>
                  </a:lnTo>
                  <a:cubicBezTo>
                    <a:pt x="51" y="253"/>
                    <a:pt x="135" y="498"/>
                    <a:pt x="221" y="734"/>
                  </a:cubicBezTo>
                  <a:cubicBezTo>
                    <a:pt x="315" y="971"/>
                    <a:pt x="414" y="1204"/>
                    <a:pt x="545" y="1425"/>
                  </a:cubicBezTo>
                  <a:cubicBezTo>
                    <a:pt x="493" y="1172"/>
                    <a:pt x="410" y="931"/>
                    <a:pt x="324" y="695"/>
                  </a:cubicBezTo>
                  <a:cubicBezTo>
                    <a:pt x="229" y="458"/>
                    <a:pt x="130" y="225"/>
                    <a:pt x="0" y="0"/>
                  </a:cubicBezTo>
                  <a:close/>
                </a:path>
              </a:pathLst>
            </a:custGeom>
            <a:solidFill>
              <a:srgbClr val="CA6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4" name="Google Shape;1984;p52"/>
            <p:cNvSpPr/>
            <p:nvPr/>
          </p:nvSpPr>
          <p:spPr>
            <a:xfrm>
              <a:off x="5506918" y="2562575"/>
              <a:ext cx="22230" cy="65709"/>
            </a:xfrm>
            <a:custGeom>
              <a:avLst/>
              <a:gdLst/>
              <a:ahLst/>
              <a:cxnLst/>
              <a:rect l="l" t="t" r="r" b="b"/>
              <a:pathLst>
                <a:path w="317" h="937" extrusionOk="0">
                  <a:moveTo>
                    <a:pt x="79" y="0"/>
                  </a:moveTo>
                  <a:cubicBezTo>
                    <a:pt x="1" y="166"/>
                    <a:pt x="5" y="344"/>
                    <a:pt x="41" y="506"/>
                  </a:cubicBezTo>
                  <a:cubicBezTo>
                    <a:pt x="64" y="589"/>
                    <a:pt x="92" y="667"/>
                    <a:pt x="139" y="743"/>
                  </a:cubicBezTo>
                  <a:cubicBezTo>
                    <a:pt x="183" y="818"/>
                    <a:pt x="238" y="885"/>
                    <a:pt x="316" y="936"/>
                  </a:cubicBezTo>
                  <a:cubicBezTo>
                    <a:pt x="312" y="754"/>
                    <a:pt x="285" y="609"/>
                    <a:pt x="249" y="454"/>
                  </a:cubicBezTo>
                  <a:cubicBezTo>
                    <a:pt x="234" y="379"/>
                    <a:pt x="210" y="308"/>
                    <a:pt x="186" y="230"/>
                  </a:cubicBezTo>
                  <a:cubicBezTo>
                    <a:pt x="159" y="155"/>
                    <a:pt x="127" y="80"/>
                    <a:pt x="79" y="0"/>
                  </a:cubicBezTo>
                  <a:close/>
                </a:path>
              </a:pathLst>
            </a:custGeom>
            <a:solidFill>
              <a:srgbClr val="CA6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5" name="Google Shape;1985;p52"/>
            <p:cNvSpPr/>
            <p:nvPr/>
          </p:nvSpPr>
          <p:spPr>
            <a:xfrm>
              <a:off x="5637566" y="3058449"/>
              <a:ext cx="46565" cy="7714"/>
            </a:xfrm>
            <a:custGeom>
              <a:avLst/>
              <a:gdLst/>
              <a:ahLst/>
              <a:cxnLst/>
              <a:rect l="l" t="t" r="r" b="b"/>
              <a:pathLst>
                <a:path w="664" h="110" extrusionOk="0">
                  <a:moveTo>
                    <a:pt x="282" y="1"/>
                  </a:moveTo>
                  <a:cubicBezTo>
                    <a:pt x="188" y="1"/>
                    <a:pt x="94" y="11"/>
                    <a:pt x="1" y="42"/>
                  </a:cubicBezTo>
                  <a:cubicBezTo>
                    <a:pt x="107" y="89"/>
                    <a:pt x="218" y="104"/>
                    <a:pt x="328" y="108"/>
                  </a:cubicBezTo>
                  <a:cubicBezTo>
                    <a:pt x="350" y="109"/>
                    <a:pt x="372" y="109"/>
                    <a:pt x="394" y="109"/>
                  </a:cubicBezTo>
                  <a:cubicBezTo>
                    <a:pt x="483" y="109"/>
                    <a:pt x="572" y="100"/>
                    <a:pt x="664" y="69"/>
                  </a:cubicBezTo>
                  <a:cubicBezTo>
                    <a:pt x="553" y="26"/>
                    <a:pt x="442" y="9"/>
                    <a:pt x="332" y="2"/>
                  </a:cubicBezTo>
                  <a:cubicBezTo>
                    <a:pt x="316" y="1"/>
                    <a:pt x="299" y="1"/>
                    <a:pt x="282" y="1"/>
                  </a:cubicBezTo>
                  <a:close/>
                </a:path>
              </a:pathLst>
            </a:custGeom>
            <a:solidFill>
              <a:srgbClr val="CA6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6" name="Google Shape;1986;p52"/>
            <p:cNvSpPr/>
            <p:nvPr/>
          </p:nvSpPr>
          <p:spPr>
            <a:xfrm>
              <a:off x="5536302" y="3092742"/>
              <a:ext cx="106874" cy="14376"/>
            </a:xfrm>
            <a:custGeom>
              <a:avLst/>
              <a:gdLst/>
              <a:ahLst/>
              <a:cxnLst/>
              <a:rect l="l" t="t" r="r" b="b"/>
              <a:pathLst>
                <a:path w="1524" h="205" extrusionOk="0">
                  <a:moveTo>
                    <a:pt x="1417" y="1"/>
                  </a:moveTo>
                  <a:cubicBezTo>
                    <a:pt x="1199" y="1"/>
                    <a:pt x="978" y="22"/>
                    <a:pt x="758" y="50"/>
                  </a:cubicBezTo>
                  <a:cubicBezTo>
                    <a:pt x="505" y="85"/>
                    <a:pt x="249" y="129"/>
                    <a:pt x="0" y="203"/>
                  </a:cubicBezTo>
                  <a:cubicBezTo>
                    <a:pt x="34" y="204"/>
                    <a:pt x="67" y="205"/>
                    <a:pt x="100" y="205"/>
                  </a:cubicBezTo>
                  <a:cubicBezTo>
                    <a:pt x="325" y="205"/>
                    <a:pt x="545" y="183"/>
                    <a:pt x="766" y="156"/>
                  </a:cubicBezTo>
                  <a:cubicBezTo>
                    <a:pt x="1019" y="121"/>
                    <a:pt x="1271" y="77"/>
                    <a:pt x="1523" y="3"/>
                  </a:cubicBezTo>
                  <a:cubicBezTo>
                    <a:pt x="1488" y="1"/>
                    <a:pt x="1453" y="1"/>
                    <a:pt x="1417" y="1"/>
                  </a:cubicBezTo>
                  <a:close/>
                </a:path>
              </a:pathLst>
            </a:custGeom>
            <a:solidFill>
              <a:srgbClr val="CA6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7" name="Google Shape;1987;p52"/>
            <p:cNvSpPr/>
            <p:nvPr/>
          </p:nvSpPr>
          <p:spPr>
            <a:xfrm>
              <a:off x="5519331" y="3116936"/>
              <a:ext cx="126861" cy="25246"/>
            </a:xfrm>
            <a:custGeom>
              <a:avLst/>
              <a:gdLst/>
              <a:ahLst/>
              <a:cxnLst/>
              <a:rect l="l" t="t" r="r" b="b"/>
              <a:pathLst>
                <a:path w="1809" h="360" extrusionOk="0">
                  <a:moveTo>
                    <a:pt x="1809" y="0"/>
                  </a:moveTo>
                  <a:lnTo>
                    <a:pt x="1809" y="0"/>
                  </a:lnTo>
                  <a:cubicBezTo>
                    <a:pt x="1501" y="17"/>
                    <a:pt x="1197" y="68"/>
                    <a:pt x="897" y="126"/>
                  </a:cubicBezTo>
                  <a:cubicBezTo>
                    <a:pt x="593" y="190"/>
                    <a:pt x="294" y="257"/>
                    <a:pt x="1" y="359"/>
                  </a:cubicBezTo>
                  <a:cubicBezTo>
                    <a:pt x="309" y="339"/>
                    <a:pt x="613" y="292"/>
                    <a:pt x="913" y="233"/>
                  </a:cubicBezTo>
                  <a:cubicBezTo>
                    <a:pt x="1213" y="170"/>
                    <a:pt x="1513" y="99"/>
                    <a:pt x="1809" y="0"/>
                  </a:cubicBezTo>
                  <a:close/>
                </a:path>
              </a:pathLst>
            </a:custGeom>
            <a:solidFill>
              <a:srgbClr val="CA6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8" name="Google Shape;1988;p52"/>
            <p:cNvSpPr/>
            <p:nvPr/>
          </p:nvSpPr>
          <p:spPr>
            <a:xfrm>
              <a:off x="5555867" y="3147441"/>
              <a:ext cx="101404" cy="13254"/>
            </a:xfrm>
            <a:custGeom>
              <a:avLst/>
              <a:gdLst/>
              <a:ahLst/>
              <a:cxnLst/>
              <a:rect l="l" t="t" r="r" b="b"/>
              <a:pathLst>
                <a:path w="1446" h="189" extrusionOk="0">
                  <a:moveTo>
                    <a:pt x="1310" y="1"/>
                  </a:moveTo>
                  <a:cubicBezTo>
                    <a:pt x="1115" y="1"/>
                    <a:pt x="918" y="20"/>
                    <a:pt x="720" y="43"/>
                  </a:cubicBezTo>
                  <a:cubicBezTo>
                    <a:pt x="479" y="75"/>
                    <a:pt x="238" y="114"/>
                    <a:pt x="1" y="185"/>
                  </a:cubicBezTo>
                  <a:cubicBezTo>
                    <a:pt x="53" y="187"/>
                    <a:pt x="104" y="189"/>
                    <a:pt x="155" y="189"/>
                  </a:cubicBezTo>
                  <a:cubicBezTo>
                    <a:pt x="348" y="189"/>
                    <a:pt x="537" y="172"/>
                    <a:pt x="727" y="150"/>
                  </a:cubicBezTo>
                  <a:cubicBezTo>
                    <a:pt x="968" y="118"/>
                    <a:pt x="1205" y="79"/>
                    <a:pt x="1445" y="4"/>
                  </a:cubicBezTo>
                  <a:cubicBezTo>
                    <a:pt x="1400" y="2"/>
                    <a:pt x="1355" y="1"/>
                    <a:pt x="1310" y="1"/>
                  </a:cubicBezTo>
                  <a:close/>
                </a:path>
              </a:pathLst>
            </a:custGeom>
            <a:solidFill>
              <a:srgbClr val="CA6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9" name="Google Shape;1989;p52"/>
            <p:cNvSpPr/>
            <p:nvPr/>
          </p:nvSpPr>
          <p:spPr>
            <a:xfrm>
              <a:off x="5768424" y="2890563"/>
              <a:ext cx="2104" cy="1473"/>
            </a:xfrm>
            <a:custGeom>
              <a:avLst/>
              <a:gdLst/>
              <a:ahLst/>
              <a:cxnLst/>
              <a:rect l="l" t="t" r="r" b="b"/>
              <a:pathLst>
                <a:path w="30" h="21" extrusionOk="0">
                  <a:moveTo>
                    <a:pt x="13" y="0"/>
                  </a:moveTo>
                  <a:cubicBezTo>
                    <a:pt x="1" y="0"/>
                    <a:pt x="1" y="20"/>
                    <a:pt x="13" y="20"/>
                  </a:cubicBezTo>
                  <a:cubicBezTo>
                    <a:pt x="29" y="20"/>
                    <a:pt x="29" y="0"/>
                    <a:pt x="13" y="0"/>
                  </a:cubicBezTo>
                  <a:close/>
                </a:path>
              </a:pathLst>
            </a:custGeom>
            <a:solidFill>
              <a:srgbClr val="FF5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0" name="Google Shape;1990;p52"/>
            <p:cNvSpPr/>
            <p:nvPr/>
          </p:nvSpPr>
          <p:spPr>
            <a:xfrm>
              <a:off x="5663583" y="2802272"/>
              <a:ext cx="1964" cy="1753"/>
            </a:xfrm>
            <a:custGeom>
              <a:avLst/>
              <a:gdLst/>
              <a:ahLst/>
              <a:cxnLst/>
              <a:rect l="l" t="t" r="r" b="b"/>
              <a:pathLst>
                <a:path w="28" h="25" extrusionOk="0">
                  <a:moveTo>
                    <a:pt x="16" y="1"/>
                  </a:moveTo>
                  <a:cubicBezTo>
                    <a:pt x="0" y="1"/>
                    <a:pt x="0" y="24"/>
                    <a:pt x="16" y="24"/>
                  </a:cubicBezTo>
                  <a:cubicBezTo>
                    <a:pt x="28" y="24"/>
                    <a:pt x="28" y="1"/>
                    <a:pt x="16" y="1"/>
                  </a:cubicBezTo>
                  <a:close/>
                </a:path>
              </a:pathLst>
            </a:custGeom>
            <a:solidFill>
              <a:srgbClr val="FF5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1" name="Google Shape;1991;p52"/>
            <p:cNvSpPr/>
            <p:nvPr/>
          </p:nvSpPr>
          <p:spPr>
            <a:xfrm>
              <a:off x="5519120" y="2791192"/>
              <a:ext cx="70" cy="70"/>
            </a:xfrm>
            <a:custGeom>
              <a:avLst/>
              <a:gdLst/>
              <a:ahLst/>
              <a:cxnLst/>
              <a:rect l="l" t="t" r="r" b="b"/>
              <a:pathLst>
                <a:path w="1" h="1" extrusionOk="0">
                  <a:moveTo>
                    <a:pt x="0" y="1"/>
                  </a:moveTo>
                  <a:lnTo>
                    <a:pt x="0" y="1"/>
                  </a:lnTo>
                  <a:close/>
                </a:path>
              </a:pathLst>
            </a:custGeom>
            <a:solidFill>
              <a:srgbClr val="FF5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2" name="Google Shape;1992;p52"/>
            <p:cNvSpPr/>
            <p:nvPr/>
          </p:nvSpPr>
          <p:spPr>
            <a:xfrm>
              <a:off x="5483425" y="2736422"/>
              <a:ext cx="70" cy="70"/>
            </a:xfrm>
            <a:custGeom>
              <a:avLst/>
              <a:gdLst/>
              <a:ahLst/>
              <a:cxnLst/>
              <a:rect l="l" t="t" r="r" b="b"/>
              <a:pathLst>
                <a:path w="1" h="1" extrusionOk="0">
                  <a:moveTo>
                    <a:pt x="0" y="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3" name="Google Shape;1993;p52"/>
            <p:cNvSpPr/>
            <p:nvPr/>
          </p:nvSpPr>
          <p:spPr>
            <a:xfrm>
              <a:off x="5533496" y="2764894"/>
              <a:ext cx="70" cy="70"/>
            </a:xfrm>
            <a:custGeom>
              <a:avLst/>
              <a:gdLst/>
              <a:ahLst/>
              <a:cxnLst/>
              <a:rect l="l" t="t" r="r" b="b"/>
              <a:pathLst>
                <a:path w="1" h="1" extrusionOk="0">
                  <a:moveTo>
                    <a:pt x="1" y="0"/>
                  </a:move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4" name="Google Shape;1994;p52"/>
            <p:cNvSpPr/>
            <p:nvPr/>
          </p:nvSpPr>
          <p:spPr>
            <a:xfrm>
              <a:off x="5514352" y="2807812"/>
              <a:ext cx="70" cy="70"/>
            </a:xfrm>
            <a:custGeom>
              <a:avLst/>
              <a:gdLst/>
              <a:ahLst/>
              <a:cxnLst/>
              <a:rect l="l" t="t" r="r" b="b"/>
              <a:pathLst>
                <a:path w="1" h="1" extrusionOk="0">
                  <a:moveTo>
                    <a:pt x="1" y="0"/>
                  </a:move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5" name="Google Shape;1995;p52"/>
            <p:cNvSpPr/>
            <p:nvPr/>
          </p:nvSpPr>
          <p:spPr>
            <a:xfrm>
              <a:off x="5493103" y="2788667"/>
              <a:ext cx="70" cy="421"/>
            </a:xfrm>
            <a:custGeom>
              <a:avLst/>
              <a:gdLst/>
              <a:ahLst/>
              <a:cxnLst/>
              <a:rect l="l" t="t" r="r" b="b"/>
              <a:pathLst>
                <a:path w="1" h="6" extrusionOk="0">
                  <a:moveTo>
                    <a:pt x="1" y="5"/>
                  </a:move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6" name="Google Shape;1996;p52"/>
            <p:cNvSpPr/>
            <p:nvPr/>
          </p:nvSpPr>
          <p:spPr>
            <a:xfrm>
              <a:off x="5500817" y="2739227"/>
              <a:ext cx="11150" cy="15288"/>
            </a:xfrm>
            <a:custGeom>
              <a:avLst/>
              <a:gdLst/>
              <a:ahLst/>
              <a:cxnLst/>
              <a:rect l="l" t="t" r="r" b="b"/>
              <a:pathLst>
                <a:path w="159" h="218" extrusionOk="0">
                  <a:moveTo>
                    <a:pt x="126" y="0"/>
                  </a:moveTo>
                  <a:cubicBezTo>
                    <a:pt x="111" y="0"/>
                    <a:pt x="97" y="9"/>
                    <a:pt x="99" y="27"/>
                  </a:cubicBezTo>
                  <a:cubicBezTo>
                    <a:pt x="99" y="59"/>
                    <a:pt x="92" y="95"/>
                    <a:pt x="75" y="122"/>
                  </a:cubicBezTo>
                  <a:cubicBezTo>
                    <a:pt x="60" y="153"/>
                    <a:pt x="37" y="166"/>
                    <a:pt x="13" y="185"/>
                  </a:cubicBezTo>
                  <a:cubicBezTo>
                    <a:pt x="1" y="193"/>
                    <a:pt x="4" y="213"/>
                    <a:pt x="20" y="217"/>
                  </a:cubicBezTo>
                  <a:cubicBezTo>
                    <a:pt x="24" y="218"/>
                    <a:pt x="28" y="218"/>
                    <a:pt x="32" y="218"/>
                  </a:cubicBezTo>
                  <a:cubicBezTo>
                    <a:pt x="67" y="218"/>
                    <a:pt x="101" y="186"/>
                    <a:pt x="119" y="157"/>
                  </a:cubicBezTo>
                  <a:cubicBezTo>
                    <a:pt x="143" y="118"/>
                    <a:pt x="159" y="75"/>
                    <a:pt x="155" y="27"/>
                  </a:cubicBezTo>
                  <a:cubicBezTo>
                    <a:pt x="155" y="9"/>
                    <a:pt x="140" y="0"/>
                    <a:pt x="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7" name="Google Shape;1997;p52"/>
            <p:cNvSpPr/>
            <p:nvPr/>
          </p:nvSpPr>
          <p:spPr>
            <a:xfrm>
              <a:off x="5519120" y="2779340"/>
              <a:ext cx="70" cy="0"/>
            </a:xfrm>
            <a:custGeom>
              <a:avLst/>
              <a:gdLst/>
              <a:ahLst/>
              <a:cxnLst/>
              <a:rect l="l" t="t" r="r" b="b"/>
              <a:pathLst>
                <a:path w="1" extrusionOk="0">
                  <a:moveTo>
                    <a:pt x="0" y="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8" name="Google Shape;1998;p52"/>
            <p:cNvSpPr/>
            <p:nvPr/>
          </p:nvSpPr>
          <p:spPr>
            <a:xfrm>
              <a:off x="5533496" y="2810267"/>
              <a:ext cx="70" cy="70"/>
            </a:xfrm>
            <a:custGeom>
              <a:avLst/>
              <a:gdLst/>
              <a:ahLst/>
              <a:cxnLst/>
              <a:rect l="l" t="t" r="r" b="b"/>
              <a:pathLst>
                <a:path w="1" h="1" extrusionOk="0">
                  <a:moveTo>
                    <a:pt x="1" y="0"/>
                  </a:move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9" name="Google Shape;1999;p52"/>
            <p:cNvSpPr/>
            <p:nvPr/>
          </p:nvSpPr>
          <p:spPr>
            <a:xfrm>
              <a:off x="5502220" y="2818051"/>
              <a:ext cx="10309" cy="6522"/>
            </a:xfrm>
            <a:custGeom>
              <a:avLst/>
              <a:gdLst/>
              <a:ahLst/>
              <a:cxnLst/>
              <a:rect l="l" t="t" r="r" b="b"/>
              <a:pathLst>
                <a:path w="147" h="93" extrusionOk="0">
                  <a:moveTo>
                    <a:pt x="44" y="0"/>
                  </a:moveTo>
                  <a:cubicBezTo>
                    <a:pt x="24" y="0"/>
                    <a:pt x="0" y="24"/>
                    <a:pt x="20" y="44"/>
                  </a:cubicBezTo>
                  <a:cubicBezTo>
                    <a:pt x="40" y="64"/>
                    <a:pt x="68" y="75"/>
                    <a:pt x="91" y="87"/>
                  </a:cubicBezTo>
                  <a:cubicBezTo>
                    <a:pt x="97" y="91"/>
                    <a:pt x="102" y="93"/>
                    <a:pt x="108" y="93"/>
                  </a:cubicBezTo>
                  <a:cubicBezTo>
                    <a:pt x="121" y="93"/>
                    <a:pt x="134" y="85"/>
                    <a:pt x="139" y="71"/>
                  </a:cubicBezTo>
                  <a:cubicBezTo>
                    <a:pt x="146" y="51"/>
                    <a:pt x="135" y="36"/>
                    <a:pt x="115" y="28"/>
                  </a:cubicBezTo>
                  <a:cubicBezTo>
                    <a:pt x="91" y="16"/>
                    <a:pt x="72" y="4"/>
                    <a:pt x="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0" name="Google Shape;2000;p52"/>
            <p:cNvSpPr/>
            <p:nvPr/>
          </p:nvSpPr>
          <p:spPr>
            <a:xfrm>
              <a:off x="5457127" y="2783969"/>
              <a:ext cx="7223" cy="7083"/>
            </a:xfrm>
            <a:custGeom>
              <a:avLst/>
              <a:gdLst/>
              <a:ahLst/>
              <a:cxnLst/>
              <a:rect l="l" t="t" r="r" b="b"/>
              <a:pathLst>
                <a:path w="103" h="101" extrusionOk="0">
                  <a:moveTo>
                    <a:pt x="37" y="0"/>
                  </a:moveTo>
                  <a:cubicBezTo>
                    <a:pt x="22" y="0"/>
                    <a:pt x="7" y="12"/>
                    <a:pt x="4" y="29"/>
                  </a:cubicBezTo>
                  <a:cubicBezTo>
                    <a:pt x="0" y="44"/>
                    <a:pt x="8" y="64"/>
                    <a:pt x="28" y="68"/>
                  </a:cubicBezTo>
                  <a:cubicBezTo>
                    <a:pt x="30" y="69"/>
                    <a:pt x="32" y="70"/>
                    <a:pt x="35" y="71"/>
                  </a:cubicBezTo>
                  <a:lnTo>
                    <a:pt x="35" y="71"/>
                  </a:lnTo>
                  <a:cubicBezTo>
                    <a:pt x="36" y="76"/>
                    <a:pt x="38" y="80"/>
                    <a:pt x="40" y="84"/>
                  </a:cubicBezTo>
                  <a:cubicBezTo>
                    <a:pt x="46" y="94"/>
                    <a:pt x="58" y="101"/>
                    <a:pt x="71" y="101"/>
                  </a:cubicBezTo>
                  <a:cubicBezTo>
                    <a:pt x="74" y="101"/>
                    <a:pt x="76" y="100"/>
                    <a:pt x="79" y="100"/>
                  </a:cubicBezTo>
                  <a:cubicBezTo>
                    <a:pt x="95" y="96"/>
                    <a:pt x="103" y="84"/>
                    <a:pt x="103" y="68"/>
                  </a:cubicBezTo>
                  <a:cubicBezTo>
                    <a:pt x="103" y="56"/>
                    <a:pt x="99" y="44"/>
                    <a:pt x="99" y="33"/>
                  </a:cubicBezTo>
                  <a:cubicBezTo>
                    <a:pt x="95" y="20"/>
                    <a:pt x="83" y="13"/>
                    <a:pt x="71" y="9"/>
                  </a:cubicBezTo>
                  <a:cubicBezTo>
                    <a:pt x="64" y="5"/>
                    <a:pt x="55" y="5"/>
                    <a:pt x="44" y="1"/>
                  </a:cubicBezTo>
                  <a:cubicBezTo>
                    <a:pt x="42" y="1"/>
                    <a:pt x="39"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1" name="Google Shape;2001;p52"/>
            <p:cNvSpPr/>
            <p:nvPr/>
          </p:nvSpPr>
          <p:spPr>
            <a:xfrm>
              <a:off x="5461826" y="2810617"/>
              <a:ext cx="5330" cy="4138"/>
            </a:xfrm>
            <a:custGeom>
              <a:avLst/>
              <a:gdLst/>
              <a:ahLst/>
              <a:cxnLst/>
              <a:rect l="l" t="t" r="r" b="b"/>
              <a:pathLst>
                <a:path w="76" h="59" extrusionOk="0">
                  <a:moveTo>
                    <a:pt x="36" y="0"/>
                  </a:moveTo>
                  <a:cubicBezTo>
                    <a:pt x="1" y="0"/>
                    <a:pt x="1" y="59"/>
                    <a:pt x="36" y="59"/>
                  </a:cubicBezTo>
                  <a:cubicBezTo>
                    <a:pt x="75" y="59"/>
                    <a:pt x="75" y="0"/>
                    <a:pt x="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2" name="Google Shape;2002;p52"/>
            <p:cNvSpPr/>
            <p:nvPr/>
          </p:nvSpPr>
          <p:spPr>
            <a:xfrm>
              <a:off x="5480340" y="2850730"/>
              <a:ext cx="6241" cy="5049"/>
            </a:xfrm>
            <a:custGeom>
              <a:avLst/>
              <a:gdLst/>
              <a:ahLst/>
              <a:cxnLst/>
              <a:rect l="l" t="t" r="r" b="b"/>
              <a:pathLst>
                <a:path w="89" h="72" extrusionOk="0">
                  <a:moveTo>
                    <a:pt x="44" y="0"/>
                  </a:moveTo>
                  <a:cubicBezTo>
                    <a:pt x="1" y="0"/>
                    <a:pt x="1" y="71"/>
                    <a:pt x="44" y="71"/>
                  </a:cubicBezTo>
                  <a:cubicBezTo>
                    <a:pt x="88" y="71"/>
                    <a:pt x="88" y="0"/>
                    <a:pt x="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3" name="Google Shape;2003;p52"/>
            <p:cNvSpPr/>
            <p:nvPr/>
          </p:nvSpPr>
          <p:spPr>
            <a:xfrm>
              <a:off x="5485880" y="2879483"/>
              <a:ext cx="70" cy="70"/>
            </a:xfrm>
            <a:custGeom>
              <a:avLst/>
              <a:gdLst/>
              <a:ahLst/>
              <a:cxnLst/>
              <a:rect l="l" t="t" r="r" b="b"/>
              <a:pathLst>
                <a:path w="1" h="1" extrusionOk="0">
                  <a:moveTo>
                    <a:pt x="0" y="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4" name="Google Shape;2004;p52"/>
            <p:cNvSpPr/>
            <p:nvPr/>
          </p:nvSpPr>
          <p:spPr>
            <a:xfrm>
              <a:off x="5505025" y="2915178"/>
              <a:ext cx="70" cy="70"/>
            </a:xfrm>
            <a:custGeom>
              <a:avLst/>
              <a:gdLst/>
              <a:ahLst/>
              <a:cxnLst/>
              <a:rect l="l" t="t" r="r" b="b"/>
              <a:pathLst>
                <a:path w="1" h="1" extrusionOk="0">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5" name="Google Shape;2005;p52"/>
            <p:cNvSpPr/>
            <p:nvPr/>
          </p:nvSpPr>
          <p:spPr>
            <a:xfrm>
              <a:off x="5538195" y="2829411"/>
              <a:ext cx="70" cy="70"/>
            </a:xfrm>
            <a:custGeom>
              <a:avLst/>
              <a:gdLst/>
              <a:ahLst/>
              <a:cxnLst/>
              <a:rect l="l" t="t" r="r" b="b"/>
              <a:pathLst>
                <a:path w="1" h="1" extrusionOk="0">
                  <a:moveTo>
                    <a:pt x="1" y="0"/>
                  </a:move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6" name="Google Shape;2006;p52"/>
            <p:cNvSpPr/>
            <p:nvPr/>
          </p:nvSpPr>
          <p:spPr>
            <a:xfrm>
              <a:off x="5516876" y="2793646"/>
              <a:ext cx="70" cy="70"/>
            </a:xfrm>
            <a:custGeom>
              <a:avLst/>
              <a:gdLst/>
              <a:ahLst/>
              <a:cxnLst/>
              <a:rect l="l" t="t" r="r" b="b"/>
              <a:pathLst>
                <a:path w="1" h="1" extrusionOk="0">
                  <a:moveTo>
                    <a:pt x="1" y="1"/>
                  </a:move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7" name="Google Shape;2007;p52"/>
            <p:cNvSpPr/>
            <p:nvPr/>
          </p:nvSpPr>
          <p:spPr>
            <a:xfrm>
              <a:off x="5485880" y="2781795"/>
              <a:ext cx="70" cy="70"/>
            </a:xfrm>
            <a:custGeom>
              <a:avLst/>
              <a:gdLst/>
              <a:ahLst/>
              <a:cxnLst/>
              <a:rect l="l" t="t" r="r" b="b"/>
              <a:pathLst>
                <a:path w="1" h="1" extrusionOk="0">
                  <a:moveTo>
                    <a:pt x="0" y="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8" name="Google Shape;2008;p52"/>
            <p:cNvSpPr/>
            <p:nvPr/>
          </p:nvSpPr>
          <p:spPr>
            <a:xfrm>
              <a:off x="5485529" y="2784530"/>
              <a:ext cx="14587" cy="15779"/>
            </a:xfrm>
            <a:custGeom>
              <a:avLst/>
              <a:gdLst/>
              <a:ahLst/>
              <a:cxnLst/>
              <a:rect l="l" t="t" r="r" b="b"/>
              <a:pathLst>
                <a:path w="208" h="225" extrusionOk="0">
                  <a:moveTo>
                    <a:pt x="37" y="0"/>
                  </a:moveTo>
                  <a:cubicBezTo>
                    <a:pt x="18" y="0"/>
                    <a:pt x="0" y="15"/>
                    <a:pt x="9" y="36"/>
                  </a:cubicBezTo>
                  <a:cubicBezTo>
                    <a:pt x="29" y="79"/>
                    <a:pt x="41" y="127"/>
                    <a:pt x="69" y="167"/>
                  </a:cubicBezTo>
                  <a:cubicBezTo>
                    <a:pt x="88" y="194"/>
                    <a:pt x="123" y="225"/>
                    <a:pt x="159" y="225"/>
                  </a:cubicBezTo>
                  <a:cubicBezTo>
                    <a:pt x="169" y="225"/>
                    <a:pt x="178" y="223"/>
                    <a:pt x="187" y="218"/>
                  </a:cubicBezTo>
                  <a:cubicBezTo>
                    <a:pt x="207" y="210"/>
                    <a:pt x="203" y="186"/>
                    <a:pt x="187" y="178"/>
                  </a:cubicBezTo>
                  <a:cubicBezTo>
                    <a:pt x="171" y="167"/>
                    <a:pt x="156" y="167"/>
                    <a:pt x="140" y="154"/>
                  </a:cubicBezTo>
                  <a:cubicBezTo>
                    <a:pt x="128" y="143"/>
                    <a:pt x="116" y="131"/>
                    <a:pt x="109" y="119"/>
                  </a:cubicBezTo>
                  <a:cubicBezTo>
                    <a:pt x="93" y="88"/>
                    <a:pt x="80" y="52"/>
                    <a:pt x="69" y="21"/>
                  </a:cubicBezTo>
                  <a:cubicBezTo>
                    <a:pt x="63" y="6"/>
                    <a:pt x="50"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9" name="Google Shape;2009;p52"/>
            <p:cNvSpPr/>
            <p:nvPr/>
          </p:nvSpPr>
          <p:spPr>
            <a:xfrm>
              <a:off x="5516876" y="2841263"/>
              <a:ext cx="70" cy="70"/>
            </a:xfrm>
            <a:custGeom>
              <a:avLst/>
              <a:gdLst/>
              <a:ahLst/>
              <a:cxnLst/>
              <a:rect l="l" t="t" r="r" b="b"/>
              <a:pathLst>
                <a:path w="1" h="1" extrusionOk="0">
                  <a:moveTo>
                    <a:pt x="1" y="1"/>
                  </a:move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0" name="Google Shape;2010;p52"/>
            <p:cNvSpPr/>
            <p:nvPr/>
          </p:nvSpPr>
          <p:spPr>
            <a:xfrm>
              <a:off x="5532655" y="2888880"/>
              <a:ext cx="6452" cy="4839"/>
            </a:xfrm>
            <a:custGeom>
              <a:avLst/>
              <a:gdLst/>
              <a:ahLst/>
              <a:cxnLst/>
              <a:rect l="l" t="t" r="r" b="b"/>
              <a:pathLst>
                <a:path w="92" h="69" extrusionOk="0">
                  <a:moveTo>
                    <a:pt x="48" y="1"/>
                  </a:moveTo>
                  <a:cubicBezTo>
                    <a:pt x="0" y="1"/>
                    <a:pt x="0" y="68"/>
                    <a:pt x="48" y="68"/>
                  </a:cubicBezTo>
                  <a:cubicBezTo>
                    <a:pt x="91" y="68"/>
                    <a:pt x="91"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1" name="Google Shape;2011;p52"/>
            <p:cNvSpPr/>
            <p:nvPr/>
          </p:nvSpPr>
          <p:spPr>
            <a:xfrm>
              <a:off x="5518840" y="2890914"/>
              <a:ext cx="16199" cy="7363"/>
            </a:xfrm>
            <a:custGeom>
              <a:avLst/>
              <a:gdLst/>
              <a:ahLst/>
              <a:cxnLst/>
              <a:rect l="l" t="t" r="r" b="b"/>
              <a:pathLst>
                <a:path w="231" h="105" extrusionOk="0">
                  <a:moveTo>
                    <a:pt x="177" y="1"/>
                  </a:moveTo>
                  <a:cubicBezTo>
                    <a:pt x="171" y="1"/>
                    <a:pt x="165" y="3"/>
                    <a:pt x="158" y="7"/>
                  </a:cubicBezTo>
                  <a:cubicBezTo>
                    <a:pt x="122" y="27"/>
                    <a:pt x="79" y="43"/>
                    <a:pt x="40" y="47"/>
                  </a:cubicBezTo>
                  <a:cubicBezTo>
                    <a:pt x="0" y="47"/>
                    <a:pt x="4" y="98"/>
                    <a:pt x="40" y="102"/>
                  </a:cubicBezTo>
                  <a:cubicBezTo>
                    <a:pt x="52" y="103"/>
                    <a:pt x="64" y="104"/>
                    <a:pt x="75" y="104"/>
                  </a:cubicBezTo>
                  <a:cubicBezTo>
                    <a:pt x="117" y="104"/>
                    <a:pt x="156" y="93"/>
                    <a:pt x="194" y="74"/>
                  </a:cubicBezTo>
                  <a:cubicBezTo>
                    <a:pt x="230" y="54"/>
                    <a:pt x="208" y="1"/>
                    <a:pt x="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2" name="Google Shape;2012;p52"/>
            <p:cNvSpPr/>
            <p:nvPr/>
          </p:nvSpPr>
          <p:spPr>
            <a:xfrm>
              <a:off x="5478727" y="2903607"/>
              <a:ext cx="4769" cy="6662"/>
            </a:xfrm>
            <a:custGeom>
              <a:avLst/>
              <a:gdLst/>
              <a:ahLst/>
              <a:cxnLst/>
              <a:rect l="l" t="t" r="r" b="b"/>
              <a:pathLst>
                <a:path w="68" h="95" extrusionOk="0">
                  <a:moveTo>
                    <a:pt x="35" y="0"/>
                  </a:moveTo>
                  <a:cubicBezTo>
                    <a:pt x="24" y="0"/>
                    <a:pt x="8" y="8"/>
                    <a:pt x="8" y="19"/>
                  </a:cubicBezTo>
                  <a:cubicBezTo>
                    <a:pt x="4" y="31"/>
                    <a:pt x="4" y="43"/>
                    <a:pt x="0" y="55"/>
                  </a:cubicBezTo>
                  <a:cubicBezTo>
                    <a:pt x="0" y="66"/>
                    <a:pt x="0" y="79"/>
                    <a:pt x="12" y="86"/>
                  </a:cubicBezTo>
                  <a:cubicBezTo>
                    <a:pt x="16" y="95"/>
                    <a:pt x="24" y="95"/>
                    <a:pt x="35" y="95"/>
                  </a:cubicBezTo>
                  <a:cubicBezTo>
                    <a:pt x="44" y="95"/>
                    <a:pt x="51" y="95"/>
                    <a:pt x="59" y="86"/>
                  </a:cubicBezTo>
                  <a:cubicBezTo>
                    <a:pt x="67" y="79"/>
                    <a:pt x="67" y="66"/>
                    <a:pt x="67" y="55"/>
                  </a:cubicBezTo>
                  <a:cubicBezTo>
                    <a:pt x="64" y="43"/>
                    <a:pt x="64" y="31"/>
                    <a:pt x="64" y="19"/>
                  </a:cubicBezTo>
                  <a:cubicBezTo>
                    <a:pt x="59" y="12"/>
                    <a:pt x="48" y="0"/>
                    <a:pt x="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3" name="Google Shape;2013;p52"/>
            <p:cNvSpPr/>
            <p:nvPr/>
          </p:nvSpPr>
          <p:spPr>
            <a:xfrm>
              <a:off x="5475150" y="2905220"/>
              <a:ext cx="7223" cy="5610"/>
            </a:xfrm>
            <a:custGeom>
              <a:avLst/>
              <a:gdLst/>
              <a:ahLst/>
              <a:cxnLst/>
              <a:rect l="l" t="t" r="r" b="b"/>
              <a:pathLst>
                <a:path w="103" h="80" extrusionOk="0">
                  <a:moveTo>
                    <a:pt x="51" y="1"/>
                  </a:moveTo>
                  <a:cubicBezTo>
                    <a:pt x="0" y="1"/>
                    <a:pt x="0" y="79"/>
                    <a:pt x="51" y="79"/>
                  </a:cubicBezTo>
                  <a:cubicBezTo>
                    <a:pt x="102" y="79"/>
                    <a:pt x="102" y="1"/>
                    <a:pt x="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4" name="Google Shape;2014;p52"/>
            <p:cNvSpPr/>
            <p:nvPr/>
          </p:nvSpPr>
          <p:spPr>
            <a:xfrm>
              <a:off x="5498924" y="2868332"/>
              <a:ext cx="5260" cy="3156"/>
            </a:xfrm>
            <a:custGeom>
              <a:avLst/>
              <a:gdLst/>
              <a:ahLst/>
              <a:cxnLst/>
              <a:rect l="l" t="t" r="r" b="b"/>
              <a:pathLst>
                <a:path w="75" h="45" extrusionOk="0">
                  <a:moveTo>
                    <a:pt x="56" y="0"/>
                  </a:moveTo>
                  <a:cubicBezTo>
                    <a:pt x="54" y="0"/>
                    <a:pt x="53" y="1"/>
                    <a:pt x="51" y="1"/>
                  </a:cubicBezTo>
                  <a:cubicBezTo>
                    <a:pt x="40" y="1"/>
                    <a:pt x="28" y="1"/>
                    <a:pt x="20" y="6"/>
                  </a:cubicBezTo>
                  <a:cubicBezTo>
                    <a:pt x="8" y="6"/>
                    <a:pt x="0" y="10"/>
                    <a:pt x="0" y="21"/>
                  </a:cubicBezTo>
                  <a:cubicBezTo>
                    <a:pt x="0" y="33"/>
                    <a:pt x="8" y="41"/>
                    <a:pt x="20" y="41"/>
                  </a:cubicBezTo>
                  <a:cubicBezTo>
                    <a:pt x="28" y="41"/>
                    <a:pt x="40" y="45"/>
                    <a:pt x="51" y="45"/>
                  </a:cubicBezTo>
                  <a:cubicBezTo>
                    <a:pt x="64" y="45"/>
                    <a:pt x="75" y="33"/>
                    <a:pt x="75" y="21"/>
                  </a:cubicBezTo>
                  <a:cubicBezTo>
                    <a:pt x="75" y="11"/>
                    <a:pt x="66" y="0"/>
                    <a:pt x="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5" name="Google Shape;2015;p52"/>
            <p:cNvSpPr/>
            <p:nvPr/>
          </p:nvSpPr>
          <p:spPr>
            <a:xfrm>
              <a:off x="5469260" y="2915178"/>
              <a:ext cx="70" cy="70"/>
            </a:xfrm>
            <a:custGeom>
              <a:avLst/>
              <a:gdLst/>
              <a:ahLst/>
              <a:cxnLst/>
              <a:rect l="l" t="t" r="r" b="b"/>
              <a:pathLst>
                <a:path w="1" h="1" extrusionOk="0">
                  <a:moveTo>
                    <a:pt x="1" y="1"/>
                  </a:move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6" name="Google Shape;2016;p52"/>
            <p:cNvSpPr/>
            <p:nvPr/>
          </p:nvSpPr>
          <p:spPr>
            <a:xfrm>
              <a:off x="5495277" y="2942317"/>
              <a:ext cx="5119" cy="13184"/>
            </a:xfrm>
            <a:custGeom>
              <a:avLst/>
              <a:gdLst/>
              <a:ahLst/>
              <a:cxnLst/>
              <a:rect l="l" t="t" r="r" b="b"/>
              <a:pathLst>
                <a:path w="73" h="188" extrusionOk="0">
                  <a:moveTo>
                    <a:pt x="37" y="0"/>
                  </a:moveTo>
                  <a:cubicBezTo>
                    <a:pt x="30" y="0"/>
                    <a:pt x="23" y="4"/>
                    <a:pt x="21" y="12"/>
                  </a:cubicBezTo>
                  <a:cubicBezTo>
                    <a:pt x="1" y="55"/>
                    <a:pt x="5" y="111"/>
                    <a:pt x="1" y="159"/>
                  </a:cubicBezTo>
                  <a:cubicBezTo>
                    <a:pt x="1" y="178"/>
                    <a:pt x="18" y="188"/>
                    <a:pt x="35" y="188"/>
                  </a:cubicBezTo>
                  <a:cubicBezTo>
                    <a:pt x="51" y="188"/>
                    <a:pt x="68" y="178"/>
                    <a:pt x="68" y="159"/>
                  </a:cubicBezTo>
                  <a:cubicBezTo>
                    <a:pt x="68" y="111"/>
                    <a:pt x="72" y="55"/>
                    <a:pt x="52" y="12"/>
                  </a:cubicBezTo>
                  <a:cubicBezTo>
                    <a:pt x="50" y="4"/>
                    <a:pt x="43"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7" name="Google Shape;2017;p52"/>
            <p:cNvSpPr/>
            <p:nvPr/>
          </p:nvSpPr>
          <p:spPr>
            <a:xfrm>
              <a:off x="5502500" y="2941195"/>
              <a:ext cx="70" cy="281"/>
            </a:xfrm>
            <a:custGeom>
              <a:avLst/>
              <a:gdLst/>
              <a:ahLst/>
              <a:cxnLst/>
              <a:rect l="l" t="t" r="r" b="b"/>
              <a:pathLst>
                <a:path w="1" h="4" extrusionOk="0">
                  <a:moveTo>
                    <a:pt x="0" y="4"/>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8" name="Google Shape;2018;p52"/>
            <p:cNvSpPr/>
            <p:nvPr/>
          </p:nvSpPr>
          <p:spPr>
            <a:xfrm>
              <a:off x="5502991" y="2894701"/>
              <a:ext cx="5961" cy="12483"/>
            </a:xfrm>
            <a:custGeom>
              <a:avLst/>
              <a:gdLst/>
              <a:ahLst/>
              <a:cxnLst/>
              <a:rect l="l" t="t" r="r" b="b"/>
              <a:pathLst>
                <a:path w="85" h="178" extrusionOk="0">
                  <a:moveTo>
                    <a:pt x="61" y="0"/>
                  </a:moveTo>
                  <a:cubicBezTo>
                    <a:pt x="53" y="0"/>
                    <a:pt x="44" y="5"/>
                    <a:pt x="41" y="16"/>
                  </a:cubicBezTo>
                  <a:cubicBezTo>
                    <a:pt x="29" y="60"/>
                    <a:pt x="17" y="103"/>
                    <a:pt x="6" y="151"/>
                  </a:cubicBezTo>
                  <a:cubicBezTo>
                    <a:pt x="0" y="167"/>
                    <a:pt x="15" y="178"/>
                    <a:pt x="30" y="178"/>
                  </a:cubicBezTo>
                  <a:cubicBezTo>
                    <a:pt x="40" y="178"/>
                    <a:pt x="50" y="173"/>
                    <a:pt x="53" y="162"/>
                  </a:cubicBezTo>
                  <a:cubicBezTo>
                    <a:pt x="61" y="115"/>
                    <a:pt x="73" y="71"/>
                    <a:pt x="80" y="24"/>
                  </a:cubicBezTo>
                  <a:cubicBezTo>
                    <a:pt x="85" y="10"/>
                    <a:pt x="73" y="0"/>
                    <a:pt x="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9" name="Google Shape;2019;p52"/>
            <p:cNvSpPr/>
            <p:nvPr/>
          </p:nvSpPr>
          <p:spPr>
            <a:xfrm>
              <a:off x="5526624" y="2849047"/>
              <a:ext cx="4418" cy="6101"/>
            </a:xfrm>
            <a:custGeom>
              <a:avLst/>
              <a:gdLst/>
              <a:ahLst/>
              <a:cxnLst/>
              <a:rect l="l" t="t" r="r" b="b"/>
              <a:pathLst>
                <a:path w="63" h="87" extrusionOk="0">
                  <a:moveTo>
                    <a:pt x="31" y="1"/>
                  </a:moveTo>
                  <a:cubicBezTo>
                    <a:pt x="15" y="1"/>
                    <a:pt x="8" y="12"/>
                    <a:pt x="8" y="24"/>
                  </a:cubicBezTo>
                  <a:cubicBezTo>
                    <a:pt x="4" y="36"/>
                    <a:pt x="4" y="48"/>
                    <a:pt x="4" y="59"/>
                  </a:cubicBezTo>
                  <a:cubicBezTo>
                    <a:pt x="0" y="75"/>
                    <a:pt x="15" y="87"/>
                    <a:pt x="31" y="87"/>
                  </a:cubicBezTo>
                  <a:cubicBezTo>
                    <a:pt x="44" y="87"/>
                    <a:pt x="63" y="75"/>
                    <a:pt x="59" y="59"/>
                  </a:cubicBezTo>
                  <a:cubicBezTo>
                    <a:pt x="59" y="48"/>
                    <a:pt x="55" y="36"/>
                    <a:pt x="55" y="24"/>
                  </a:cubicBezTo>
                  <a:cubicBezTo>
                    <a:pt x="55" y="12"/>
                    <a:pt x="44" y="1"/>
                    <a:pt x="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0" name="Google Shape;2020;p52"/>
            <p:cNvSpPr/>
            <p:nvPr/>
          </p:nvSpPr>
          <p:spPr>
            <a:xfrm>
              <a:off x="5528798" y="2838809"/>
              <a:ext cx="70" cy="70"/>
            </a:xfrm>
            <a:custGeom>
              <a:avLst/>
              <a:gdLst/>
              <a:ahLst/>
              <a:cxnLst/>
              <a:rect l="l" t="t" r="r" b="b"/>
              <a:pathLst>
                <a:path w="1" h="1" extrusionOk="0">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1" name="Google Shape;2021;p52"/>
            <p:cNvSpPr/>
            <p:nvPr/>
          </p:nvSpPr>
          <p:spPr>
            <a:xfrm>
              <a:off x="5514352" y="2764894"/>
              <a:ext cx="70" cy="70"/>
            </a:xfrm>
            <a:custGeom>
              <a:avLst/>
              <a:gdLst/>
              <a:ahLst/>
              <a:cxnLst/>
              <a:rect l="l" t="t" r="r" b="b"/>
              <a:pathLst>
                <a:path w="1" h="1" extrusionOk="0">
                  <a:moveTo>
                    <a:pt x="1" y="0"/>
                  </a:move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2" name="Google Shape;2022;p52"/>
            <p:cNvSpPr/>
            <p:nvPr/>
          </p:nvSpPr>
          <p:spPr>
            <a:xfrm>
              <a:off x="5507199" y="2748274"/>
              <a:ext cx="70" cy="70"/>
            </a:xfrm>
            <a:custGeom>
              <a:avLst/>
              <a:gdLst/>
              <a:ahLst/>
              <a:cxnLst/>
              <a:rect l="l" t="t" r="r" b="b"/>
              <a:pathLst>
                <a:path w="1" h="1" extrusionOk="0">
                  <a:moveTo>
                    <a:pt x="1" y="1"/>
                  </a:move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3" name="Google Shape;2023;p52"/>
            <p:cNvSpPr/>
            <p:nvPr/>
          </p:nvSpPr>
          <p:spPr>
            <a:xfrm>
              <a:off x="5471504" y="2736422"/>
              <a:ext cx="70" cy="70"/>
            </a:xfrm>
            <a:custGeom>
              <a:avLst/>
              <a:gdLst/>
              <a:ahLst/>
              <a:cxnLst/>
              <a:rect l="l" t="t" r="r" b="b"/>
              <a:pathLst>
                <a:path w="1" h="1" extrusionOk="0">
                  <a:moveTo>
                    <a:pt x="1" y="0"/>
                  </a:move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4" name="Google Shape;2024;p52"/>
            <p:cNvSpPr/>
            <p:nvPr/>
          </p:nvSpPr>
          <p:spPr>
            <a:xfrm>
              <a:off x="5464912" y="2741752"/>
              <a:ext cx="3927" cy="8205"/>
            </a:xfrm>
            <a:custGeom>
              <a:avLst/>
              <a:gdLst/>
              <a:ahLst/>
              <a:cxnLst/>
              <a:rect l="l" t="t" r="r" b="b"/>
              <a:pathLst>
                <a:path w="56" h="117" extrusionOk="0">
                  <a:moveTo>
                    <a:pt x="28" y="0"/>
                  </a:moveTo>
                  <a:cubicBezTo>
                    <a:pt x="14" y="0"/>
                    <a:pt x="0" y="9"/>
                    <a:pt x="0" y="26"/>
                  </a:cubicBezTo>
                  <a:cubicBezTo>
                    <a:pt x="0" y="50"/>
                    <a:pt x="4" y="74"/>
                    <a:pt x="8" y="101"/>
                  </a:cubicBezTo>
                  <a:cubicBezTo>
                    <a:pt x="8" y="111"/>
                    <a:pt x="18" y="116"/>
                    <a:pt x="28" y="116"/>
                  </a:cubicBezTo>
                  <a:cubicBezTo>
                    <a:pt x="38" y="116"/>
                    <a:pt x="48" y="111"/>
                    <a:pt x="48" y="101"/>
                  </a:cubicBezTo>
                  <a:cubicBezTo>
                    <a:pt x="51" y="74"/>
                    <a:pt x="55" y="50"/>
                    <a:pt x="55" y="26"/>
                  </a:cubicBezTo>
                  <a:cubicBezTo>
                    <a:pt x="55" y="9"/>
                    <a:pt x="41" y="0"/>
                    <a:pt x="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25" name="Google Shape;2025;p52"/>
          <p:cNvGrpSpPr/>
          <p:nvPr/>
        </p:nvGrpSpPr>
        <p:grpSpPr>
          <a:xfrm>
            <a:off x="4026641" y="1559888"/>
            <a:ext cx="277961" cy="273358"/>
            <a:chOff x="2866317" y="3817357"/>
            <a:chExt cx="362920" cy="356865"/>
          </a:xfrm>
        </p:grpSpPr>
        <p:sp>
          <p:nvSpPr>
            <p:cNvPr id="2026" name="Google Shape;2026;p52"/>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7" name="Google Shape;2027;p52"/>
            <p:cNvSpPr/>
            <p:nvPr/>
          </p:nvSpPr>
          <p:spPr>
            <a:xfrm>
              <a:off x="3021457" y="3817357"/>
              <a:ext cx="207780" cy="356576"/>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8" name="Google Shape;2028;p52"/>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29" name="Google Shape;2029;p52"/>
          <p:cNvGrpSpPr/>
          <p:nvPr/>
        </p:nvGrpSpPr>
        <p:grpSpPr>
          <a:xfrm>
            <a:off x="4433021" y="1559888"/>
            <a:ext cx="277961" cy="273358"/>
            <a:chOff x="3314750" y="3817357"/>
            <a:chExt cx="362920" cy="356865"/>
          </a:xfrm>
        </p:grpSpPr>
        <p:sp>
          <p:nvSpPr>
            <p:cNvPr id="2030" name="Google Shape;2030;p52"/>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1" name="Google Shape;2031;p52"/>
            <p:cNvSpPr/>
            <p:nvPr/>
          </p:nvSpPr>
          <p:spPr>
            <a:xfrm>
              <a:off x="3469891" y="3817357"/>
              <a:ext cx="207780" cy="356865"/>
            </a:xfrm>
            <a:custGeom>
              <a:avLst/>
              <a:gdLst/>
              <a:ahLst/>
              <a:cxnLst/>
              <a:rect l="l" t="t" r="r" b="b"/>
              <a:pathLst>
                <a:path w="7926" h="13613" extrusionOk="0">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2" name="Google Shape;2032;p52"/>
            <p:cNvSpPr/>
            <p:nvPr/>
          </p:nvSpPr>
          <p:spPr>
            <a:xfrm>
              <a:off x="3379082" y="3881296"/>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3" name="Google Shape;2033;p52"/>
            <p:cNvSpPr/>
            <p:nvPr/>
          </p:nvSpPr>
          <p:spPr>
            <a:xfrm>
              <a:off x="3412768" y="3935430"/>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4" name="Google Shape;2034;p52"/>
            <p:cNvSpPr/>
            <p:nvPr/>
          </p:nvSpPr>
          <p:spPr>
            <a:xfrm>
              <a:off x="3539518" y="3910447"/>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35" name="Google Shape;2035;p52"/>
          <p:cNvGrpSpPr/>
          <p:nvPr/>
        </p:nvGrpSpPr>
        <p:grpSpPr>
          <a:xfrm>
            <a:off x="4839388" y="1559888"/>
            <a:ext cx="277981" cy="273138"/>
            <a:chOff x="4211985" y="3817357"/>
            <a:chExt cx="362947" cy="356576"/>
          </a:xfrm>
        </p:grpSpPr>
        <p:sp>
          <p:nvSpPr>
            <p:cNvPr id="2036" name="Google Shape;2036;p52"/>
            <p:cNvSpPr/>
            <p:nvPr/>
          </p:nvSpPr>
          <p:spPr>
            <a:xfrm>
              <a:off x="4211985" y="3817357"/>
              <a:ext cx="356498" cy="356498"/>
            </a:xfrm>
            <a:custGeom>
              <a:avLst/>
              <a:gdLst/>
              <a:ahLst/>
              <a:cxnLst/>
              <a:rect l="l" t="t" r="r" b="b"/>
              <a:pathLst>
                <a:path w="13599" h="13599" extrusionOk="0">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7" name="Google Shape;2037;p52"/>
            <p:cNvSpPr/>
            <p:nvPr/>
          </p:nvSpPr>
          <p:spPr>
            <a:xfrm>
              <a:off x="4366758" y="3817357"/>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8" name="Google Shape;2038;p52"/>
            <p:cNvSpPr/>
            <p:nvPr/>
          </p:nvSpPr>
          <p:spPr>
            <a:xfrm>
              <a:off x="4288061" y="3909555"/>
              <a:ext cx="227756" cy="187463"/>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grpSp>
        <p:nvGrpSpPr>
          <p:cNvPr id="288" name="Google Shape;288;p25"/>
          <p:cNvGrpSpPr/>
          <p:nvPr/>
        </p:nvGrpSpPr>
        <p:grpSpPr>
          <a:xfrm>
            <a:off x="319500" y="0"/>
            <a:ext cx="8505000" cy="981750"/>
            <a:chOff x="319500" y="0"/>
            <a:chExt cx="8505000" cy="981750"/>
          </a:xfrm>
        </p:grpSpPr>
        <p:sp>
          <p:nvSpPr>
            <p:cNvPr id="289" name="Google Shape;289;p25"/>
            <p:cNvSpPr/>
            <p:nvPr/>
          </p:nvSpPr>
          <p:spPr>
            <a:xfrm>
              <a:off x="319500" y="363150"/>
              <a:ext cx="8505000" cy="618600"/>
            </a:xfrm>
            <a:prstGeom prst="rect">
              <a:avLst/>
            </a:prstGeom>
            <a:solidFill>
              <a:srgbClr val="FCD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25"/>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25"/>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25"/>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25"/>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5" name="Google Shape;295;p25"/>
          <p:cNvSpPr txBox="1">
            <a:spLocks noGrp="1"/>
          </p:cNvSpPr>
          <p:nvPr>
            <p:ph type="body" idx="1"/>
          </p:nvPr>
        </p:nvSpPr>
        <p:spPr>
          <a:xfrm>
            <a:off x="716875" y="1546918"/>
            <a:ext cx="7706400" cy="3081900"/>
          </a:xfrm>
          <a:prstGeom prst="rect">
            <a:avLst/>
          </a:prstGeom>
        </p:spPr>
        <p:txBody>
          <a:bodyPr spcFirstLastPara="1" wrap="square" lIns="91425" tIns="91425" rIns="91425" bIns="91425" anchor="t" anchorCtr="0">
            <a:noAutofit/>
          </a:bodyPr>
          <a:lstStyle/>
          <a:p>
            <a:pPr algn="l">
              <a:lnSpc>
                <a:spcPct val="150000"/>
              </a:lnSpc>
            </a:pPr>
            <a:r>
              <a:rPr lang="es-ES" sz="1800" b="0" i="0" u="none" strike="noStrike" baseline="0" dirty="0">
                <a:latin typeface="Calibri" panose="020F0502020204030204" pitchFamily="34" charset="0"/>
              </a:rPr>
              <a:t>Detalle de tablas, atributos y relaciones de las fuentes de datos </a:t>
            </a:r>
            <a:r>
              <a:rPr lang="es-AR" sz="1800" b="0" i="0" u="none" strike="noStrike" baseline="0" dirty="0">
                <a:latin typeface="Calibri" panose="020F0502020204030204" pitchFamily="34" charset="0"/>
              </a:rPr>
              <a:t>seleccionadas para el proyecto.</a:t>
            </a:r>
          </a:p>
          <a:p>
            <a:pPr algn="l">
              <a:lnSpc>
                <a:spcPct val="150000"/>
              </a:lnSpc>
            </a:pPr>
            <a:r>
              <a:rPr lang="es-AR" sz="1800" b="0" i="0" u="none" strike="noStrike" baseline="0" dirty="0">
                <a:latin typeface="Calibri" panose="020F0502020204030204" pitchFamily="34" charset="0"/>
              </a:rPr>
              <a:t>Modelo dimensional conceptual</a:t>
            </a:r>
          </a:p>
          <a:p>
            <a:pPr algn="l">
              <a:lnSpc>
                <a:spcPct val="150000"/>
              </a:lnSpc>
            </a:pPr>
            <a:r>
              <a:rPr lang="es-ES" sz="1800" b="0" i="0" u="none" strike="noStrike" baseline="0" dirty="0">
                <a:latin typeface="Calibri" panose="020F0502020204030204" pitchFamily="34" charset="0"/>
              </a:rPr>
              <a:t>Modelo dimensional lógico</a:t>
            </a:r>
          </a:p>
          <a:p>
            <a:pPr algn="l">
              <a:lnSpc>
                <a:spcPct val="150000"/>
              </a:lnSpc>
            </a:pPr>
            <a:r>
              <a:rPr lang="es-ES" sz="1800" b="0" i="0" u="none" strike="noStrike" baseline="0" dirty="0">
                <a:latin typeface="Calibri" panose="020F0502020204030204" pitchFamily="34" charset="0"/>
              </a:rPr>
              <a:t>Descripción procesos de integración de datos realizados, así como las problemáticas en el tratamiento de datos y su solución.</a:t>
            </a:r>
            <a:br>
              <a:rPr lang="en" sz="1600" dirty="0"/>
            </a:br>
            <a:endParaRPr lang="en" dirty="0"/>
          </a:p>
        </p:txBody>
      </p:sp>
      <p:sp>
        <p:nvSpPr>
          <p:cNvPr id="294" name="Google Shape;294;p25"/>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dirty="0"/>
              <a:t>CONTENIDO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359"/>
        <p:cNvGrpSpPr/>
        <p:nvPr/>
      </p:nvGrpSpPr>
      <p:grpSpPr>
        <a:xfrm>
          <a:off x="0" y="0"/>
          <a:ext cx="0" cy="0"/>
          <a:chOff x="0" y="0"/>
          <a:chExt cx="0" cy="0"/>
        </a:xfrm>
      </p:grpSpPr>
      <p:grpSp>
        <p:nvGrpSpPr>
          <p:cNvPr id="360" name="Google Shape;360;p27"/>
          <p:cNvGrpSpPr/>
          <p:nvPr/>
        </p:nvGrpSpPr>
        <p:grpSpPr>
          <a:xfrm>
            <a:off x="4121900" y="0"/>
            <a:ext cx="4702500" cy="2301750"/>
            <a:chOff x="4121900" y="0"/>
            <a:chExt cx="4702500" cy="2301750"/>
          </a:xfrm>
        </p:grpSpPr>
        <p:sp>
          <p:nvSpPr>
            <p:cNvPr id="361" name="Google Shape;361;p27"/>
            <p:cNvSpPr/>
            <p:nvPr/>
          </p:nvSpPr>
          <p:spPr>
            <a:xfrm>
              <a:off x="4121900" y="363150"/>
              <a:ext cx="4702500" cy="1938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62" name="Google Shape;362;p27"/>
            <p:cNvGrpSpPr/>
            <p:nvPr/>
          </p:nvGrpSpPr>
          <p:grpSpPr>
            <a:xfrm>
              <a:off x="4444825" y="0"/>
              <a:ext cx="4133762" cy="641924"/>
              <a:chOff x="4444825" y="0"/>
              <a:chExt cx="4133762" cy="641924"/>
            </a:xfrm>
          </p:grpSpPr>
          <p:grpSp>
            <p:nvGrpSpPr>
              <p:cNvPr id="363" name="Google Shape;363;p27"/>
              <p:cNvGrpSpPr/>
              <p:nvPr/>
            </p:nvGrpSpPr>
            <p:grpSpPr>
              <a:xfrm>
                <a:off x="4444825" y="0"/>
                <a:ext cx="46887" cy="641924"/>
                <a:chOff x="4444825" y="0"/>
                <a:chExt cx="46887" cy="641924"/>
              </a:xfrm>
            </p:grpSpPr>
            <p:sp>
              <p:nvSpPr>
                <p:cNvPr id="364" name="Google Shape;364;p27"/>
                <p:cNvSpPr/>
                <p:nvPr/>
              </p:nvSpPr>
              <p:spPr>
                <a:xfrm>
                  <a:off x="44448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27"/>
                <p:cNvSpPr/>
                <p:nvPr/>
              </p:nvSpPr>
              <p:spPr>
                <a:xfrm>
                  <a:off x="44645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6" name="Google Shape;366;p27"/>
              <p:cNvGrpSpPr/>
              <p:nvPr/>
            </p:nvGrpSpPr>
            <p:grpSpPr>
              <a:xfrm>
                <a:off x="8531700" y="0"/>
                <a:ext cx="46887" cy="641924"/>
                <a:chOff x="2783050" y="0"/>
                <a:chExt cx="46887" cy="641924"/>
              </a:xfrm>
            </p:grpSpPr>
            <p:sp>
              <p:nvSpPr>
                <p:cNvPr id="367" name="Google Shape;367;p27"/>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27"/>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sp>
        <p:nvSpPr>
          <p:cNvPr id="369" name="Google Shape;369;p27"/>
          <p:cNvSpPr txBox="1">
            <a:spLocks noGrp="1"/>
          </p:cNvSpPr>
          <p:nvPr>
            <p:ph type="subTitle" idx="1"/>
          </p:nvPr>
        </p:nvSpPr>
        <p:spPr>
          <a:xfrm>
            <a:off x="4121900" y="2583214"/>
            <a:ext cx="4302900" cy="1763100"/>
          </a:xfrm>
          <a:prstGeom prst="rect">
            <a:avLst/>
          </a:prstGeom>
        </p:spPr>
        <p:txBody>
          <a:bodyPr spcFirstLastPara="1" wrap="square" lIns="91425" tIns="91425" rIns="91425" bIns="91425" anchor="ctr" anchorCtr="0">
            <a:noAutofit/>
          </a:bodyPr>
          <a:lstStyle/>
          <a:p>
            <a:pPr marL="0" indent="0"/>
            <a:r>
              <a:rPr lang="en" dirty="0"/>
              <a:t>En el presente trabajo analizaremos la información de un supermercado el cual posee 3 sucursales con informacion no integrada. El objetivo es tener una fuente de información integrada para la toma de decisiones en tiempo real, hacer modelos descriptivos entendiendo que sucedio y, en base a los datos historicos y externos, realizar modelos descriptivos. </a:t>
            </a:r>
            <a:endParaRPr lang="es-ES" dirty="0"/>
          </a:p>
        </p:txBody>
      </p:sp>
      <p:sp>
        <p:nvSpPr>
          <p:cNvPr id="370" name="Google Shape;370;p27"/>
          <p:cNvSpPr txBox="1">
            <a:spLocks noGrp="1"/>
          </p:cNvSpPr>
          <p:nvPr>
            <p:ph type="ctrTitle"/>
          </p:nvPr>
        </p:nvSpPr>
        <p:spPr>
          <a:xfrm>
            <a:off x="5175350" y="472200"/>
            <a:ext cx="3249600" cy="1705200"/>
          </a:xfrm>
          <a:prstGeom prst="rect">
            <a:avLst/>
          </a:prstGeom>
        </p:spPr>
        <p:txBody>
          <a:bodyPr spcFirstLastPara="1" wrap="square" lIns="91425" tIns="91425" rIns="91425" bIns="91425" anchor="b" anchorCtr="0">
            <a:noAutofit/>
          </a:bodyPr>
          <a:lstStyle/>
          <a:p>
            <a:r>
              <a:rPr lang="en" dirty="0"/>
              <a:t>CASO DE NEGOCIO</a:t>
            </a:r>
          </a:p>
        </p:txBody>
      </p:sp>
      <p:grpSp>
        <p:nvGrpSpPr>
          <p:cNvPr id="371" name="Google Shape;371;p27"/>
          <p:cNvGrpSpPr/>
          <p:nvPr/>
        </p:nvGrpSpPr>
        <p:grpSpPr>
          <a:xfrm>
            <a:off x="1128542" y="932451"/>
            <a:ext cx="1757756" cy="3787553"/>
            <a:chOff x="1128542" y="932451"/>
            <a:chExt cx="1757756" cy="3787553"/>
          </a:xfrm>
        </p:grpSpPr>
        <p:sp>
          <p:nvSpPr>
            <p:cNvPr id="372" name="Google Shape;372;p27"/>
            <p:cNvSpPr/>
            <p:nvPr/>
          </p:nvSpPr>
          <p:spPr>
            <a:xfrm flipH="1">
              <a:off x="1189778" y="4453604"/>
              <a:ext cx="1696520" cy="266400"/>
            </a:xfrm>
            <a:custGeom>
              <a:avLst/>
              <a:gdLst/>
              <a:ahLst/>
              <a:cxnLst/>
              <a:rect l="l" t="t" r="r" b="b"/>
              <a:pathLst>
                <a:path w="32160" h="5050" extrusionOk="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27"/>
            <p:cNvSpPr/>
            <p:nvPr/>
          </p:nvSpPr>
          <p:spPr>
            <a:xfrm flipH="1">
              <a:off x="1741895" y="4269024"/>
              <a:ext cx="69792" cy="169652"/>
            </a:xfrm>
            <a:custGeom>
              <a:avLst/>
              <a:gdLst/>
              <a:ahLst/>
              <a:cxnLst/>
              <a:rect l="l" t="t" r="r" b="b"/>
              <a:pathLst>
                <a:path w="1323" h="3216" extrusionOk="0">
                  <a:moveTo>
                    <a:pt x="1323" y="0"/>
                  </a:moveTo>
                  <a:lnTo>
                    <a:pt x="1" y="173"/>
                  </a:lnTo>
                  <a:lnTo>
                    <a:pt x="1" y="3216"/>
                  </a:lnTo>
                  <a:lnTo>
                    <a:pt x="1279" y="3216"/>
                  </a:lnTo>
                  <a:lnTo>
                    <a:pt x="1323" y="0"/>
                  </a:lnTo>
                  <a:close/>
                </a:path>
              </a:pathLst>
            </a:custGeom>
            <a:solidFill>
              <a:srgbClr val="E18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27"/>
            <p:cNvSpPr/>
            <p:nvPr/>
          </p:nvSpPr>
          <p:spPr>
            <a:xfrm flipH="1">
              <a:off x="2257282" y="4242332"/>
              <a:ext cx="76702" cy="196345"/>
            </a:xfrm>
            <a:custGeom>
              <a:avLst/>
              <a:gdLst/>
              <a:ahLst/>
              <a:cxnLst/>
              <a:rect l="l" t="t" r="r" b="b"/>
              <a:pathLst>
                <a:path w="1454" h="3722" extrusionOk="0">
                  <a:moveTo>
                    <a:pt x="0" y="0"/>
                  </a:moveTo>
                  <a:lnTo>
                    <a:pt x="0" y="3315"/>
                  </a:lnTo>
                  <a:lnTo>
                    <a:pt x="1240" y="3722"/>
                  </a:lnTo>
                  <a:lnTo>
                    <a:pt x="1453" y="0"/>
                  </a:lnTo>
                  <a:close/>
                </a:path>
              </a:pathLst>
            </a:custGeom>
            <a:solidFill>
              <a:srgbClr val="E18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27"/>
            <p:cNvSpPr/>
            <p:nvPr/>
          </p:nvSpPr>
          <p:spPr>
            <a:xfrm flipH="1">
              <a:off x="1369195" y="932451"/>
              <a:ext cx="862609" cy="833384"/>
            </a:xfrm>
            <a:custGeom>
              <a:avLst/>
              <a:gdLst/>
              <a:ahLst/>
              <a:cxnLst/>
              <a:rect l="l" t="t" r="r" b="b"/>
              <a:pathLst>
                <a:path w="16352" h="15798" extrusionOk="0">
                  <a:moveTo>
                    <a:pt x="8470" y="0"/>
                  </a:moveTo>
                  <a:cubicBezTo>
                    <a:pt x="8113" y="0"/>
                    <a:pt x="7756" y="45"/>
                    <a:pt x="7409" y="133"/>
                  </a:cubicBezTo>
                  <a:cubicBezTo>
                    <a:pt x="6966" y="244"/>
                    <a:pt x="6536" y="434"/>
                    <a:pt x="6212" y="749"/>
                  </a:cubicBezTo>
                  <a:cubicBezTo>
                    <a:pt x="5711" y="1235"/>
                    <a:pt x="5518" y="1949"/>
                    <a:pt x="5345" y="2623"/>
                  </a:cubicBezTo>
                  <a:cubicBezTo>
                    <a:pt x="4963" y="2166"/>
                    <a:pt x="4369" y="1883"/>
                    <a:pt x="3780" y="1883"/>
                  </a:cubicBezTo>
                  <a:cubicBezTo>
                    <a:pt x="3597" y="1883"/>
                    <a:pt x="3414" y="1911"/>
                    <a:pt x="3237" y="1969"/>
                  </a:cubicBezTo>
                  <a:cubicBezTo>
                    <a:pt x="2495" y="2213"/>
                    <a:pt x="1963" y="3035"/>
                    <a:pt x="2121" y="3800"/>
                  </a:cubicBezTo>
                  <a:cubicBezTo>
                    <a:pt x="1990" y="3804"/>
                    <a:pt x="1856" y="3811"/>
                    <a:pt x="1722" y="3816"/>
                  </a:cubicBezTo>
                  <a:cubicBezTo>
                    <a:pt x="1707" y="3967"/>
                    <a:pt x="1813" y="4115"/>
                    <a:pt x="1953" y="4172"/>
                  </a:cubicBezTo>
                  <a:lnTo>
                    <a:pt x="1953" y="4172"/>
                  </a:lnTo>
                  <a:cubicBezTo>
                    <a:pt x="1906" y="4168"/>
                    <a:pt x="1860" y="4166"/>
                    <a:pt x="1814" y="4166"/>
                  </a:cubicBezTo>
                  <a:cubicBezTo>
                    <a:pt x="1203" y="4166"/>
                    <a:pt x="599" y="4531"/>
                    <a:pt x="321" y="5079"/>
                  </a:cubicBezTo>
                  <a:cubicBezTo>
                    <a:pt x="1" y="5718"/>
                    <a:pt x="127" y="6543"/>
                    <a:pt x="605" y="7075"/>
                  </a:cubicBezTo>
                  <a:cubicBezTo>
                    <a:pt x="973" y="7489"/>
                    <a:pt x="1529" y="7717"/>
                    <a:pt x="2084" y="7717"/>
                  </a:cubicBezTo>
                  <a:cubicBezTo>
                    <a:pt x="2244" y="7717"/>
                    <a:pt x="2403" y="7698"/>
                    <a:pt x="2558" y="7660"/>
                  </a:cubicBezTo>
                  <a:lnTo>
                    <a:pt x="4626" y="11156"/>
                  </a:lnTo>
                  <a:cubicBezTo>
                    <a:pt x="4910" y="11969"/>
                    <a:pt x="5254" y="12762"/>
                    <a:pt x="5653" y="13524"/>
                  </a:cubicBezTo>
                  <a:cubicBezTo>
                    <a:pt x="5862" y="13918"/>
                    <a:pt x="6150" y="14353"/>
                    <a:pt x="6596" y="14392"/>
                  </a:cubicBezTo>
                  <a:cubicBezTo>
                    <a:pt x="6620" y="14394"/>
                    <a:pt x="6644" y="14395"/>
                    <a:pt x="6668" y="14395"/>
                  </a:cubicBezTo>
                  <a:cubicBezTo>
                    <a:pt x="6819" y="14395"/>
                    <a:pt x="6969" y="14358"/>
                    <a:pt x="7120" y="14358"/>
                  </a:cubicBezTo>
                  <a:cubicBezTo>
                    <a:pt x="7162" y="14358"/>
                    <a:pt x="7204" y="14361"/>
                    <a:pt x="7247" y="14368"/>
                  </a:cubicBezTo>
                  <a:cubicBezTo>
                    <a:pt x="7452" y="14408"/>
                    <a:pt x="7622" y="14554"/>
                    <a:pt x="7788" y="14688"/>
                  </a:cubicBezTo>
                  <a:cubicBezTo>
                    <a:pt x="8567" y="15323"/>
                    <a:pt x="9563" y="15798"/>
                    <a:pt x="10545" y="15798"/>
                  </a:cubicBezTo>
                  <a:cubicBezTo>
                    <a:pt x="10850" y="15798"/>
                    <a:pt x="11154" y="15752"/>
                    <a:pt x="11450" y="15651"/>
                  </a:cubicBezTo>
                  <a:cubicBezTo>
                    <a:pt x="11773" y="15541"/>
                    <a:pt x="12097" y="15348"/>
                    <a:pt x="12232" y="15031"/>
                  </a:cubicBezTo>
                  <a:cubicBezTo>
                    <a:pt x="12362" y="14736"/>
                    <a:pt x="12245" y="14322"/>
                    <a:pt x="11946" y="14210"/>
                  </a:cubicBezTo>
                  <a:lnTo>
                    <a:pt x="11946" y="14210"/>
                  </a:lnTo>
                  <a:cubicBezTo>
                    <a:pt x="12218" y="14294"/>
                    <a:pt x="12507" y="14371"/>
                    <a:pt x="12786" y="14371"/>
                  </a:cubicBezTo>
                  <a:cubicBezTo>
                    <a:pt x="12950" y="14371"/>
                    <a:pt x="13110" y="14345"/>
                    <a:pt x="13261" y="14277"/>
                  </a:cubicBezTo>
                  <a:cubicBezTo>
                    <a:pt x="13684" y="14088"/>
                    <a:pt x="13889" y="13417"/>
                    <a:pt x="13498" y="13161"/>
                  </a:cubicBezTo>
                  <a:lnTo>
                    <a:pt x="13498" y="13161"/>
                  </a:lnTo>
                  <a:cubicBezTo>
                    <a:pt x="13521" y="13162"/>
                    <a:pt x="13544" y="13162"/>
                    <a:pt x="13567" y="13162"/>
                  </a:cubicBezTo>
                  <a:cubicBezTo>
                    <a:pt x="14116" y="13162"/>
                    <a:pt x="14659" y="12853"/>
                    <a:pt x="14935" y="12379"/>
                  </a:cubicBezTo>
                  <a:cubicBezTo>
                    <a:pt x="15208" y="11912"/>
                    <a:pt x="15215" y="11299"/>
                    <a:pt x="14956" y="10823"/>
                  </a:cubicBezTo>
                  <a:lnTo>
                    <a:pt x="14956" y="10823"/>
                  </a:lnTo>
                  <a:cubicBezTo>
                    <a:pt x="15012" y="10887"/>
                    <a:pt x="15100" y="10923"/>
                    <a:pt x="15185" y="10923"/>
                  </a:cubicBezTo>
                  <a:cubicBezTo>
                    <a:pt x="15246" y="10923"/>
                    <a:pt x="15306" y="10905"/>
                    <a:pt x="15353" y="10864"/>
                  </a:cubicBezTo>
                  <a:cubicBezTo>
                    <a:pt x="15254" y="10635"/>
                    <a:pt x="15057" y="10450"/>
                    <a:pt x="14820" y="10375"/>
                  </a:cubicBezTo>
                  <a:lnTo>
                    <a:pt x="14820" y="10375"/>
                  </a:lnTo>
                  <a:cubicBezTo>
                    <a:pt x="14835" y="10376"/>
                    <a:pt x="14849" y="10376"/>
                    <a:pt x="14863" y="10376"/>
                  </a:cubicBezTo>
                  <a:cubicBezTo>
                    <a:pt x="15337" y="10376"/>
                    <a:pt x="15782" y="10074"/>
                    <a:pt x="16032" y="9665"/>
                  </a:cubicBezTo>
                  <a:cubicBezTo>
                    <a:pt x="16285" y="9246"/>
                    <a:pt x="16352" y="8733"/>
                    <a:pt x="16308" y="8244"/>
                  </a:cubicBezTo>
                  <a:cubicBezTo>
                    <a:pt x="16268" y="7758"/>
                    <a:pt x="16126" y="7273"/>
                    <a:pt x="15831" y="6886"/>
                  </a:cubicBezTo>
                  <a:cubicBezTo>
                    <a:pt x="15547" y="6516"/>
                    <a:pt x="15112" y="6250"/>
                    <a:pt x="14649" y="6228"/>
                  </a:cubicBezTo>
                  <a:lnTo>
                    <a:pt x="14649" y="6228"/>
                  </a:lnTo>
                  <a:cubicBezTo>
                    <a:pt x="14819" y="6228"/>
                    <a:pt x="15007" y="6192"/>
                    <a:pt x="15049" y="6037"/>
                  </a:cubicBezTo>
                  <a:cubicBezTo>
                    <a:pt x="15088" y="5904"/>
                    <a:pt x="14966" y="5761"/>
                    <a:pt x="14828" y="5725"/>
                  </a:cubicBezTo>
                  <a:cubicBezTo>
                    <a:pt x="14793" y="5718"/>
                    <a:pt x="14758" y="5714"/>
                    <a:pt x="14723" y="5714"/>
                  </a:cubicBezTo>
                  <a:cubicBezTo>
                    <a:pt x="14618" y="5714"/>
                    <a:pt x="14513" y="5744"/>
                    <a:pt x="14410" y="5773"/>
                  </a:cubicBezTo>
                  <a:cubicBezTo>
                    <a:pt x="15361" y="5315"/>
                    <a:pt x="15704" y="3993"/>
                    <a:pt x="15223" y="3054"/>
                  </a:cubicBezTo>
                  <a:cubicBezTo>
                    <a:pt x="14783" y="2195"/>
                    <a:pt x="13798" y="1703"/>
                    <a:pt x="12830" y="1703"/>
                  </a:cubicBezTo>
                  <a:cubicBezTo>
                    <a:pt x="12739" y="1703"/>
                    <a:pt x="12648" y="1707"/>
                    <a:pt x="12558" y="1716"/>
                  </a:cubicBezTo>
                  <a:cubicBezTo>
                    <a:pt x="12047" y="1766"/>
                    <a:pt x="11513" y="1981"/>
                    <a:pt x="11205" y="2382"/>
                  </a:cubicBezTo>
                  <a:lnTo>
                    <a:pt x="11205" y="2382"/>
                  </a:lnTo>
                  <a:cubicBezTo>
                    <a:pt x="11233" y="2261"/>
                    <a:pt x="11214" y="2129"/>
                    <a:pt x="11142" y="2028"/>
                  </a:cubicBezTo>
                  <a:lnTo>
                    <a:pt x="11142" y="2028"/>
                  </a:lnTo>
                  <a:cubicBezTo>
                    <a:pt x="10968" y="2135"/>
                    <a:pt x="10815" y="2272"/>
                    <a:pt x="10692" y="2434"/>
                  </a:cubicBezTo>
                  <a:cubicBezTo>
                    <a:pt x="11019" y="1925"/>
                    <a:pt x="10977" y="1207"/>
                    <a:pt x="10585" y="745"/>
                  </a:cubicBezTo>
                  <a:cubicBezTo>
                    <a:pt x="10281" y="383"/>
                    <a:pt x="9816" y="193"/>
                    <a:pt x="9354" y="94"/>
                  </a:cubicBezTo>
                  <a:cubicBezTo>
                    <a:pt x="9064" y="31"/>
                    <a:pt x="8767" y="0"/>
                    <a:pt x="84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27"/>
            <p:cNvSpPr/>
            <p:nvPr/>
          </p:nvSpPr>
          <p:spPr>
            <a:xfrm flipH="1">
              <a:off x="1799919" y="1412126"/>
              <a:ext cx="433098" cy="836866"/>
            </a:xfrm>
            <a:custGeom>
              <a:avLst/>
              <a:gdLst/>
              <a:ahLst/>
              <a:cxnLst/>
              <a:rect l="l" t="t" r="r" b="b"/>
              <a:pathLst>
                <a:path w="8210" h="15864" extrusionOk="0">
                  <a:moveTo>
                    <a:pt x="2274" y="0"/>
                  </a:moveTo>
                  <a:cubicBezTo>
                    <a:pt x="2114" y="0"/>
                    <a:pt x="1966" y="16"/>
                    <a:pt x="1836" y="51"/>
                  </a:cubicBezTo>
                  <a:cubicBezTo>
                    <a:pt x="1836" y="51"/>
                    <a:pt x="0" y="6290"/>
                    <a:pt x="3639" y="8590"/>
                  </a:cubicBezTo>
                  <a:cubicBezTo>
                    <a:pt x="5340" y="7588"/>
                    <a:pt x="6306" y="6922"/>
                    <a:pt x="6306" y="6921"/>
                  </a:cubicBezTo>
                  <a:lnTo>
                    <a:pt x="6306" y="6921"/>
                  </a:lnTo>
                  <a:lnTo>
                    <a:pt x="5774" y="10493"/>
                  </a:lnTo>
                  <a:lnTo>
                    <a:pt x="4306" y="11258"/>
                  </a:lnTo>
                  <a:lnTo>
                    <a:pt x="4906" y="15864"/>
                  </a:lnTo>
                  <a:lnTo>
                    <a:pt x="8209" y="11559"/>
                  </a:lnTo>
                  <a:lnTo>
                    <a:pt x="6974" y="10493"/>
                  </a:lnTo>
                  <a:cubicBezTo>
                    <a:pt x="6974" y="10493"/>
                    <a:pt x="7676" y="2450"/>
                    <a:pt x="7708" y="2284"/>
                  </a:cubicBezTo>
                  <a:cubicBezTo>
                    <a:pt x="7741" y="2132"/>
                    <a:pt x="4127" y="0"/>
                    <a:pt x="2274" y="0"/>
                  </a:cubicBezTo>
                  <a:close/>
                </a:path>
              </a:pathLst>
            </a:custGeom>
            <a:solidFill>
              <a:srgbClr val="E18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27"/>
            <p:cNvSpPr/>
            <p:nvPr/>
          </p:nvSpPr>
          <p:spPr>
            <a:xfrm flipH="1">
              <a:off x="1704385" y="1326562"/>
              <a:ext cx="456204" cy="384882"/>
            </a:xfrm>
            <a:custGeom>
              <a:avLst/>
              <a:gdLst/>
              <a:ahLst/>
              <a:cxnLst/>
              <a:rect l="l" t="t" r="r" b="b"/>
              <a:pathLst>
                <a:path w="8648" h="7296" extrusionOk="0">
                  <a:moveTo>
                    <a:pt x="2092" y="0"/>
                  </a:moveTo>
                  <a:cubicBezTo>
                    <a:pt x="1701" y="0"/>
                    <a:pt x="1317" y="50"/>
                    <a:pt x="952" y="153"/>
                  </a:cubicBezTo>
                  <a:cubicBezTo>
                    <a:pt x="237" y="800"/>
                    <a:pt x="1" y="3129"/>
                    <a:pt x="1" y="3129"/>
                  </a:cubicBezTo>
                  <a:cubicBezTo>
                    <a:pt x="1" y="3129"/>
                    <a:pt x="778" y="2691"/>
                    <a:pt x="1923" y="2691"/>
                  </a:cubicBezTo>
                  <a:cubicBezTo>
                    <a:pt x="3396" y="2691"/>
                    <a:pt x="5477" y="3416"/>
                    <a:pt x="7294" y="6731"/>
                  </a:cubicBezTo>
                  <a:lnTo>
                    <a:pt x="7523" y="7296"/>
                  </a:lnTo>
                  <a:cubicBezTo>
                    <a:pt x="7523" y="7296"/>
                    <a:pt x="8647" y="6254"/>
                    <a:pt x="7443" y="3602"/>
                  </a:cubicBezTo>
                  <a:cubicBezTo>
                    <a:pt x="6436" y="1373"/>
                    <a:pt x="4154" y="0"/>
                    <a:pt x="20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27"/>
            <p:cNvSpPr/>
            <p:nvPr/>
          </p:nvSpPr>
          <p:spPr>
            <a:xfrm flipH="1">
              <a:off x="1739099" y="1629729"/>
              <a:ext cx="113787" cy="128505"/>
            </a:xfrm>
            <a:custGeom>
              <a:avLst/>
              <a:gdLst/>
              <a:ahLst/>
              <a:cxnLst/>
              <a:rect l="l" t="t" r="r" b="b"/>
              <a:pathLst>
                <a:path w="2157" h="2436" extrusionOk="0">
                  <a:moveTo>
                    <a:pt x="934" y="1"/>
                  </a:moveTo>
                  <a:cubicBezTo>
                    <a:pt x="460" y="1"/>
                    <a:pt x="0" y="263"/>
                    <a:pt x="0" y="263"/>
                  </a:cubicBezTo>
                  <a:lnTo>
                    <a:pt x="0" y="2062"/>
                  </a:lnTo>
                  <a:cubicBezTo>
                    <a:pt x="306" y="2324"/>
                    <a:pt x="607" y="2435"/>
                    <a:pt x="877" y="2435"/>
                  </a:cubicBezTo>
                  <a:cubicBezTo>
                    <a:pt x="1640" y="2435"/>
                    <a:pt x="2156" y="1547"/>
                    <a:pt x="1836" y="662"/>
                  </a:cubicBezTo>
                  <a:cubicBezTo>
                    <a:pt x="1652" y="148"/>
                    <a:pt x="1289" y="1"/>
                    <a:pt x="934" y="1"/>
                  </a:cubicBezTo>
                  <a:close/>
                </a:path>
              </a:pathLst>
            </a:custGeom>
            <a:solidFill>
              <a:srgbClr val="E18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27"/>
            <p:cNvSpPr/>
            <p:nvPr/>
          </p:nvSpPr>
          <p:spPr>
            <a:xfrm flipH="1">
              <a:off x="2241717" y="2051007"/>
              <a:ext cx="496981" cy="794083"/>
            </a:xfrm>
            <a:custGeom>
              <a:avLst/>
              <a:gdLst/>
              <a:ahLst/>
              <a:cxnLst/>
              <a:rect l="l" t="t" r="r" b="b"/>
              <a:pathLst>
                <a:path w="9421" h="15053" extrusionOk="0">
                  <a:moveTo>
                    <a:pt x="2755" y="0"/>
                  </a:moveTo>
                  <a:cubicBezTo>
                    <a:pt x="2591" y="0"/>
                    <a:pt x="2369" y="266"/>
                    <a:pt x="2163" y="868"/>
                  </a:cubicBezTo>
                  <a:cubicBezTo>
                    <a:pt x="1137" y="2403"/>
                    <a:pt x="1575" y="2991"/>
                    <a:pt x="1575" y="2991"/>
                  </a:cubicBezTo>
                  <a:lnTo>
                    <a:pt x="0" y="5280"/>
                  </a:lnTo>
                  <a:lnTo>
                    <a:pt x="1871" y="6018"/>
                  </a:lnTo>
                  <a:cubicBezTo>
                    <a:pt x="1871" y="6018"/>
                    <a:pt x="6362" y="13244"/>
                    <a:pt x="8169" y="15052"/>
                  </a:cubicBezTo>
                  <a:cubicBezTo>
                    <a:pt x="9049" y="13931"/>
                    <a:pt x="9421" y="13327"/>
                    <a:pt x="9421" y="13327"/>
                  </a:cubicBezTo>
                  <a:lnTo>
                    <a:pt x="7779" y="10805"/>
                  </a:lnTo>
                  <a:lnTo>
                    <a:pt x="2897" y="5280"/>
                  </a:lnTo>
                  <a:cubicBezTo>
                    <a:pt x="2897" y="5280"/>
                    <a:pt x="2554" y="2743"/>
                    <a:pt x="2897" y="1326"/>
                  </a:cubicBezTo>
                  <a:cubicBezTo>
                    <a:pt x="3094" y="505"/>
                    <a:pt x="2980" y="0"/>
                    <a:pt x="2755" y="0"/>
                  </a:cubicBezTo>
                  <a:close/>
                </a:path>
              </a:pathLst>
            </a:custGeom>
            <a:solidFill>
              <a:srgbClr val="E18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27"/>
            <p:cNvSpPr/>
            <p:nvPr/>
          </p:nvSpPr>
          <p:spPr>
            <a:xfrm flipH="1">
              <a:off x="2632295" y="1984962"/>
              <a:ext cx="218184" cy="344632"/>
            </a:xfrm>
            <a:custGeom>
              <a:avLst/>
              <a:gdLst/>
              <a:ahLst/>
              <a:cxnLst/>
              <a:rect l="l" t="t" r="r" b="b"/>
              <a:pathLst>
                <a:path w="4136" h="6533" extrusionOk="0">
                  <a:moveTo>
                    <a:pt x="4136" y="1"/>
                  </a:moveTo>
                  <a:lnTo>
                    <a:pt x="0" y="380"/>
                  </a:lnTo>
                  <a:lnTo>
                    <a:pt x="1634" y="6532"/>
                  </a:lnTo>
                  <a:lnTo>
                    <a:pt x="4136" y="6126"/>
                  </a:lnTo>
                  <a:lnTo>
                    <a:pt x="41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27"/>
            <p:cNvSpPr/>
            <p:nvPr/>
          </p:nvSpPr>
          <p:spPr>
            <a:xfrm flipH="1">
              <a:off x="2621850" y="1957900"/>
              <a:ext cx="237175" cy="66257"/>
            </a:xfrm>
            <a:custGeom>
              <a:avLst/>
              <a:gdLst/>
              <a:ahLst/>
              <a:cxnLst/>
              <a:rect l="l" t="t" r="r" b="b"/>
              <a:pathLst>
                <a:path w="4496" h="1256" extrusionOk="0">
                  <a:moveTo>
                    <a:pt x="3753" y="0"/>
                  </a:moveTo>
                  <a:lnTo>
                    <a:pt x="569" y="344"/>
                  </a:lnTo>
                  <a:lnTo>
                    <a:pt x="509" y="628"/>
                  </a:lnTo>
                  <a:lnTo>
                    <a:pt x="0" y="893"/>
                  </a:lnTo>
                  <a:lnTo>
                    <a:pt x="0" y="1255"/>
                  </a:lnTo>
                  <a:lnTo>
                    <a:pt x="4496" y="893"/>
                  </a:lnTo>
                  <a:lnTo>
                    <a:pt x="4496" y="399"/>
                  </a:lnTo>
                  <a:lnTo>
                    <a:pt x="3840" y="399"/>
                  </a:lnTo>
                  <a:lnTo>
                    <a:pt x="37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27"/>
            <p:cNvSpPr/>
            <p:nvPr/>
          </p:nvSpPr>
          <p:spPr>
            <a:xfrm flipH="1">
              <a:off x="2681092" y="2106766"/>
              <a:ext cx="162952" cy="229632"/>
            </a:xfrm>
            <a:custGeom>
              <a:avLst/>
              <a:gdLst/>
              <a:ahLst/>
              <a:cxnLst/>
              <a:rect l="l" t="t" r="r" b="b"/>
              <a:pathLst>
                <a:path w="3089" h="4353" extrusionOk="0">
                  <a:moveTo>
                    <a:pt x="391" y="1"/>
                  </a:moveTo>
                  <a:cubicBezTo>
                    <a:pt x="391" y="1"/>
                    <a:pt x="1" y="48"/>
                    <a:pt x="391" y="956"/>
                  </a:cubicBezTo>
                  <a:cubicBezTo>
                    <a:pt x="346" y="940"/>
                    <a:pt x="307" y="932"/>
                    <a:pt x="274" y="932"/>
                  </a:cubicBezTo>
                  <a:cubicBezTo>
                    <a:pt x="73" y="932"/>
                    <a:pt x="106" y="1230"/>
                    <a:pt x="600" y="2056"/>
                  </a:cubicBezTo>
                  <a:cubicBezTo>
                    <a:pt x="573" y="2054"/>
                    <a:pt x="547" y="2052"/>
                    <a:pt x="522" y="2052"/>
                  </a:cubicBezTo>
                  <a:cubicBezTo>
                    <a:pt x="81" y="2052"/>
                    <a:pt x="149" y="2488"/>
                    <a:pt x="991" y="3216"/>
                  </a:cubicBezTo>
                  <a:cubicBezTo>
                    <a:pt x="414" y="3493"/>
                    <a:pt x="1252" y="4116"/>
                    <a:pt x="2219" y="4310"/>
                  </a:cubicBezTo>
                  <a:cubicBezTo>
                    <a:pt x="2362" y="4339"/>
                    <a:pt x="2477" y="4352"/>
                    <a:pt x="2568" y="4352"/>
                  </a:cubicBezTo>
                  <a:cubicBezTo>
                    <a:pt x="3088" y="4352"/>
                    <a:pt x="2771" y="3912"/>
                    <a:pt x="1997" y="3414"/>
                  </a:cubicBezTo>
                  <a:lnTo>
                    <a:pt x="1997" y="3414"/>
                  </a:lnTo>
                  <a:cubicBezTo>
                    <a:pt x="2057" y="3429"/>
                    <a:pt x="2114" y="3437"/>
                    <a:pt x="2166" y="3437"/>
                  </a:cubicBezTo>
                  <a:cubicBezTo>
                    <a:pt x="2471" y="3437"/>
                    <a:pt x="2599" y="3172"/>
                    <a:pt x="1946" y="2518"/>
                  </a:cubicBezTo>
                  <a:lnTo>
                    <a:pt x="1946" y="2518"/>
                  </a:lnTo>
                  <a:cubicBezTo>
                    <a:pt x="2093" y="2554"/>
                    <a:pt x="2207" y="2573"/>
                    <a:pt x="2288" y="2573"/>
                  </a:cubicBezTo>
                  <a:cubicBezTo>
                    <a:pt x="2604" y="2573"/>
                    <a:pt x="2397" y="2278"/>
                    <a:pt x="1563" y="1508"/>
                  </a:cubicBezTo>
                  <a:lnTo>
                    <a:pt x="1563" y="1508"/>
                  </a:lnTo>
                  <a:cubicBezTo>
                    <a:pt x="1688" y="1571"/>
                    <a:pt x="1869" y="1609"/>
                    <a:pt x="2035" y="1609"/>
                  </a:cubicBezTo>
                  <a:cubicBezTo>
                    <a:pt x="2361" y="1609"/>
                    <a:pt x="2632" y="1463"/>
                    <a:pt x="2321" y="1066"/>
                  </a:cubicBezTo>
                  <a:cubicBezTo>
                    <a:pt x="1851" y="466"/>
                    <a:pt x="391" y="1"/>
                    <a:pt x="391" y="1"/>
                  </a:cubicBezTo>
                  <a:close/>
                </a:path>
              </a:pathLst>
            </a:custGeom>
            <a:solidFill>
              <a:srgbClr val="E18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27"/>
            <p:cNvSpPr/>
            <p:nvPr/>
          </p:nvSpPr>
          <p:spPr>
            <a:xfrm flipH="1">
              <a:off x="1128542" y="2652224"/>
              <a:ext cx="590459" cy="575266"/>
            </a:xfrm>
            <a:custGeom>
              <a:avLst/>
              <a:gdLst/>
              <a:ahLst/>
              <a:cxnLst/>
              <a:rect l="l" t="t" r="r" b="b"/>
              <a:pathLst>
                <a:path w="11193" h="10905" extrusionOk="0">
                  <a:moveTo>
                    <a:pt x="7248" y="0"/>
                  </a:moveTo>
                  <a:cubicBezTo>
                    <a:pt x="5774" y="0"/>
                    <a:pt x="4297" y="599"/>
                    <a:pt x="3280" y="1674"/>
                  </a:cubicBezTo>
                  <a:lnTo>
                    <a:pt x="2127" y="1820"/>
                  </a:lnTo>
                  <a:cubicBezTo>
                    <a:pt x="1508" y="2001"/>
                    <a:pt x="979" y="2475"/>
                    <a:pt x="730" y="3074"/>
                  </a:cubicBezTo>
                  <a:cubicBezTo>
                    <a:pt x="533" y="2550"/>
                    <a:pt x="340" y="2025"/>
                    <a:pt x="143" y="1500"/>
                  </a:cubicBezTo>
                  <a:cubicBezTo>
                    <a:pt x="12" y="2605"/>
                    <a:pt x="1" y="3721"/>
                    <a:pt x="114" y="4827"/>
                  </a:cubicBezTo>
                  <a:cubicBezTo>
                    <a:pt x="143" y="5131"/>
                    <a:pt x="190" y="5450"/>
                    <a:pt x="371" y="5699"/>
                  </a:cubicBezTo>
                  <a:cubicBezTo>
                    <a:pt x="547" y="5943"/>
                    <a:pt x="846" y="6084"/>
                    <a:pt x="1143" y="6084"/>
                  </a:cubicBezTo>
                  <a:cubicBezTo>
                    <a:pt x="1240" y="6084"/>
                    <a:pt x="1337" y="6069"/>
                    <a:pt x="1429" y="6038"/>
                  </a:cubicBezTo>
                  <a:cubicBezTo>
                    <a:pt x="1808" y="5908"/>
                    <a:pt x="2076" y="5517"/>
                    <a:pt x="2061" y="5123"/>
                  </a:cubicBezTo>
                  <a:lnTo>
                    <a:pt x="2061" y="5123"/>
                  </a:lnTo>
                  <a:cubicBezTo>
                    <a:pt x="2613" y="6027"/>
                    <a:pt x="3165" y="6934"/>
                    <a:pt x="3714" y="7838"/>
                  </a:cubicBezTo>
                  <a:cubicBezTo>
                    <a:pt x="4389" y="8947"/>
                    <a:pt x="5115" y="10103"/>
                    <a:pt x="6256" y="10723"/>
                  </a:cubicBezTo>
                  <a:cubicBezTo>
                    <a:pt x="6434" y="10822"/>
                    <a:pt x="6644" y="10905"/>
                    <a:pt x="6844" y="10905"/>
                  </a:cubicBezTo>
                  <a:cubicBezTo>
                    <a:pt x="6945" y="10905"/>
                    <a:pt x="7044" y="10884"/>
                    <a:pt x="7136" y="10834"/>
                  </a:cubicBezTo>
                  <a:cubicBezTo>
                    <a:pt x="7436" y="10664"/>
                    <a:pt x="7495" y="10262"/>
                    <a:pt x="7495" y="9914"/>
                  </a:cubicBezTo>
                  <a:cubicBezTo>
                    <a:pt x="7487" y="8503"/>
                    <a:pt x="7000" y="7099"/>
                    <a:pt x="6132" y="5986"/>
                  </a:cubicBezTo>
                  <a:lnTo>
                    <a:pt x="6132" y="5986"/>
                  </a:lnTo>
                  <a:cubicBezTo>
                    <a:pt x="7017" y="7115"/>
                    <a:pt x="7899" y="8244"/>
                    <a:pt x="8786" y="9373"/>
                  </a:cubicBezTo>
                  <a:cubicBezTo>
                    <a:pt x="9050" y="9712"/>
                    <a:pt x="9338" y="10064"/>
                    <a:pt x="9744" y="10202"/>
                  </a:cubicBezTo>
                  <a:cubicBezTo>
                    <a:pt x="9865" y="8114"/>
                    <a:pt x="9115" y="5999"/>
                    <a:pt x="7741" y="4426"/>
                  </a:cubicBezTo>
                  <a:lnTo>
                    <a:pt x="7741" y="4426"/>
                  </a:lnTo>
                  <a:cubicBezTo>
                    <a:pt x="8800" y="5392"/>
                    <a:pt x="9956" y="6249"/>
                    <a:pt x="11192" y="6978"/>
                  </a:cubicBezTo>
                  <a:cubicBezTo>
                    <a:pt x="10761" y="5032"/>
                    <a:pt x="9372" y="3334"/>
                    <a:pt x="7573" y="2491"/>
                  </a:cubicBezTo>
                  <a:lnTo>
                    <a:pt x="7573" y="2491"/>
                  </a:lnTo>
                  <a:cubicBezTo>
                    <a:pt x="8397" y="2810"/>
                    <a:pt x="9253" y="3078"/>
                    <a:pt x="10108" y="3078"/>
                  </a:cubicBezTo>
                  <a:cubicBezTo>
                    <a:pt x="10383" y="3078"/>
                    <a:pt x="10658" y="3050"/>
                    <a:pt x="10932" y="2987"/>
                  </a:cubicBezTo>
                  <a:cubicBezTo>
                    <a:pt x="9700" y="1741"/>
                    <a:pt x="8055" y="904"/>
                    <a:pt x="6318" y="643"/>
                  </a:cubicBezTo>
                  <a:lnTo>
                    <a:pt x="6318" y="643"/>
                  </a:lnTo>
                  <a:cubicBezTo>
                    <a:pt x="6358" y="644"/>
                    <a:pt x="6397" y="644"/>
                    <a:pt x="6437" y="644"/>
                  </a:cubicBezTo>
                  <a:cubicBezTo>
                    <a:pt x="7211" y="644"/>
                    <a:pt x="7985" y="495"/>
                    <a:pt x="8706" y="206"/>
                  </a:cubicBezTo>
                  <a:cubicBezTo>
                    <a:pt x="8232" y="67"/>
                    <a:pt x="7740" y="0"/>
                    <a:pt x="7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27"/>
            <p:cNvSpPr/>
            <p:nvPr/>
          </p:nvSpPr>
          <p:spPr>
            <a:xfrm flipH="1">
              <a:off x="1348989" y="1957900"/>
              <a:ext cx="1037747" cy="1044552"/>
            </a:xfrm>
            <a:custGeom>
              <a:avLst/>
              <a:gdLst/>
              <a:ahLst/>
              <a:cxnLst/>
              <a:rect l="l" t="t" r="r" b="b"/>
              <a:pathLst>
                <a:path w="19672" h="19801" extrusionOk="0">
                  <a:moveTo>
                    <a:pt x="7947" y="0"/>
                  </a:moveTo>
                  <a:lnTo>
                    <a:pt x="6825" y="794"/>
                  </a:lnTo>
                  <a:lnTo>
                    <a:pt x="4040" y="1236"/>
                  </a:lnTo>
                  <a:cubicBezTo>
                    <a:pt x="4040" y="1236"/>
                    <a:pt x="2524" y="5778"/>
                    <a:pt x="1889" y="7195"/>
                  </a:cubicBezTo>
                  <a:cubicBezTo>
                    <a:pt x="1257" y="8612"/>
                    <a:pt x="326" y="10076"/>
                    <a:pt x="961" y="11213"/>
                  </a:cubicBezTo>
                  <a:cubicBezTo>
                    <a:pt x="400" y="10935"/>
                    <a:pt x="159" y="10816"/>
                    <a:pt x="102" y="10816"/>
                  </a:cubicBezTo>
                  <a:cubicBezTo>
                    <a:pt x="0" y="10816"/>
                    <a:pt x="488" y="11194"/>
                    <a:pt x="799" y="11718"/>
                  </a:cubicBezTo>
                  <a:cubicBezTo>
                    <a:pt x="635" y="11646"/>
                    <a:pt x="528" y="11615"/>
                    <a:pt x="464" y="11615"/>
                  </a:cubicBezTo>
                  <a:cubicBezTo>
                    <a:pt x="107" y="11615"/>
                    <a:pt x="1107" y="12570"/>
                    <a:pt x="1107" y="12570"/>
                  </a:cubicBezTo>
                  <a:lnTo>
                    <a:pt x="3747" y="16623"/>
                  </a:lnTo>
                  <a:lnTo>
                    <a:pt x="12054" y="19801"/>
                  </a:lnTo>
                  <a:cubicBezTo>
                    <a:pt x="12054" y="19801"/>
                    <a:pt x="13076" y="19701"/>
                    <a:pt x="13076" y="18012"/>
                  </a:cubicBezTo>
                  <a:cubicBezTo>
                    <a:pt x="13076" y="16324"/>
                    <a:pt x="13459" y="11970"/>
                    <a:pt x="13459" y="11970"/>
                  </a:cubicBezTo>
                  <a:cubicBezTo>
                    <a:pt x="13459" y="11970"/>
                    <a:pt x="16936" y="16233"/>
                    <a:pt x="17229" y="16402"/>
                  </a:cubicBezTo>
                  <a:cubicBezTo>
                    <a:pt x="17240" y="16409"/>
                    <a:pt x="17253" y="16412"/>
                    <a:pt x="17266" y="16412"/>
                  </a:cubicBezTo>
                  <a:cubicBezTo>
                    <a:pt x="17612" y="16412"/>
                    <a:pt x="18710" y="14488"/>
                    <a:pt x="17863" y="13597"/>
                  </a:cubicBezTo>
                  <a:lnTo>
                    <a:pt x="17863" y="13597"/>
                  </a:lnTo>
                  <a:cubicBezTo>
                    <a:pt x="18118" y="13701"/>
                    <a:pt x="18313" y="13750"/>
                    <a:pt x="18438" y="13750"/>
                  </a:cubicBezTo>
                  <a:cubicBezTo>
                    <a:pt x="18719" y="13750"/>
                    <a:pt x="18636" y="13497"/>
                    <a:pt x="18061" y="13056"/>
                  </a:cubicBezTo>
                  <a:lnTo>
                    <a:pt x="18061" y="13056"/>
                  </a:lnTo>
                  <a:cubicBezTo>
                    <a:pt x="18334" y="13134"/>
                    <a:pt x="18532" y="13169"/>
                    <a:pt x="18665" y="13169"/>
                  </a:cubicBezTo>
                  <a:cubicBezTo>
                    <a:pt x="19196" y="13169"/>
                    <a:pt x="18665" y="12605"/>
                    <a:pt x="17572" y="11970"/>
                  </a:cubicBezTo>
                  <a:cubicBezTo>
                    <a:pt x="18207" y="11812"/>
                    <a:pt x="18546" y="11935"/>
                    <a:pt x="18254" y="11347"/>
                  </a:cubicBezTo>
                  <a:cubicBezTo>
                    <a:pt x="17963" y="10763"/>
                    <a:pt x="15863" y="9590"/>
                    <a:pt x="17765" y="9492"/>
                  </a:cubicBezTo>
                  <a:cubicBezTo>
                    <a:pt x="19671" y="9393"/>
                    <a:pt x="17181" y="7096"/>
                    <a:pt x="16202" y="6595"/>
                  </a:cubicBezTo>
                  <a:cubicBezTo>
                    <a:pt x="15227" y="6094"/>
                    <a:pt x="14150" y="2617"/>
                    <a:pt x="14150" y="2617"/>
                  </a:cubicBezTo>
                  <a:lnTo>
                    <a:pt x="11123" y="1213"/>
                  </a:lnTo>
                  <a:lnTo>
                    <a:pt x="10440" y="0"/>
                  </a:lnTo>
                  <a:lnTo>
                    <a:pt x="8045" y="4239"/>
                  </a:lnTo>
                  <a:lnTo>
                    <a:pt x="79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27"/>
            <p:cNvSpPr/>
            <p:nvPr/>
          </p:nvSpPr>
          <p:spPr>
            <a:xfrm flipH="1">
              <a:off x="1989197" y="1999785"/>
              <a:ext cx="72060" cy="190489"/>
            </a:xfrm>
            <a:custGeom>
              <a:avLst/>
              <a:gdLst/>
              <a:ahLst/>
              <a:cxnLst/>
              <a:rect l="l" t="t" r="r" b="b"/>
              <a:pathLst>
                <a:path w="1366" h="3611" extrusionOk="0">
                  <a:moveTo>
                    <a:pt x="655" y="0"/>
                  </a:moveTo>
                  <a:cubicBezTo>
                    <a:pt x="584" y="284"/>
                    <a:pt x="522" y="568"/>
                    <a:pt x="466" y="852"/>
                  </a:cubicBezTo>
                  <a:cubicBezTo>
                    <a:pt x="407" y="1140"/>
                    <a:pt x="347" y="1425"/>
                    <a:pt x="300" y="1709"/>
                  </a:cubicBezTo>
                  <a:cubicBezTo>
                    <a:pt x="198" y="2281"/>
                    <a:pt x="103" y="2858"/>
                    <a:pt x="24" y="3433"/>
                  </a:cubicBezTo>
                  <a:lnTo>
                    <a:pt x="1" y="3611"/>
                  </a:lnTo>
                  <a:lnTo>
                    <a:pt x="143" y="3505"/>
                  </a:lnTo>
                  <a:cubicBezTo>
                    <a:pt x="347" y="3350"/>
                    <a:pt x="553" y="3189"/>
                    <a:pt x="758" y="3031"/>
                  </a:cubicBezTo>
                  <a:cubicBezTo>
                    <a:pt x="963" y="2873"/>
                    <a:pt x="1168" y="2707"/>
                    <a:pt x="1365" y="2541"/>
                  </a:cubicBezTo>
                  <a:lnTo>
                    <a:pt x="1365" y="2541"/>
                  </a:lnTo>
                  <a:cubicBezTo>
                    <a:pt x="1141" y="2672"/>
                    <a:pt x="919" y="2810"/>
                    <a:pt x="702" y="2952"/>
                  </a:cubicBezTo>
                  <a:cubicBezTo>
                    <a:pt x="535" y="3065"/>
                    <a:pt x="368" y="3173"/>
                    <a:pt x="202" y="3283"/>
                  </a:cubicBezTo>
                  <a:lnTo>
                    <a:pt x="202" y="3283"/>
                  </a:lnTo>
                  <a:cubicBezTo>
                    <a:pt x="295" y="2769"/>
                    <a:pt x="379" y="2255"/>
                    <a:pt x="454" y="1736"/>
                  </a:cubicBezTo>
                  <a:cubicBezTo>
                    <a:pt x="498" y="1448"/>
                    <a:pt x="529" y="1160"/>
                    <a:pt x="564" y="872"/>
                  </a:cubicBezTo>
                  <a:cubicBezTo>
                    <a:pt x="604" y="584"/>
                    <a:pt x="628" y="292"/>
                    <a:pt x="655" y="0"/>
                  </a:cubicBezTo>
                  <a:close/>
                </a:path>
              </a:pathLst>
            </a:custGeom>
            <a:solidFill>
              <a:srgbClr val="D0C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27"/>
            <p:cNvSpPr/>
            <p:nvPr/>
          </p:nvSpPr>
          <p:spPr>
            <a:xfrm flipH="1">
              <a:off x="1806358" y="2024104"/>
              <a:ext cx="100019" cy="206579"/>
            </a:xfrm>
            <a:custGeom>
              <a:avLst/>
              <a:gdLst/>
              <a:ahLst/>
              <a:cxnLst/>
              <a:rect l="l" t="t" r="r" b="b"/>
              <a:pathLst>
                <a:path w="1896" h="3916" extrusionOk="0">
                  <a:moveTo>
                    <a:pt x="1895" y="0"/>
                  </a:moveTo>
                  <a:lnTo>
                    <a:pt x="1895" y="0"/>
                  </a:lnTo>
                  <a:cubicBezTo>
                    <a:pt x="1852" y="308"/>
                    <a:pt x="1816" y="621"/>
                    <a:pt x="1784" y="932"/>
                  </a:cubicBezTo>
                  <a:cubicBezTo>
                    <a:pt x="1757" y="1244"/>
                    <a:pt x="1725" y="1556"/>
                    <a:pt x="1701" y="1867"/>
                  </a:cubicBezTo>
                  <a:cubicBezTo>
                    <a:pt x="1651" y="2436"/>
                    <a:pt x="1617" y="3003"/>
                    <a:pt x="1585" y="3571"/>
                  </a:cubicBezTo>
                  <a:lnTo>
                    <a:pt x="1585" y="3571"/>
                  </a:lnTo>
                  <a:cubicBezTo>
                    <a:pt x="1348" y="3361"/>
                    <a:pt x="1106" y="3153"/>
                    <a:pt x="865" y="2949"/>
                  </a:cubicBezTo>
                  <a:cubicBezTo>
                    <a:pt x="584" y="2708"/>
                    <a:pt x="293" y="2471"/>
                    <a:pt x="1" y="2238"/>
                  </a:cubicBezTo>
                  <a:lnTo>
                    <a:pt x="1" y="2238"/>
                  </a:lnTo>
                  <a:cubicBezTo>
                    <a:pt x="261" y="2506"/>
                    <a:pt x="522" y="2771"/>
                    <a:pt x="794" y="3031"/>
                  </a:cubicBezTo>
                  <a:cubicBezTo>
                    <a:pt x="1058" y="3292"/>
                    <a:pt x="1327" y="3548"/>
                    <a:pt x="1602" y="3801"/>
                  </a:cubicBezTo>
                  <a:lnTo>
                    <a:pt x="1725" y="3916"/>
                  </a:lnTo>
                  <a:lnTo>
                    <a:pt x="1737" y="3746"/>
                  </a:lnTo>
                  <a:cubicBezTo>
                    <a:pt x="1781" y="3122"/>
                    <a:pt x="1824" y="2499"/>
                    <a:pt x="1852" y="1876"/>
                  </a:cubicBezTo>
                  <a:cubicBezTo>
                    <a:pt x="1863" y="1563"/>
                    <a:pt x="1871" y="1252"/>
                    <a:pt x="1883" y="940"/>
                  </a:cubicBezTo>
                  <a:cubicBezTo>
                    <a:pt x="1890" y="624"/>
                    <a:pt x="1895" y="313"/>
                    <a:pt x="1895" y="0"/>
                  </a:cubicBezTo>
                  <a:close/>
                </a:path>
              </a:pathLst>
            </a:custGeom>
            <a:solidFill>
              <a:srgbClr val="D0C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27"/>
            <p:cNvSpPr/>
            <p:nvPr/>
          </p:nvSpPr>
          <p:spPr>
            <a:xfrm flipH="1">
              <a:off x="1674848" y="2289131"/>
              <a:ext cx="21681" cy="325852"/>
            </a:xfrm>
            <a:custGeom>
              <a:avLst/>
              <a:gdLst/>
              <a:ahLst/>
              <a:cxnLst/>
              <a:rect l="l" t="t" r="r" b="b"/>
              <a:pathLst>
                <a:path w="411" h="6177" extrusionOk="0">
                  <a:moveTo>
                    <a:pt x="411" y="1"/>
                  </a:moveTo>
                  <a:lnTo>
                    <a:pt x="411" y="1"/>
                  </a:lnTo>
                  <a:cubicBezTo>
                    <a:pt x="300" y="506"/>
                    <a:pt x="225" y="1019"/>
                    <a:pt x="162" y="1535"/>
                  </a:cubicBezTo>
                  <a:cubicBezTo>
                    <a:pt x="91" y="2049"/>
                    <a:pt x="52" y="2566"/>
                    <a:pt x="28" y="3087"/>
                  </a:cubicBezTo>
                  <a:cubicBezTo>
                    <a:pt x="5" y="3604"/>
                    <a:pt x="1" y="4129"/>
                    <a:pt x="36" y="4646"/>
                  </a:cubicBezTo>
                  <a:cubicBezTo>
                    <a:pt x="76" y="5163"/>
                    <a:pt x="134" y="5691"/>
                    <a:pt x="324" y="6176"/>
                  </a:cubicBezTo>
                  <a:lnTo>
                    <a:pt x="253" y="5798"/>
                  </a:lnTo>
                  <a:lnTo>
                    <a:pt x="209" y="5411"/>
                  </a:lnTo>
                  <a:cubicBezTo>
                    <a:pt x="190" y="5154"/>
                    <a:pt x="170" y="4898"/>
                    <a:pt x="170" y="4642"/>
                  </a:cubicBezTo>
                  <a:cubicBezTo>
                    <a:pt x="162" y="4125"/>
                    <a:pt x="170" y="3612"/>
                    <a:pt x="198" y="3094"/>
                  </a:cubicBezTo>
                  <a:cubicBezTo>
                    <a:pt x="222" y="2577"/>
                    <a:pt x="257" y="2065"/>
                    <a:pt x="293" y="1548"/>
                  </a:cubicBezTo>
                  <a:lnTo>
                    <a:pt x="411" y="1"/>
                  </a:lnTo>
                  <a:close/>
                </a:path>
              </a:pathLst>
            </a:custGeom>
            <a:solidFill>
              <a:srgbClr val="D0C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27"/>
            <p:cNvSpPr/>
            <p:nvPr/>
          </p:nvSpPr>
          <p:spPr>
            <a:xfrm flipH="1">
              <a:off x="2144868" y="2235218"/>
              <a:ext cx="98172" cy="518874"/>
            </a:xfrm>
            <a:custGeom>
              <a:avLst/>
              <a:gdLst/>
              <a:ahLst/>
              <a:cxnLst/>
              <a:rect l="l" t="t" r="r" b="b"/>
              <a:pathLst>
                <a:path w="1861" h="9836" extrusionOk="0">
                  <a:moveTo>
                    <a:pt x="1860" y="0"/>
                  </a:moveTo>
                  <a:cubicBezTo>
                    <a:pt x="1595" y="794"/>
                    <a:pt x="1414" y="1610"/>
                    <a:pt x="1216" y="2424"/>
                  </a:cubicBezTo>
                  <a:cubicBezTo>
                    <a:pt x="1027" y="3236"/>
                    <a:pt x="857" y="4054"/>
                    <a:pt x="684" y="4870"/>
                  </a:cubicBezTo>
                  <a:cubicBezTo>
                    <a:pt x="529" y="5692"/>
                    <a:pt x="372" y="6512"/>
                    <a:pt x="250" y="7337"/>
                  </a:cubicBezTo>
                  <a:cubicBezTo>
                    <a:pt x="132" y="8165"/>
                    <a:pt x="1" y="8994"/>
                    <a:pt x="25" y="9835"/>
                  </a:cubicBezTo>
                  <a:cubicBezTo>
                    <a:pt x="44" y="9417"/>
                    <a:pt x="99" y="9003"/>
                    <a:pt x="167" y="8592"/>
                  </a:cubicBezTo>
                  <a:cubicBezTo>
                    <a:pt x="230" y="8182"/>
                    <a:pt x="305" y="7771"/>
                    <a:pt x="380" y="7360"/>
                  </a:cubicBezTo>
                  <a:cubicBezTo>
                    <a:pt x="529" y="6540"/>
                    <a:pt x="684" y="5719"/>
                    <a:pt x="853" y="4906"/>
                  </a:cubicBezTo>
                  <a:cubicBezTo>
                    <a:pt x="1011" y="4085"/>
                    <a:pt x="1181" y="3268"/>
                    <a:pt x="1347" y="2451"/>
                  </a:cubicBezTo>
                  <a:lnTo>
                    <a:pt x="1595" y="1224"/>
                  </a:lnTo>
                  <a:cubicBezTo>
                    <a:pt x="1678" y="817"/>
                    <a:pt x="1753" y="403"/>
                    <a:pt x="1860" y="0"/>
                  </a:cubicBezTo>
                  <a:close/>
                </a:path>
              </a:pathLst>
            </a:custGeom>
            <a:solidFill>
              <a:srgbClr val="D0C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27"/>
            <p:cNvSpPr/>
            <p:nvPr/>
          </p:nvSpPr>
          <p:spPr>
            <a:xfrm flipH="1">
              <a:off x="1439994" y="2579742"/>
              <a:ext cx="194287" cy="100652"/>
            </a:xfrm>
            <a:custGeom>
              <a:avLst/>
              <a:gdLst/>
              <a:ahLst/>
              <a:cxnLst/>
              <a:rect l="l" t="t" r="r" b="b"/>
              <a:pathLst>
                <a:path w="3683" h="1908" extrusionOk="0">
                  <a:moveTo>
                    <a:pt x="0" y="1"/>
                  </a:moveTo>
                  <a:lnTo>
                    <a:pt x="0" y="1"/>
                  </a:lnTo>
                  <a:cubicBezTo>
                    <a:pt x="340" y="92"/>
                    <a:pt x="659" y="218"/>
                    <a:pt x="976" y="356"/>
                  </a:cubicBezTo>
                  <a:cubicBezTo>
                    <a:pt x="1291" y="498"/>
                    <a:pt x="1599" y="660"/>
                    <a:pt x="1899" y="826"/>
                  </a:cubicBezTo>
                  <a:cubicBezTo>
                    <a:pt x="2202" y="991"/>
                    <a:pt x="2499" y="1173"/>
                    <a:pt x="2799" y="1354"/>
                  </a:cubicBezTo>
                  <a:cubicBezTo>
                    <a:pt x="3091" y="1536"/>
                    <a:pt x="3391" y="1718"/>
                    <a:pt x="3683" y="1907"/>
                  </a:cubicBezTo>
                  <a:cubicBezTo>
                    <a:pt x="3173" y="1425"/>
                    <a:pt x="2593" y="1023"/>
                    <a:pt x="1982" y="676"/>
                  </a:cubicBezTo>
                  <a:cubicBezTo>
                    <a:pt x="1674" y="510"/>
                    <a:pt x="1358" y="352"/>
                    <a:pt x="1027" y="234"/>
                  </a:cubicBezTo>
                  <a:cubicBezTo>
                    <a:pt x="695" y="111"/>
                    <a:pt x="351" y="24"/>
                    <a:pt x="0" y="1"/>
                  </a:cubicBezTo>
                  <a:close/>
                </a:path>
              </a:pathLst>
            </a:custGeom>
            <a:solidFill>
              <a:srgbClr val="D0C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27"/>
            <p:cNvSpPr/>
            <p:nvPr/>
          </p:nvSpPr>
          <p:spPr>
            <a:xfrm flipH="1">
              <a:off x="1422902" y="2540811"/>
              <a:ext cx="218237" cy="108723"/>
            </a:xfrm>
            <a:custGeom>
              <a:avLst/>
              <a:gdLst/>
              <a:ahLst/>
              <a:cxnLst/>
              <a:rect l="l" t="t" r="r" b="b"/>
              <a:pathLst>
                <a:path w="4137" h="2061" extrusionOk="0">
                  <a:moveTo>
                    <a:pt x="0" y="1"/>
                  </a:moveTo>
                  <a:lnTo>
                    <a:pt x="0" y="1"/>
                  </a:lnTo>
                  <a:cubicBezTo>
                    <a:pt x="186" y="56"/>
                    <a:pt x="375" y="112"/>
                    <a:pt x="556" y="179"/>
                  </a:cubicBezTo>
                  <a:cubicBezTo>
                    <a:pt x="742" y="238"/>
                    <a:pt x="928" y="301"/>
                    <a:pt x="1109" y="368"/>
                  </a:cubicBezTo>
                  <a:cubicBezTo>
                    <a:pt x="1476" y="506"/>
                    <a:pt x="1840" y="644"/>
                    <a:pt x="2190" y="810"/>
                  </a:cubicBezTo>
                  <a:cubicBezTo>
                    <a:pt x="2542" y="972"/>
                    <a:pt x="2885" y="1150"/>
                    <a:pt x="3213" y="1351"/>
                  </a:cubicBezTo>
                  <a:cubicBezTo>
                    <a:pt x="3374" y="1461"/>
                    <a:pt x="3540" y="1560"/>
                    <a:pt x="3690" y="1686"/>
                  </a:cubicBezTo>
                  <a:cubicBezTo>
                    <a:pt x="3852" y="1797"/>
                    <a:pt x="3986" y="1935"/>
                    <a:pt x="4137" y="2061"/>
                  </a:cubicBezTo>
                  <a:cubicBezTo>
                    <a:pt x="3904" y="1745"/>
                    <a:pt x="3607" y="1476"/>
                    <a:pt x="3288" y="1240"/>
                  </a:cubicBezTo>
                  <a:cubicBezTo>
                    <a:pt x="2968" y="1011"/>
                    <a:pt x="2616" y="822"/>
                    <a:pt x="2261" y="652"/>
                  </a:cubicBezTo>
                  <a:cubicBezTo>
                    <a:pt x="1898" y="490"/>
                    <a:pt x="1532" y="352"/>
                    <a:pt x="1153" y="241"/>
                  </a:cubicBezTo>
                  <a:cubicBezTo>
                    <a:pt x="774" y="135"/>
                    <a:pt x="391" y="44"/>
                    <a:pt x="0" y="1"/>
                  </a:cubicBezTo>
                  <a:close/>
                </a:path>
              </a:pathLst>
            </a:custGeom>
            <a:solidFill>
              <a:srgbClr val="D0C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27"/>
            <p:cNvSpPr/>
            <p:nvPr/>
          </p:nvSpPr>
          <p:spPr>
            <a:xfrm flipH="1">
              <a:off x="2241720" y="2549357"/>
              <a:ext cx="94321" cy="65624"/>
            </a:xfrm>
            <a:custGeom>
              <a:avLst/>
              <a:gdLst/>
              <a:ahLst/>
              <a:cxnLst/>
              <a:rect l="l" t="t" r="r" b="b"/>
              <a:pathLst>
                <a:path w="1788" h="1244" extrusionOk="0">
                  <a:moveTo>
                    <a:pt x="0" y="1"/>
                  </a:moveTo>
                  <a:lnTo>
                    <a:pt x="0" y="1"/>
                  </a:lnTo>
                  <a:cubicBezTo>
                    <a:pt x="300" y="221"/>
                    <a:pt x="607" y="407"/>
                    <a:pt x="911" y="609"/>
                  </a:cubicBezTo>
                  <a:cubicBezTo>
                    <a:pt x="1061" y="704"/>
                    <a:pt x="1212" y="806"/>
                    <a:pt x="1361" y="908"/>
                  </a:cubicBezTo>
                  <a:cubicBezTo>
                    <a:pt x="1507" y="1011"/>
                    <a:pt x="1649" y="1117"/>
                    <a:pt x="1788" y="1243"/>
                  </a:cubicBezTo>
                  <a:cubicBezTo>
                    <a:pt x="1709" y="1074"/>
                    <a:pt x="1578" y="932"/>
                    <a:pt x="1445" y="802"/>
                  </a:cubicBezTo>
                  <a:cubicBezTo>
                    <a:pt x="1310" y="675"/>
                    <a:pt x="1161" y="565"/>
                    <a:pt x="1006" y="462"/>
                  </a:cubicBezTo>
                  <a:cubicBezTo>
                    <a:pt x="848" y="364"/>
                    <a:pt x="687" y="273"/>
                    <a:pt x="521" y="194"/>
                  </a:cubicBezTo>
                  <a:cubicBezTo>
                    <a:pt x="351" y="115"/>
                    <a:pt x="181" y="48"/>
                    <a:pt x="0" y="1"/>
                  </a:cubicBezTo>
                  <a:close/>
                </a:path>
              </a:pathLst>
            </a:custGeom>
            <a:solidFill>
              <a:srgbClr val="D0C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27"/>
            <p:cNvSpPr/>
            <p:nvPr/>
          </p:nvSpPr>
          <p:spPr>
            <a:xfrm flipH="1">
              <a:off x="2231328" y="2582063"/>
              <a:ext cx="90998" cy="100599"/>
            </a:xfrm>
            <a:custGeom>
              <a:avLst/>
              <a:gdLst/>
              <a:ahLst/>
              <a:cxnLst/>
              <a:rect l="l" t="t" r="r" b="b"/>
              <a:pathLst>
                <a:path w="1725" h="1907" extrusionOk="0">
                  <a:moveTo>
                    <a:pt x="1" y="0"/>
                  </a:moveTo>
                  <a:lnTo>
                    <a:pt x="1" y="0"/>
                  </a:lnTo>
                  <a:cubicBezTo>
                    <a:pt x="185" y="103"/>
                    <a:pt x="344" y="237"/>
                    <a:pt x="493" y="383"/>
                  </a:cubicBezTo>
                  <a:cubicBezTo>
                    <a:pt x="644" y="529"/>
                    <a:pt x="777" y="691"/>
                    <a:pt x="904" y="856"/>
                  </a:cubicBezTo>
                  <a:cubicBezTo>
                    <a:pt x="1156" y="1184"/>
                    <a:pt x="1378" y="1543"/>
                    <a:pt x="1575" y="1907"/>
                  </a:cubicBezTo>
                  <a:lnTo>
                    <a:pt x="1725" y="1820"/>
                  </a:lnTo>
                  <a:cubicBezTo>
                    <a:pt x="1496" y="1461"/>
                    <a:pt x="1247" y="1121"/>
                    <a:pt x="972" y="802"/>
                  </a:cubicBezTo>
                  <a:cubicBezTo>
                    <a:pt x="829" y="643"/>
                    <a:pt x="683" y="490"/>
                    <a:pt x="525" y="352"/>
                  </a:cubicBezTo>
                  <a:cubicBezTo>
                    <a:pt x="363" y="213"/>
                    <a:pt x="190" y="87"/>
                    <a:pt x="1" y="0"/>
                  </a:cubicBezTo>
                  <a:close/>
                </a:path>
              </a:pathLst>
            </a:custGeom>
            <a:solidFill>
              <a:srgbClr val="D0C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27"/>
            <p:cNvSpPr/>
            <p:nvPr/>
          </p:nvSpPr>
          <p:spPr>
            <a:xfrm flipH="1">
              <a:off x="1962293" y="2181464"/>
              <a:ext cx="34236" cy="165801"/>
            </a:xfrm>
            <a:custGeom>
              <a:avLst/>
              <a:gdLst/>
              <a:ahLst/>
              <a:cxnLst/>
              <a:rect l="l" t="t" r="r" b="b"/>
              <a:pathLst>
                <a:path w="649" h="3143" extrusionOk="0">
                  <a:moveTo>
                    <a:pt x="648" y="1"/>
                  </a:moveTo>
                  <a:lnTo>
                    <a:pt x="648" y="1"/>
                  </a:lnTo>
                  <a:cubicBezTo>
                    <a:pt x="474" y="510"/>
                    <a:pt x="352" y="1031"/>
                    <a:pt x="242" y="1556"/>
                  </a:cubicBezTo>
                  <a:cubicBezTo>
                    <a:pt x="135" y="2081"/>
                    <a:pt x="44" y="2606"/>
                    <a:pt x="0" y="3143"/>
                  </a:cubicBezTo>
                  <a:cubicBezTo>
                    <a:pt x="174" y="2634"/>
                    <a:pt x="297" y="2113"/>
                    <a:pt x="407" y="1587"/>
                  </a:cubicBezTo>
                  <a:cubicBezTo>
                    <a:pt x="514" y="1066"/>
                    <a:pt x="608" y="538"/>
                    <a:pt x="648" y="1"/>
                  </a:cubicBezTo>
                  <a:close/>
                </a:path>
              </a:pathLst>
            </a:custGeom>
            <a:solidFill>
              <a:srgbClr val="D0C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27"/>
            <p:cNvSpPr/>
            <p:nvPr/>
          </p:nvSpPr>
          <p:spPr>
            <a:xfrm flipH="1">
              <a:off x="1994208" y="2248934"/>
              <a:ext cx="28592" cy="28592"/>
            </a:xfrm>
            <a:custGeom>
              <a:avLst/>
              <a:gdLst/>
              <a:ahLst/>
              <a:cxnLst/>
              <a:rect l="l" t="t" r="r" b="b"/>
              <a:pathLst>
                <a:path w="542" h="542" extrusionOk="0">
                  <a:moveTo>
                    <a:pt x="274" y="1"/>
                  </a:moveTo>
                  <a:cubicBezTo>
                    <a:pt x="124" y="1"/>
                    <a:pt x="1" y="124"/>
                    <a:pt x="1" y="270"/>
                  </a:cubicBezTo>
                  <a:cubicBezTo>
                    <a:pt x="1" y="419"/>
                    <a:pt x="124" y="541"/>
                    <a:pt x="274" y="541"/>
                  </a:cubicBezTo>
                  <a:cubicBezTo>
                    <a:pt x="423" y="541"/>
                    <a:pt x="542" y="419"/>
                    <a:pt x="542" y="270"/>
                  </a:cubicBezTo>
                  <a:cubicBezTo>
                    <a:pt x="542" y="124"/>
                    <a:pt x="423" y="1"/>
                    <a:pt x="274" y="1"/>
                  </a:cubicBezTo>
                  <a:close/>
                </a:path>
              </a:pathLst>
            </a:custGeom>
            <a:solidFill>
              <a:srgbClr val="D0C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27"/>
            <p:cNvSpPr/>
            <p:nvPr/>
          </p:nvSpPr>
          <p:spPr>
            <a:xfrm flipH="1">
              <a:off x="1631109" y="2004955"/>
              <a:ext cx="810120" cy="2260392"/>
            </a:xfrm>
            <a:custGeom>
              <a:avLst/>
              <a:gdLst/>
              <a:ahLst/>
              <a:cxnLst/>
              <a:rect l="l" t="t" r="r" b="b"/>
              <a:pathLst>
                <a:path w="15357" h="42849" extrusionOk="0">
                  <a:moveTo>
                    <a:pt x="14018" y="1184"/>
                  </a:moveTo>
                  <a:lnTo>
                    <a:pt x="14018" y="1184"/>
                  </a:lnTo>
                  <a:cubicBezTo>
                    <a:pt x="14022" y="1186"/>
                    <a:pt x="14024" y="1187"/>
                    <a:pt x="14024" y="1187"/>
                  </a:cubicBezTo>
                  <a:cubicBezTo>
                    <a:pt x="14024" y="1187"/>
                    <a:pt x="14022" y="1186"/>
                    <a:pt x="14018" y="1184"/>
                  </a:cubicBezTo>
                  <a:cubicBezTo>
                    <a:pt x="14018" y="1184"/>
                    <a:pt x="14018" y="1184"/>
                    <a:pt x="14018" y="1184"/>
                  </a:cubicBezTo>
                  <a:close/>
                  <a:moveTo>
                    <a:pt x="7246" y="1"/>
                  </a:moveTo>
                  <a:lnTo>
                    <a:pt x="6667" y="91"/>
                  </a:lnTo>
                  <a:lnTo>
                    <a:pt x="5834" y="6066"/>
                  </a:lnTo>
                  <a:lnTo>
                    <a:pt x="5475" y="6007"/>
                  </a:lnTo>
                  <a:lnTo>
                    <a:pt x="4196" y="13683"/>
                  </a:lnTo>
                  <a:lnTo>
                    <a:pt x="3600" y="13865"/>
                  </a:lnTo>
                  <a:cubicBezTo>
                    <a:pt x="3600" y="13865"/>
                    <a:pt x="656" y="28266"/>
                    <a:pt x="328" y="30905"/>
                  </a:cubicBezTo>
                  <a:cubicBezTo>
                    <a:pt x="1" y="33546"/>
                    <a:pt x="119" y="36482"/>
                    <a:pt x="834" y="42105"/>
                  </a:cubicBezTo>
                  <a:cubicBezTo>
                    <a:pt x="1248" y="42256"/>
                    <a:pt x="4224" y="42583"/>
                    <a:pt x="4224" y="42583"/>
                  </a:cubicBezTo>
                  <a:cubicBezTo>
                    <a:pt x="4224" y="42583"/>
                    <a:pt x="4405" y="41064"/>
                    <a:pt x="4523" y="39872"/>
                  </a:cubicBezTo>
                  <a:cubicBezTo>
                    <a:pt x="4642" y="38684"/>
                    <a:pt x="6248" y="29189"/>
                    <a:pt x="6248" y="29189"/>
                  </a:cubicBezTo>
                  <a:cubicBezTo>
                    <a:pt x="6248" y="29189"/>
                    <a:pt x="7262" y="27732"/>
                    <a:pt x="8601" y="24126"/>
                  </a:cubicBezTo>
                  <a:cubicBezTo>
                    <a:pt x="8869" y="25400"/>
                    <a:pt x="10684" y="42583"/>
                    <a:pt x="10684" y="42583"/>
                  </a:cubicBezTo>
                  <a:lnTo>
                    <a:pt x="14524" y="42848"/>
                  </a:lnTo>
                  <a:cubicBezTo>
                    <a:pt x="14524" y="42848"/>
                    <a:pt x="14761" y="36956"/>
                    <a:pt x="15057" y="33297"/>
                  </a:cubicBezTo>
                  <a:cubicBezTo>
                    <a:pt x="15357" y="29635"/>
                    <a:pt x="14942" y="15925"/>
                    <a:pt x="14942" y="15925"/>
                  </a:cubicBezTo>
                  <a:lnTo>
                    <a:pt x="12598" y="15222"/>
                  </a:lnTo>
                  <a:lnTo>
                    <a:pt x="12977" y="6840"/>
                  </a:lnTo>
                  <a:lnTo>
                    <a:pt x="12468" y="6544"/>
                  </a:lnTo>
                  <a:cubicBezTo>
                    <a:pt x="12468" y="6544"/>
                    <a:pt x="13938" y="1184"/>
                    <a:pt x="14018" y="1184"/>
                  </a:cubicBezTo>
                  <a:lnTo>
                    <a:pt x="14018" y="1184"/>
                  </a:lnTo>
                  <a:cubicBezTo>
                    <a:pt x="13950" y="1153"/>
                    <a:pt x="13348" y="873"/>
                    <a:pt x="13348" y="873"/>
                  </a:cubicBezTo>
                  <a:lnTo>
                    <a:pt x="11576" y="6544"/>
                  </a:lnTo>
                  <a:lnTo>
                    <a:pt x="6694" y="6066"/>
                  </a:lnTo>
                  <a:lnTo>
                    <a:pt x="72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27"/>
            <p:cNvSpPr/>
            <p:nvPr/>
          </p:nvSpPr>
          <p:spPr>
            <a:xfrm flipH="1">
              <a:off x="1837429" y="3308830"/>
              <a:ext cx="110411" cy="919212"/>
            </a:xfrm>
            <a:custGeom>
              <a:avLst/>
              <a:gdLst/>
              <a:ahLst/>
              <a:cxnLst/>
              <a:rect l="l" t="t" r="r" b="b"/>
              <a:pathLst>
                <a:path w="2093" h="17425" extrusionOk="0">
                  <a:moveTo>
                    <a:pt x="104" y="1"/>
                  </a:moveTo>
                  <a:lnTo>
                    <a:pt x="1" y="12"/>
                  </a:lnTo>
                  <a:lnTo>
                    <a:pt x="40" y="352"/>
                  </a:lnTo>
                  <a:lnTo>
                    <a:pt x="143" y="340"/>
                  </a:lnTo>
                  <a:lnTo>
                    <a:pt x="104" y="1"/>
                  </a:lnTo>
                  <a:close/>
                  <a:moveTo>
                    <a:pt x="183" y="683"/>
                  </a:moveTo>
                  <a:lnTo>
                    <a:pt x="80" y="695"/>
                  </a:lnTo>
                  <a:lnTo>
                    <a:pt x="119" y="1035"/>
                  </a:lnTo>
                  <a:lnTo>
                    <a:pt x="222" y="1023"/>
                  </a:lnTo>
                  <a:lnTo>
                    <a:pt x="183" y="683"/>
                  </a:lnTo>
                  <a:close/>
                  <a:moveTo>
                    <a:pt x="257" y="1366"/>
                  </a:moveTo>
                  <a:lnTo>
                    <a:pt x="159" y="1378"/>
                  </a:lnTo>
                  <a:lnTo>
                    <a:pt x="195" y="1717"/>
                  </a:lnTo>
                  <a:lnTo>
                    <a:pt x="297" y="1705"/>
                  </a:lnTo>
                  <a:lnTo>
                    <a:pt x="257" y="1366"/>
                  </a:lnTo>
                  <a:close/>
                  <a:moveTo>
                    <a:pt x="337" y="2048"/>
                  </a:moveTo>
                  <a:lnTo>
                    <a:pt x="234" y="2061"/>
                  </a:lnTo>
                  <a:lnTo>
                    <a:pt x="273" y="2400"/>
                  </a:lnTo>
                  <a:lnTo>
                    <a:pt x="376" y="2388"/>
                  </a:lnTo>
                  <a:lnTo>
                    <a:pt x="337" y="2048"/>
                  </a:lnTo>
                  <a:close/>
                  <a:moveTo>
                    <a:pt x="416" y="2731"/>
                  </a:moveTo>
                  <a:lnTo>
                    <a:pt x="313" y="2744"/>
                  </a:lnTo>
                  <a:lnTo>
                    <a:pt x="352" y="3083"/>
                  </a:lnTo>
                  <a:lnTo>
                    <a:pt x="455" y="3071"/>
                  </a:lnTo>
                  <a:lnTo>
                    <a:pt x="416" y="2731"/>
                  </a:lnTo>
                  <a:close/>
                  <a:moveTo>
                    <a:pt x="494" y="3414"/>
                  </a:moveTo>
                  <a:lnTo>
                    <a:pt x="392" y="3426"/>
                  </a:lnTo>
                  <a:lnTo>
                    <a:pt x="432" y="3766"/>
                  </a:lnTo>
                  <a:lnTo>
                    <a:pt x="534" y="3753"/>
                  </a:lnTo>
                  <a:lnTo>
                    <a:pt x="494" y="3414"/>
                  </a:lnTo>
                  <a:close/>
                  <a:moveTo>
                    <a:pt x="574" y="4097"/>
                  </a:moveTo>
                  <a:lnTo>
                    <a:pt x="470" y="4108"/>
                  </a:lnTo>
                  <a:lnTo>
                    <a:pt x="510" y="4448"/>
                  </a:lnTo>
                  <a:lnTo>
                    <a:pt x="609" y="4436"/>
                  </a:lnTo>
                  <a:lnTo>
                    <a:pt x="574" y="4097"/>
                  </a:lnTo>
                  <a:close/>
                  <a:moveTo>
                    <a:pt x="649" y="4780"/>
                  </a:moveTo>
                  <a:lnTo>
                    <a:pt x="545" y="4791"/>
                  </a:lnTo>
                  <a:lnTo>
                    <a:pt x="585" y="5131"/>
                  </a:lnTo>
                  <a:lnTo>
                    <a:pt x="687" y="5119"/>
                  </a:lnTo>
                  <a:lnTo>
                    <a:pt x="649" y="4780"/>
                  </a:lnTo>
                  <a:close/>
                  <a:moveTo>
                    <a:pt x="727" y="5463"/>
                  </a:moveTo>
                  <a:lnTo>
                    <a:pt x="625" y="5474"/>
                  </a:lnTo>
                  <a:lnTo>
                    <a:pt x="664" y="5818"/>
                  </a:lnTo>
                  <a:lnTo>
                    <a:pt x="767" y="5806"/>
                  </a:lnTo>
                  <a:lnTo>
                    <a:pt x="727" y="5463"/>
                  </a:lnTo>
                  <a:close/>
                  <a:moveTo>
                    <a:pt x="806" y="6145"/>
                  </a:moveTo>
                  <a:lnTo>
                    <a:pt x="703" y="6157"/>
                  </a:lnTo>
                  <a:lnTo>
                    <a:pt x="743" y="6500"/>
                  </a:lnTo>
                  <a:lnTo>
                    <a:pt x="846" y="6489"/>
                  </a:lnTo>
                  <a:lnTo>
                    <a:pt x="806" y="6145"/>
                  </a:lnTo>
                  <a:close/>
                  <a:moveTo>
                    <a:pt x="885" y="6828"/>
                  </a:moveTo>
                  <a:lnTo>
                    <a:pt x="782" y="6840"/>
                  </a:lnTo>
                  <a:lnTo>
                    <a:pt x="822" y="7183"/>
                  </a:lnTo>
                  <a:lnTo>
                    <a:pt x="924" y="7171"/>
                  </a:lnTo>
                  <a:lnTo>
                    <a:pt x="885" y="6828"/>
                  </a:lnTo>
                  <a:close/>
                  <a:moveTo>
                    <a:pt x="960" y="7511"/>
                  </a:moveTo>
                  <a:lnTo>
                    <a:pt x="862" y="7523"/>
                  </a:lnTo>
                  <a:lnTo>
                    <a:pt x="897" y="7866"/>
                  </a:lnTo>
                  <a:lnTo>
                    <a:pt x="1000" y="7854"/>
                  </a:lnTo>
                  <a:lnTo>
                    <a:pt x="960" y="7511"/>
                  </a:lnTo>
                  <a:close/>
                  <a:moveTo>
                    <a:pt x="1039" y="8193"/>
                  </a:moveTo>
                  <a:lnTo>
                    <a:pt x="936" y="8205"/>
                  </a:lnTo>
                  <a:lnTo>
                    <a:pt x="976" y="8549"/>
                  </a:lnTo>
                  <a:lnTo>
                    <a:pt x="1079" y="8536"/>
                  </a:lnTo>
                  <a:lnTo>
                    <a:pt x="1039" y="8193"/>
                  </a:lnTo>
                  <a:close/>
                  <a:moveTo>
                    <a:pt x="1118" y="8876"/>
                  </a:moveTo>
                  <a:lnTo>
                    <a:pt x="1015" y="8888"/>
                  </a:lnTo>
                  <a:lnTo>
                    <a:pt x="1055" y="9232"/>
                  </a:lnTo>
                  <a:lnTo>
                    <a:pt x="1157" y="9219"/>
                  </a:lnTo>
                  <a:lnTo>
                    <a:pt x="1118" y="8876"/>
                  </a:lnTo>
                  <a:close/>
                  <a:moveTo>
                    <a:pt x="1197" y="9559"/>
                  </a:moveTo>
                  <a:lnTo>
                    <a:pt x="1095" y="9571"/>
                  </a:lnTo>
                  <a:lnTo>
                    <a:pt x="1133" y="9914"/>
                  </a:lnTo>
                  <a:lnTo>
                    <a:pt x="1237" y="9902"/>
                  </a:lnTo>
                  <a:lnTo>
                    <a:pt x="1197" y="9559"/>
                  </a:lnTo>
                  <a:close/>
                  <a:moveTo>
                    <a:pt x="1276" y="10241"/>
                  </a:moveTo>
                  <a:lnTo>
                    <a:pt x="1173" y="10254"/>
                  </a:lnTo>
                  <a:lnTo>
                    <a:pt x="1213" y="10596"/>
                  </a:lnTo>
                  <a:lnTo>
                    <a:pt x="1312" y="10585"/>
                  </a:lnTo>
                  <a:lnTo>
                    <a:pt x="1276" y="10241"/>
                  </a:lnTo>
                  <a:close/>
                  <a:moveTo>
                    <a:pt x="1350" y="10924"/>
                  </a:moveTo>
                  <a:lnTo>
                    <a:pt x="1248" y="10936"/>
                  </a:lnTo>
                  <a:lnTo>
                    <a:pt x="1288" y="11279"/>
                  </a:lnTo>
                  <a:lnTo>
                    <a:pt x="1390" y="11268"/>
                  </a:lnTo>
                  <a:lnTo>
                    <a:pt x="1350" y="10924"/>
                  </a:lnTo>
                  <a:close/>
                  <a:moveTo>
                    <a:pt x="1430" y="11607"/>
                  </a:moveTo>
                  <a:lnTo>
                    <a:pt x="1327" y="11619"/>
                  </a:lnTo>
                  <a:lnTo>
                    <a:pt x="1366" y="11962"/>
                  </a:lnTo>
                  <a:lnTo>
                    <a:pt x="1469" y="11951"/>
                  </a:lnTo>
                  <a:lnTo>
                    <a:pt x="1430" y="11607"/>
                  </a:lnTo>
                  <a:close/>
                  <a:moveTo>
                    <a:pt x="1509" y="12290"/>
                  </a:moveTo>
                  <a:lnTo>
                    <a:pt x="1406" y="12301"/>
                  </a:lnTo>
                  <a:lnTo>
                    <a:pt x="1445" y="12645"/>
                  </a:lnTo>
                  <a:lnTo>
                    <a:pt x="1548" y="12633"/>
                  </a:lnTo>
                  <a:lnTo>
                    <a:pt x="1509" y="12290"/>
                  </a:lnTo>
                  <a:close/>
                  <a:moveTo>
                    <a:pt x="1587" y="12977"/>
                  </a:moveTo>
                  <a:lnTo>
                    <a:pt x="1485" y="12984"/>
                  </a:lnTo>
                  <a:lnTo>
                    <a:pt x="1525" y="13328"/>
                  </a:lnTo>
                  <a:lnTo>
                    <a:pt x="1627" y="13316"/>
                  </a:lnTo>
                  <a:lnTo>
                    <a:pt x="1587" y="12977"/>
                  </a:lnTo>
                  <a:close/>
                  <a:moveTo>
                    <a:pt x="1663" y="13660"/>
                  </a:moveTo>
                  <a:lnTo>
                    <a:pt x="1563" y="13671"/>
                  </a:lnTo>
                  <a:lnTo>
                    <a:pt x="1599" y="14011"/>
                  </a:lnTo>
                  <a:lnTo>
                    <a:pt x="1702" y="13999"/>
                  </a:lnTo>
                  <a:lnTo>
                    <a:pt x="1663" y="13660"/>
                  </a:lnTo>
                  <a:close/>
                  <a:moveTo>
                    <a:pt x="1742" y="14342"/>
                  </a:moveTo>
                  <a:lnTo>
                    <a:pt x="1639" y="14354"/>
                  </a:lnTo>
                  <a:lnTo>
                    <a:pt x="1678" y="14693"/>
                  </a:lnTo>
                  <a:lnTo>
                    <a:pt x="1781" y="14681"/>
                  </a:lnTo>
                  <a:lnTo>
                    <a:pt x="1742" y="14342"/>
                  </a:lnTo>
                  <a:close/>
                  <a:moveTo>
                    <a:pt x="1820" y="15024"/>
                  </a:moveTo>
                  <a:lnTo>
                    <a:pt x="1718" y="15037"/>
                  </a:lnTo>
                  <a:lnTo>
                    <a:pt x="1758" y="15376"/>
                  </a:lnTo>
                  <a:lnTo>
                    <a:pt x="1860" y="15364"/>
                  </a:lnTo>
                  <a:lnTo>
                    <a:pt x="1820" y="15024"/>
                  </a:lnTo>
                  <a:close/>
                  <a:moveTo>
                    <a:pt x="1900" y="15707"/>
                  </a:moveTo>
                  <a:lnTo>
                    <a:pt x="1796" y="15720"/>
                  </a:lnTo>
                  <a:lnTo>
                    <a:pt x="1836" y="16059"/>
                  </a:lnTo>
                  <a:lnTo>
                    <a:pt x="1939" y="16047"/>
                  </a:lnTo>
                  <a:lnTo>
                    <a:pt x="1900" y="15707"/>
                  </a:lnTo>
                  <a:close/>
                  <a:moveTo>
                    <a:pt x="1978" y="16390"/>
                  </a:moveTo>
                  <a:lnTo>
                    <a:pt x="1876" y="16402"/>
                  </a:lnTo>
                  <a:lnTo>
                    <a:pt x="1915" y="16742"/>
                  </a:lnTo>
                  <a:lnTo>
                    <a:pt x="2013" y="16729"/>
                  </a:lnTo>
                  <a:lnTo>
                    <a:pt x="1978" y="16390"/>
                  </a:lnTo>
                  <a:close/>
                  <a:moveTo>
                    <a:pt x="2053" y="17073"/>
                  </a:moveTo>
                  <a:lnTo>
                    <a:pt x="1951" y="17084"/>
                  </a:lnTo>
                  <a:lnTo>
                    <a:pt x="1990" y="17424"/>
                  </a:lnTo>
                  <a:lnTo>
                    <a:pt x="2093" y="17412"/>
                  </a:lnTo>
                  <a:lnTo>
                    <a:pt x="2053" y="17073"/>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27"/>
            <p:cNvSpPr/>
            <p:nvPr/>
          </p:nvSpPr>
          <p:spPr>
            <a:xfrm flipH="1">
              <a:off x="1967303" y="3157695"/>
              <a:ext cx="292829" cy="1083642"/>
            </a:xfrm>
            <a:custGeom>
              <a:avLst/>
              <a:gdLst/>
              <a:ahLst/>
              <a:cxnLst/>
              <a:rect l="l" t="t" r="r" b="b"/>
              <a:pathLst>
                <a:path w="5551" h="20542" extrusionOk="0">
                  <a:moveTo>
                    <a:pt x="5507" y="0"/>
                  </a:moveTo>
                  <a:cubicBezTo>
                    <a:pt x="5471" y="17"/>
                    <a:pt x="5408" y="59"/>
                    <a:pt x="5254" y="265"/>
                  </a:cubicBezTo>
                  <a:lnTo>
                    <a:pt x="5337" y="328"/>
                  </a:lnTo>
                  <a:cubicBezTo>
                    <a:pt x="5479" y="139"/>
                    <a:pt x="5534" y="103"/>
                    <a:pt x="5550" y="95"/>
                  </a:cubicBezTo>
                  <a:lnTo>
                    <a:pt x="5507" y="0"/>
                  </a:lnTo>
                  <a:close/>
                  <a:moveTo>
                    <a:pt x="5053" y="553"/>
                  </a:moveTo>
                  <a:cubicBezTo>
                    <a:pt x="4993" y="640"/>
                    <a:pt x="4931" y="734"/>
                    <a:pt x="4864" y="841"/>
                  </a:cubicBezTo>
                  <a:lnTo>
                    <a:pt x="4950" y="896"/>
                  </a:lnTo>
                  <a:cubicBezTo>
                    <a:pt x="5017" y="793"/>
                    <a:pt x="5081" y="695"/>
                    <a:pt x="5139" y="608"/>
                  </a:cubicBezTo>
                  <a:lnTo>
                    <a:pt x="5053" y="553"/>
                  </a:lnTo>
                  <a:close/>
                  <a:moveTo>
                    <a:pt x="4682" y="1133"/>
                  </a:moveTo>
                  <a:cubicBezTo>
                    <a:pt x="4623" y="1228"/>
                    <a:pt x="4563" y="1326"/>
                    <a:pt x="4500" y="1429"/>
                  </a:cubicBezTo>
                  <a:lnTo>
                    <a:pt x="4587" y="1480"/>
                  </a:lnTo>
                  <a:cubicBezTo>
                    <a:pt x="4651" y="1381"/>
                    <a:pt x="4709" y="1283"/>
                    <a:pt x="4769" y="1188"/>
                  </a:cubicBezTo>
                  <a:lnTo>
                    <a:pt x="4682" y="1133"/>
                  </a:lnTo>
                  <a:close/>
                  <a:moveTo>
                    <a:pt x="4323" y="1725"/>
                  </a:moveTo>
                  <a:cubicBezTo>
                    <a:pt x="4268" y="1820"/>
                    <a:pt x="4208" y="1915"/>
                    <a:pt x="4145" y="2021"/>
                  </a:cubicBezTo>
                  <a:lnTo>
                    <a:pt x="4192" y="2044"/>
                  </a:lnTo>
                  <a:lnTo>
                    <a:pt x="4239" y="2064"/>
                  </a:lnTo>
                  <a:cubicBezTo>
                    <a:pt x="4299" y="1966"/>
                    <a:pt x="4354" y="1871"/>
                    <a:pt x="4410" y="1776"/>
                  </a:cubicBezTo>
                  <a:lnTo>
                    <a:pt x="4323" y="1725"/>
                  </a:lnTo>
                  <a:close/>
                  <a:moveTo>
                    <a:pt x="3971" y="2317"/>
                  </a:moveTo>
                  <a:lnTo>
                    <a:pt x="3798" y="2616"/>
                  </a:lnTo>
                  <a:lnTo>
                    <a:pt x="3889" y="2669"/>
                  </a:lnTo>
                  <a:lnTo>
                    <a:pt x="4062" y="2368"/>
                  </a:lnTo>
                  <a:lnTo>
                    <a:pt x="3971" y="2317"/>
                  </a:lnTo>
                  <a:close/>
                  <a:moveTo>
                    <a:pt x="3629" y="2913"/>
                  </a:moveTo>
                  <a:lnTo>
                    <a:pt x="3454" y="3213"/>
                  </a:lnTo>
                  <a:lnTo>
                    <a:pt x="3545" y="3264"/>
                  </a:lnTo>
                  <a:lnTo>
                    <a:pt x="3715" y="2964"/>
                  </a:lnTo>
                  <a:lnTo>
                    <a:pt x="3629" y="2913"/>
                  </a:lnTo>
                  <a:close/>
                  <a:moveTo>
                    <a:pt x="3285" y="3512"/>
                  </a:moveTo>
                  <a:lnTo>
                    <a:pt x="3115" y="3813"/>
                  </a:lnTo>
                  <a:lnTo>
                    <a:pt x="3206" y="3864"/>
                  </a:lnTo>
                  <a:lnTo>
                    <a:pt x="3376" y="3564"/>
                  </a:lnTo>
                  <a:lnTo>
                    <a:pt x="3285" y="3512"/>
                  </a:lnTo>
                  <a:close/>
                  <a:moveTo>
                    <a:pt x="2946" y="4113"/>
                  </a:moveTo>
                  <a:lnTo>
                    <a:pt x="2780" y="4412"/>
                  </a:lnTo>
                  <a:lnTo>
                    <a:pt x="2866" y="4463"/>
                  </a:lnTo>
                  <a:lnTo>
                    <a:pt x="3037" y="4164"/>
                  </a:lnTo>
                  <a:lnTo>
                    <a:pt x="2946" y="4113"/>
                  </a:lnTo>
                  <a:close/>
                  <a:moveTo>
                    <a:pt x="2610" y="4716"/>
                  </a:moveTo>
                  <a:lnTo>
                    <a:pt x="2445" y="5017"/>
                  </a:lnTo>
                  <a:lnTo>
                    <a:pt x="2531" y="5068"/>
                  </a:lnTo>
                  <a:lnTo>
                    <a:pt x="2700" y="4764"/>
                  </a:lnTo>
                  <a:lnTo>
                    <a:pt x="2610" y="4716"/>
                  </a:lnTo>
                  <a:close/>
                  <a:moveTo>
                    <a:pt x="2274" y="5316"/>
                  </a:moveTo>
                  <a:lnTo>
                    <a:pt x="2108" y="5620"/>
                  </a:lnTo>
                  <a:lnTo>
                    <a:pt x="2199" y="5667"/>
                  </a:lnTo>
                  <a:lnTo>
                    <a:pt x="2365" y="5368"/>
                  </a:lnTo>
                  <a:lnTo>
                    <a:pt x="2274" y="5316"/>
                  </a:lnTo>
                  <a:close/>
                  <a:moveTo>
                    <a:pt x="1943" y="5920"/>
                  </a:moveTo>
                  <a:lnTo>
                    <a:pt x="1777" y="6224"/>
                  </a:lnTo>
                  <a:lnTo>
                    <a:pt x="1868" y="6275"/>
                  </a:lnTo>
                  <a:lnTo>
                    <a:pt x="2034" y="5971"/>
                  </a:lnTo>
                  <a:lnTo>
                    <a:pt x="1943" y="5920"/>
                  </a:lnTo>
                  <a:close/>
                  <a:moveTo>
                    <a:pt x="1611" y="6528"/>
                  </a:moveTo>
                  <a:cubicBezTo>
                    <a:pt x="1540" y="6658"/>
                    <a:pt x="1509" y="6718"/>
                    <a:pt x="1497" y="6749"/>
                  </a:cubicBezTo>
                  <a:lnTo>
                    <a:pt x="1485" y="6864"/>
                  </a:lnTo>
                  <a:lnTo>
                    <a:pt x="1587" y="6875"/>
                  </a:lnTo>
                  <a:lnTo>
                    <a:pt x="1596" y="6769"/>
                  </a:lnTo>
                  <a:cubicBezTo>
                    <a:pt x="1607" y="6745"/>
                    <a:pt x="1647" y="6678"/>
                    <a:pt x="1702" y="6576"/>
                  </a:cubicBezTo>
                  <a:lnTo>
                    <a:pt x="1611" y="6528"/>
                  </a:lnTo>
                  <a:close/>
                  <a:moveTo>
                    <a:pt x="1445" y="7206"/>
                  </a:moveTo>
                  <a:lnTo>
                    <a:pt x="1410" y="7550"/>
                  </a:lnTo>
                  <a:lnTo>
                    <a:pt x="1513" y="7558"/>
                  </a:lnTo>
                  <a:lnTo>
                    <a:pt x="1549" y="7219"/>
                  </a:lnTo>
                  <a:lnTo>
                    <a:pt x="1445" y="7206"/>
                  </a:lnTo>
                  <a:close/>
                  <a:moveTo>
                    <a:pt x="1371" y="7889"/>
                  </a:moveTo>
                  <a:lnTo>
                    <a:pt x="1335" y="8233"/>
                  </a:lnTo>
                  <a:lnTo>
                    <a:pt x="1438" y="8241"/>
                  </a:lnTo>
                  <a:lnTo>
                    <a:pt x="1474" y="7902"/>
                  </a:lnTo>
                  <a:lnTo>
                    <a:pt x="1371" y="7889"/>
                  </a:lnTo>
                  <a:close/>
                  <a:moveTo>
                    <a:pt x="1299" y="8572"/>
                  </a:moveTo>
                  <a:lnTo>
                    <a:pt x="1261" y="8915"/>
                  </a:lnTo>
                  <a:lnTo>
                    <a:pt x="1363" y="8927"/>
                  </a:lnTo>
                  <a:lnTo>
                    <a:pt x="1403" y="8584"/>
                  </a:lnTo>
                  <a:lnTo>
                    <a:pt x="1299" y="8572"/>
                  </a:lnTo>
                  <a:close/>
                  <a:moveTo>
                    <a:pt x="1225" y="9255"/>
                  </a:moveTo>
                  <a:lnTo>
                    <a:pt x="1190" y="9598"/>
                  </a:lnTo>
                  <a:lnTo>
                    <a:pt x="1288" y="9610"/>
                  </a:lnTo>
                  <a:lnTo>
                    <a:pt x="1327" y="9266"/>
                  </a:lnTo>
                  <a:lnTo>
                    <a:pt x="1225" y="9255"/>
                  </a:lnTo>
                  <a:close/>
                  <a:moveTo>
                    <a:pt x="1150" y="9942"/>
                  </a:moveTo>
                  <a:lnTo>
                    <a:pt x="1114" y="10281"/>
                  </a:lnTo>
                  <a:lnTo>
                    <a:pt x="1217" y="10293"/>
                  </a:lnTo>
                  <a:lnTo>
                    <a:pt x="1252" y="9949"/>
                  </a:lnTo>
                  <a:lnTo>
                    <a:pt x="1150" y="9942"/>
                  </a:lnTo>
                  <a:close/>
                  <a:moveTo>
                    <a:pt x="1075" y="10625"/>
                  </a:moveTo>
                  <a:lnTo>
                    <a:pt x="1039" y="10964"/>
                  </a:lnTo>
                  <a:lnTo>
                    <a:pt x="1142" y="10975"/>
                  </a:lnTo>
                  <a:lnTo>
                    <a:pt x="1177" y="10636"/>
                  </a:lnTo>
                  <a:lnTo>
                    <a:pt x="1075" y="10625"/>
                  </a:lnTo>
                  <a:close/>
                  <a:moveTo>
                    <a:pt x="1004" y="11307"/>
                  </a:moveTo>
                  <a:lnTo>
                    <a:pt x="964" y="11647"/>
                  </a:lnTo>
                  <a:lnTo>
                    <a:pt x="1066" y="11658"/>
                  </a:lnTo>
                  <a:lnTo>
                    <a:pt x="1106" y="11319"/>
                  </a:lnTo>
                  <a:lnTo>
                    <a:pt x="1004" y="11307"/>
                  </a:lnTo>
                  <a:close/>
                  <a:moveTo>
                    <a:pt x="929" y="11990"/>
                  </a:moveTo>
                  <a:lnTo>
                    <a:pt x="889" y="12333"/>
                  </a:lnTo>
                  <a:lnTo>
                    <a:pt x="992" y="12341"/>
                  </a:lnTo>
                  <a:lnTo>
                    <a:pt x="1031" y="12002"/>
                  </a:lnTo>
                  <a:lnTo>
                    <a:pt x="929" y="11990"/>
                  </a:lnTo>
                  <a:close/>
                  <a:moveTo>
                    <a:pt x="853" y="12672"/>
                  </a:moveTo>
                  <a:lnTo>
                    <a:pt x="818" y="13016"/>
                  </a:lnTo>
                  <a:lnTo>
                    <a:pt x="921" y="13028"/>
                  </a:lnTo>
                  <a:lnTo>
                    <a:pt x="957" y="12685"/>
                  </a:lnTo>
                  <a:lnTo>
                    <a:pt x="853" y="12672"/>
                  </a:lnTo>
                  <a:close/>
                  <a:moveTo>
                    <a:pt x="779" y="13355"/>
                  </a:moveTo>
                  <a:lnTo>
                    <a:pt x="744" y="13698"/>
                  </a:lnTo>
                  <a:lnTo>
                    <a:pt x="846" y="13711"/>
                  </a:lnTo>
                  <a:lnTo>
                    <a:pt x="882" y="13367"/>
                  </a:lnTo>
                  <a:lnTo>
                    <a:pt x="779" y="13355"/>
                  </a:lnTo>
                  <a:close/>
                  <a:moveTo>
                    <a:pt x="708" y="14042"/>
                  </a:moveTo>
                  <a:lnTo>
                    <a:pt x="669" y="14381"/>
                  </a:lnTo>
                  <a:lnTo>
                    <a:pt x="771" y="14393"/>
                  </a:lnTo>
                  <a:lnTo>
                    <a:pt x="811" y="14050"/>
                  </a:lnTo>
                  <a:lnTo>
                    <a:pt x="708" y="14042"/>
                  </a:lnTo>
                  <a:close/>
                  <a:moveTo>
                    <a:pt x="633" y="14725"/>
                  </a:moveTo>
                  <a:lnTo>
                    <a:pt x="593" y="15064"/>
                  </a:lnTo>
                  <a:lnTo>
                    <a:pt x="696" y="15076"/>
                  </a:lnTo>
                  <a:lnTo>
                    <a:pt x="735" y="14732"/>
                  </a:lnTo>
                  <a:lnTo>
                    <a:pt x="633" y="14725"/>
                  </a:lnTo>
                  <a:close/>
                  <a:moveTo>
                    <a:pt x="558" y="15408"/>
                  </a:moveTo>
                  <a:lnTo>
                    <a:pt x="522" y="15747"/>
                  </a:lnTo>
                  <a:lnTo>
                    <a:pt x="625" y="15758"/>
                  </a:lnTo>
                  <a:lnTo>
                    <a:pt x="660" y="15419"/>
                  </a:lnTo>
                  <a:lnTo>
                    <a:pt x="558" y="15408"/>
                  </a:lnTo>
                  <a:close/>
                  <a:moveTo>
                    <a:pt x="483" y="16090"/>
                  </a:moveTo>
                  <a:lnTo>
                    <a:pt x="447" y="16434"/>
                  </a:lnTo>
                  <a:lnTo>
                    <a:pt x="550" y="16441"/>
                  </a:lnTo>
                  <a:lnTo>
                    <a:pt x="585" y="16102"/>
                  </a:lnTo>
                  <a:lnTo>
                    <a:pt x="483" y="16090"/>
                  </a:lnTo>
                  <a:close/>
                  <a:moveTo>
                    <a:pt x="412" y="16773"/>
                  </a:moveTo>
                  <a:lnTo>
                    <a:pt x="372" y="17116"/>
                  </a:lnTo>
                  <a:lnTo>
                    <a:pt x="475" y="17128"/>
                  </a:lnTo>
                  <a:lnTo>
                    <a:pt x="511" y="16785"/>
                  </a:lnTo>
                  <a:lnTo>
                    <a:pt x="412" y="16773"/>
                  </a:lnTo>
                  <a:close/>
                  <a:moveTo>
                    <a:pt x="337" y="17456"/>
                  </a:moveTo>
                  <a:lnTo>
                    <a:pt x="297" y="17799"/>
                  </a:lnTo>
                  <a:lnTo>
                    <a:pt x="400" y="17811"/>
                  </a:lnTo>
                  <a:lnTo>
                    <a:pt x="439" y="17468"/>
                  </a:lnTo>
                  <a:lnTo>
                    <a:pt x="337" y="17456"/>
                  </a:lnTo>
                  <a:close/>
                  <a:moveTo>
                    <a:pt x="261" y="18138"/>
                  </a:moveTo>
                  <a:lnTo>
                    <a:pt x="226" y="18481"/>
                  </a:lnTo>
                  <a:lnTo>
                    <a:pt x="329" y="18494"/>
                  </a:lnTo>
                  <a:lnTo>
                    <a:pt x="365" y="18150"/>
                  </a:lnTo>
                  <a:lnTo>
                    <a:pt x="261" y="18138"/>
                  </a:lnTo>
                  <a:close/>
                  <a:moveTo>
                    <a:pt x="187" y="18825"/>
                  </a:moveTo>
                  <a:lnTo>
                    <a:pt x="152" y="19164"/>
                  </a:lnTo>
                  <a:lnTo>
                    <a:pt x="254" y="19177"/>
                  </a:lnTo>
                  <a:lnTo>
                    <a:pt x="290" y="18833"/>
                  </a:lnTo>
                  <a:lnTo>
                    <a:pt x="187" y="18825"/>
                  </a:lnTo>
                  <a:close/>
                  <a:moveTo>
                    <a:pt x="116" y="19508"/>
                  </a:moveTo>
                  <a:lnTo>
                    <a:pt x="77" y="19847"/>
                  </a:lnTo>
                  <a:lnTo>
                    <a:pt x="179" y="19859"/>
                  </a:lnTo>
                  <a:lnTo>
                    <a:pt x="214" y="19519"/>
                  </a:lnTo>
                  <a:lnTo>
                    <a:pt x="116" y="19508"/>
                  </a:lnTo>
                  <a:close/>
                  <a:moveTo>
                    <a:pt x="41" y="20191"/>
                  </a:moveTo>
                  <a:lnTo>
                    <a:pt x="1" y="20534"/>
                  </a:lnTo>
                  <a:lnTo>
                    <a:pt x="104" y="20541"/>
                  </a:lnTo>
                  <a:lnTo>
                    <a:pt x="143" y="20202"/>
                  </a:lnTo>
                  <a:lnTo>
                    <a:pt x="41" y="20191"/>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27"/>
            <p:cNvSpPr/>
            <p:nvPr/>
          </p:nvSpPr>
          <p:spPr>
            <a:xfrm flipH="1">
              <a:off x="1681700" y="2831845"/>
              <a:ext cx="590037" cy="110411"/>
            </a:xfrm>
            <a:custGeom>
              <a:avLst/>
              <a:gdLst/>
              <a:ahLst/>
              <a:cxnLst/>
              <a:rect l="l" t="t" r="r" b="b"/>
              <a:pathLst>
                <a:path w="11185" h="2093" extrusionOk="0">
                  <a:moveTo>
                    <a:pt x="16" y="1"/>
                  </a:moveTo>
                  <a:lnTo>
                    <a:pt x="0" y="103"/>
                  </a:lnTo>
                  <a:lnTo>
                    <a:pt x="339" y="163"/>
                  </a:lnTo>
                  <a:lnTo>
                    <a:pt x="355" y="61"/>
                  </a:lnTo>
                  <a:lnTo>
                    <a:pt x="16" y="1"/>
                  </a:lnTo>
                  <a:close/>
                  <a:moveTo>
                    <a:pt x="695" y="123"/>
                  </a:moveTo>
                  <a:lnTo>
                    <a:pt x="676" y="222"/>
                  </a:lnTo>
                  <a:lnTo>
                    <a:pt x="1015" y="285"/>
                  </a:lnTo>
                  <a:lnTo>
                    <a:pt x="1035" y="183"/>
                  </a:lnTo>
                  <a:lnTo>
                    <a:pt x="695" y="123"/>
                  </a:lnTo>
                  <a:close/>
                  <a:moveTo>
                    <a:pt x="1370" y="242"/>
                  </a:moveTo>
                  <a:lnTo>
                    <a:pt x="1354" y="345"/>
                  </a:lnTo>
                  <a:lnTo>
                    <a:pt x="1694" y="404"/>
                  </a:lnTo>
                  <a:lnTo>
                    <a:pt x="1709" y="301"/>
                  </a:lnTo>
                  <a:lnTo>
                    <a:pt x="1370" y="242"/>
                  </a:lnTo>
                  <a:close/>
                  <a:moveTo>
                    <a:pt x="2049" y="364"/>
                  </a:moveTo>
                  <a:lnTo>
                    <a:pt x="2029" y="467"/>
                  </a:lnTo>
                  <a:lnTo>
                    <a:pt x="2368" y="526"/>
                  </a:lnTo>
                  <a:lnTo>
                    <a:pt x="2388" y="423"/>
                  </a:lnTo>
                  <a:lnTo>
                    <a:pt x="2049" y="364"/>
                  </a:lnTo>
                  <a:close/>
                  <a:moveTo>
                    <a:pt x="2723" y="482"/>
                  </a:moveTo>
                  <a:lnTo>
                    <a:pt x="2707" y="585"/>
                  </a:lnTo>
                  <a:lnTo>
                    <a:pt x="3043" y="644"/>
                  </a:lnTo>
                  <a:lnTo>
                    <a:pt x="3062" y="546"/>
                  </a:lnTo>
                  <a:lnTo>
                    <a:pt x="2723" y="482"/>
                  </a:lnTo>
                  <a:close/>
                  <a:moveTo>
                    <a:pt x="3402" y="605"/>
                  </a:moveTo>
                  <a:lnTo>
                    <a:pt x="3383" y="708"/>
                  </a:lnTo>
                  <a:lnTo>
                    <a:pt x="3722" y="766"/>
                  </a:lnTo>
                  <a:lnTo>
                    <a:pt x="3738" y="664"/>
                  </a:lnTo>
                  <a:lnTo>
                    <a:pt x="3402" y="605"/>
                  </a:lnTo>
                  <a:close/>
                  <a:moveTo>
                    <a:pt x="4077" y="724"/>
                  </a:moveTo>
                  <a:lnTo>
                    <a:pt x="4062" y="826"/>
                  </a:lnTo>
                  <a:lnTo>
                    <a:pt x="4397" y="885"/>
                  </a:lnTo>
                  <a:lnTo>
                    <a:pt x="4417" y="786"/>
                  </a:lnTo>
                  <a:lnTo>
                    <a:pt x="4077" y="724"/>
                  </a:lnTo>
                  <a:close/>
                  <a:moveTo>
                    <a:pt x="4756" y="846"/>
                  </a:moveTo>
                  <a:lnTo>
                    <a:pt x="4736" y="948"/>
                  </a:lnTo>
                  <a:lnTo>
                    <a:pt x="5075" y="1008"/>
                  </a:lnTo>
                  <a:lnTo>
                    <a:pt x="5091" y="905"/>
                  </a:lnTo>
                  <a:lnTo>
                    <a:pt x="4756" y="846"/>
                  </a:lnTo>
                  <a:close/>
                  <a:moveTo>
                    <a:pt x="5430" y="968"/>
                  </a:moveTo>
                  <a:lnTo>
                    <a:pt x="5415" y="1067"/>
                  </a:lnTo>
                  <a:lnTo>
                    <a:pt x="5750" y="1130"/>
                  </a:lnTo>
                  <a:lnTo>
                    <a:pt x="5770" y="1027"/>
                  </a:lnTo>
                  <a:lnTo>
                    <a:pt x="5430" y="968"/>
                  </a:lnTo>
                  <a:close/>
                  <a:moveTo>
                    <a:pt x="6109" y="1086"/>
                  </a:moveTo>
                  <a:lnTo>
                    <a:pt x="6090" y="1189"/>
                  </a:lnTo>
                  <a:lnTo>
                    <a:pt x="6430" y="1248"/>
                  </a:lnTo>
                  <a:lnTo>
                    <a:pt x="6445" y="1145"/>
                  </a:lnTo>
                  <a:lnTo>
                    <a:pt x="6109" y="1086"/>
                  </a:lnTo>
                  <a:close/>
                  <a:moveTo>
                    <a:pt x="6785" y="1209"/>
                  </a:moveTo>
                  <a:lnTo>
                    <a:pt x="6769" y="1307"/>
                  </a:lnTo>
                  <a:lnTo>
                    <a:pt x="7104" y="1371"/>
                  </a:lnTo>
                  <a:lnTo>
                    <a:pt x="7124" y="1268"/>
                  </a:lnTo>
                  <a:lnTo>
                    <a:pt x="6785" y="1209"/>
                  </a:lnTo>
                  <a:close/>
                  <a:moveTo>
                    <a:pt x="7463" y="1327"/>
                  </a:moveTo>
                  <a:lnTo>
                    <a:pt x="7443" y="1429"/>
                  </a:lnTo>
                  <a:lnTo>
                    <a:pt x="7783" y="1489"/>
                  </a:lnTo>
                  <a:lnTo>
                    <a:pt x="7798" y="1387"/>
                  </a:lnTo>
                  <a:lnTo>
                    <a:pt x="7463" y="1327"/>
                  </a:lnTo>
                  <a:close/>
                  <a:moveTo>
                    <a:pt x="8138" y="1449"/>
                  </a:moveTo>
                  <a:lnTo>
                    <a:pt x="8118" y="1548"/>
                  </a:lnTo>
                  <a:lnTo>
                    <a:pt x="8457" y="1611"/>
                  </a:lnTo>
                  <a:lnTo>
                    <a:pt x="8477" y="1509"/>
                  </a:lnTo>
                  <a:lnTo>
                    <a:pt x="8138" y="1449"/>
                  </a:lnTo>
                  <a:close/>
                  <a:moveTo>
                    <a:pt x="8816" y="1568"/>
                  </a:moveTo>
                  <a:lnTo>
                    <a:pt x="8797" y="1671"/>
                  </a:lnTo>
                  <a:lnTo>
                    <a:pt x="9137" y="1730"/>
                  </a:lnTo>
                  <a:lnTo>
                    <a:pt x="9153" y="1631"/>
                  </a:lnTo>
                  <a:lnTo>
                    <a:pt x="8816" y="1568"/>
                  </a:lnTo>
                  <a:close/>
                  <a:moveTo>
                    <a:pt x="9492" y="1690"/>
                  </a:moveTo>
                  <a:lnTo>
                    <a:pt x="9472" y="1793"/>
                  </a:lnTo>
                  <a:lnTo>
                    <a:pt x="9811" y="1852"/>
                  </a:lnTo>
                  <a:lnTo>
                    <a:pt x="9831" y="1749"/>
                  </a:lnTo>
                  <a:lnTo>
                    <a:pt x="9492" y="1690"/>
                  </a:lnTo>
                  <a:close/>
                  <a:moveTo>
                    <a:pt x="10166" y="1808"/>
                  </a:moveTo>
                  <a:lnTo>
                    <a:pt x="10151" y="1911"/>
                  </a:lnTo>
                  <a:lnTo>
                    <a:pt x="10490" y="1970"/>
                  </a:lnTo>
                  <a:lnTo>
                    <a:pt x="10506" y="1872"/>
                  </a:lnTo>
                  <a:lnTo>
                    <a:pt x="10166" y="1808"/>
                  </a:lnTo>
                  <a:close/>
                  <a:moveTo>
                    <a:pt x="10845" y="1931"/>
                  </a:moveTo>
                  <a:lnTo>
                    <a:pt x="10825" y="2034"/>
                  </a:lnTo>
                  <a:lnTo>
                    <a:pt x="11165" y="2092"/>
                  </a:lnTo>
                  <a:lnTo>
                    <a:pt x="11184" y="1990"/>
                  </a:lnTo>
                  <a:lnTo>
                    <a:pt x="10845" y="1931"/>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27"/>
            <p:cNvSpPr/>
            <p:nvPr/>
          </p:nvSpPr>
          <p:spPr>
            <a:xfrm flipH="1">
              <a:off x="1753708" y="2865606"/>
              <a:ext cx="518030" cy="101443"/>
            </a:xfrm>
            <a:custGeom>
              <a:avLst/>
              <a:gdLst/>
              <a:ahLst/>
              <a:cxnLst/>
              <a:rect l="l" t="t" r="r" b="b"/>
              <a:pathLst>
                <a:path w="9820" h="1923" extrusionOk="0">
                  <a:moveTo>
                    <a:pt x="20" y="0"/>
                  </a:moveTo>
                  <a:lnTo>
                    <a:pt x="0" y="103"/>
                  </a:lnTo>
                  <a:lnTo>
                    <a:pt x="336" y="162"/>
                  </a:lnTo>
                  <a:lnTo>
                    <a:pt x="355" y="64"/>
                  </a:lnTo>
                  <a:lnTo>
                    <a:pt x="20" y="0"/>
                  </a:lnTo>
                  <a:close/>
                  <a:moveTo>
                    <a:pt x="695" y="126"/>
                  </a:moveTo>
                  <a:lnTo>
                    <a:pt x="676" y="226"/>
                  </a:lnTo>
                  <a:lnTo>
                    <a:pt x="1015" y="288"/>
                  </a:lnTo>
                  <a:lnTo>
                    <a:pt x="1031" y="190"/>
                  </a:lnTo>
                  <a:lnTo>
                    <a:pt x="695" y="126"/>
                  </a:lnTo>
                  <a:close/>
                  <a:moveTo>
                    <a:pt x="1370" y="249"/>
                  </a:moveTo>
                  <a:lnTo>
                    <a:pt x="1350" y="352"/>
                  </a:lnTo>
                  <a:lnTo>
                    <a:pt x="1689" y="415"/>
                  </a:lnTo>
                  <a:lnTo>
                    <a:pt x="1709" y="312"/>
                  </a:lnTo>
                  <a:lnTo>
                    <a:pt x="1370" y="249"/>
                  </a:lnTo>
                  <a:close/>
                  <a:moveTo>
                    <a:pt x="2044" y="375"/>
                  </a:moveTo>
                  <a:lnTo>
                    <a:pt x="2025" y="478"/>
                  </a:lnTo>
                  <a:lnTo>
                    <a:pt x="2364" y="541"/>
                  </a:lnTo>
                  <a:lnTo>
                    <a:pt x="2384" y="439"/>
                  </a:lnTo>
                  <a:lnTo>
                    <a:pt x="2044" y="375"/>
                  </a:lnTo>
                  <a:close/>
                  <a:moveTo>
                    <a:pt x="2720" y="501"/>
                  </a:moveTo>
                  <a:lnTo>
                    <a:pt x="2703" y="605"/>
                  </a:lnTo>
                  <a:lnTo>
                    <a:pt x="3039" y="667"/>
                  </a:lnTo>
                  <a:lnTo>
                    <a:pt x="3059" y="565"/>
                  </a:lnTo>
                  <a:lnTo>
                    <a:pt x="2720" y="501"/>
                  </a:lnTo>
                  <a:close/>
                  <a:moveTo>
                    <a:pt x="3399" y="628"/>
                  </a:moveTo>
                  <a:lnTo>
                    <a:pt x="3379" y="731"/>
                  </a:lnTo>
                  <a:lnTo>
                    <a:pt x="3718" y="789"/>
                  </a:lnTo>
                  <a:lnTo>
                    <a:pt x="3734" y="691"/>
                  </a:lnTo>
                  <a:lnTo>
                    <a:pt x="3399" y="628"/>
                  </a:lnTo>
                  <a:close/>
                  <a:moveTo>
                    <a:pt x="4073" y="754"/>
                  </a:moveTo>
                  <a:lnTo>
                    <a:pt x="4053" y="853"/>
                  </a:lnTo>
                  <a:lnTo>
                    <a:pt x="4393" y="916"/>
                  </a:lnTo>
                  <a:lnTo>
                    <a:pt x="4412" y="818"/>
                  </a:lnTo>
                  <a:lnTo>
                    <a:pt x="4073" y="754"/>
                  </a:lnTo>
                  <a:close/>
                  <a:moveTo>
                    <a:pt x="4748" y="876"/>
                  </a:moveTo>
                  <a:lnTo>
                    <a:pt x="4728" y="979"/>
                  </a:lnTo>
                  <a:lnTo>
                    <a:pt x="5068" y="1042"/>
                  </a:lnTo>
                  <a:lnTo>
                    <a:pt x="5087" y="940"/>
                  </a:lnTo>
                  <a:lnTo>
                    <a:pt x="4748" y="876"/>
                  </a:lnTo>
                  <a:close/>
                  <a:moveTo>
                    <a:pt x="5423" y="1002"/>
                  </a:moveTo>
                  <a:lnTo>
                    <a:pt x="5407" y="1106"/>
                  </a:lnTo>
                  <a:lnTo>
                    <a:pt x="5743" y="1168"/>
                  </a:lnTo>
                  <a:lnTo>
                    <a:pt x="5762" y="1066"/>
                  </a:lnTo>
                  <a:lnTo>
                    <a:pt x="5423" y="1002"/>
                  </a:lnTo>
                  <a:close/>
                  <a:moveTo>
                    <a:pt x="6102" y="1129"/>
                  </a:moveTo>
                  <a:lnTo>
                    <a:pt x="6082" y="1232"/>
                  </a:lnTo>
                  <a:lnTo>
                    <a:pt x="6421" y="1295"/>
                  </a:lnTo>
                  <a:lnTo>
                    <a:pt x="6437" y="1192"/>
                  </a:lnTo>
                  <a:lnTo>
                    <a:pt x="6102" y="1129"/>
                  </a:lnTo>
                  <a:close/>
                  <a:moveTo>
                    <a:pt x="6776" y="1255"/>
                  </a:moveTo>
                  <a:lnTo>
                    <a:pt x="6756" y="1354"/>
                  </a:lnTo>
                  <a:lnTo>
                    <a:pt x="7096" y="1417"/>
                  </a:lnTo>
                  <a:lnTo>
                    <a:pt x="7116" y="1319"/>
                  </a:lnTo>
                  <a:lnTo>
                    <a:pt x="6776" y="1255"/>
                  </a:lnTo>
                  <a:close/>
                  <a:moveTo>
                    <a:pt x="7452" y="1381"/>
                  </a:moveTo>
                  <a:lnTo>
                    <a:pt x="7432" y="1481"/>
                  </a:lnTo>
                  <a:lnTo>
                    <a:pt x="7771" y="1543"/>
                  </a:lnTo>
                  <a:lnTo>
                    <a:pt x="7791" y="1445"/>
                  </a:lnTo>
                  <a:lnTo>
                    <a:pt x="7452" y="1381"/>
                  </a:lnTo>
                  <a:close/>
                  <a:moveTo>
                    <a:pt x="8126" y="1504"/>
                  </a:moveTo>
                  <a:lnTo>
                    <a:pt x="8111" y="1607"/>
                  </a:lnTo>
                  <a:lnTo>
                    <a:pt x="8446" y="1670"/>
                  </a:lnTo>
                  <a:lnTo>
                    <a:pt x="8466" y="1567"/>
                  </a:lnTo>
                  <a:lnTo>
                    <a:pt x="8126" y="1504"/>
                  </a:lnTo>
                  <a:close/>
                  <a:moveTo>
                    <a:pt x="8805" y="1630"/>
                  </a:moveTo>
                  <a:lnTo>
                    <a:pt x="8785" y="1733"/>
                  </a:lnTo>
                  <a:lnTo>
                    <a:pt x="9124" y="1796"/>
                  </a:lnTo>
                  <a:lnTo>
                    <a:pt x="9140" y="1694"/>
                  </a:lnTo>
                  <a:lnTo>
                    <a:pt x="8805" y="1630"/>
                  </a:lnTo>
                  <a:close/>
                  <a:moveTo>
                    <a:pt x="9479" y="1756"/>
                  </a:moveTo>
                  <a:lnTo>
                    <a:pt x="9460" y="1860"/>
                  </a:lnTo>
                  <a:lnTo>
                    <a:pt x="9800" y="1922"/>
                  </a:lnTo>
                  <a:lnTo>
                    <a:pt x="9819" y="1820"/>
                  </a:lnTo>
                  <a:lnTo>
                    <a:pt x="9479" y="1756"/>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27"/>
            <p:cNvSpPr/>
            <p:nvPr/>
          </p:nvSpPr>
          <p:spPr>
            <a:xfrm flipH="1">
              <a:off x="2105357" y="2365358"/>
              <a:ext cx="13610" cy="12291"/>
            </a:xfrm>
            <a:custGeom>
              <a:avLst/>
              <a:gdLst/>
              <a:ahLst/>
              <a:cxnLst/>
              <a:rect l="l" t="t" r="r" b="b"/>
              <a:pathLst>
                <a:path w="258" h="233" extrusionOk="0">
                  <a:moveTo>
                    <a:pt x="37" y="0"/>
                  </a:moveTo>
                  <a:lnTo>
                    <a:pt x="1" y="217"/>
                  </a:lnTo>
                  <a:lnTo>
                    <a:pt x="104" y="232"/>
                  </a:lnTo>
                  <a:lnTo>
                    <a:pt x="124" y="110"/>
                  </a:lnTo>
                  <a:lnTo>
                    <a:pt x="250" y="119"/>
                  </a:lnTo>
                  <a:lnTo>
                    <a:pt x="257" y="16"/>
                  </a:lnTo>
                  <a:lnTo>
                    <a:pt x="37" y="0"/>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27"/>
            <p:cNvSpPr/>
            <p:nvPr/>
          </p:nvSpPr>
          <p:spPr>
            <a:xfrm flipH="1">
              <a:off x="2116804" y="2395057"/>
              <a:ext cx="59610" cy="312822"/>
            </a:xfrm>
            <a:custGeom>
              <a:avLst/>
              <a:gdLst/>
              <a:ahLst/>
              <a:cxnLst/>
              <a:rect l="l" t="t" r="r" b="b"/>
              <a:pathLst>
                <a:path w="1130" h="5930" extrusionOk="0">
                  <a:moveTo>
                    <a:pt x="1031" y="1"/>
                  </a:moveTo>
                  <a:lnTo>
                    <a:pt x="967" y="349"/>
                  </a:lnTo>
                  <a:lnTo>
                    <a:pt x="1071" y="365"/>
                  </a:lnTo>
                  <a:lnTo>
                    <a:pt x="1129" y="17"/>
                  </a:lnTo>
                  <a:lnTo>
                    <a:pt x="1031" y="1"/>
                  </a:lnTo>
                  <a:close/>
                  <a:moveTo>
                    <a:pt x="909" y="696"/>
                  </a:moveTo>
                  <a:lnTo>
                    <a:pt x="849" y="1043"/>
                  </a:lnTo>
                  <a:lnTo>
                    <a:pt x="948" y="1059"/>
                  </a:lnTo>
                  <a:lnTo>
                    <a:pt x="1011" y="711"/>
                  </a:lnTo>
                  <a:lnTo>
                    <a:pt x="909" y="696"/>
                  </a:lnTo>
                  <a:close/>
                  <a:moveTo>
                    <a:pt x="787" y="1390"/>
                  </a:moveTo>
                  <a:lnTo>
                    <a:pt x="727" y="1738"/>
                  </a:lnTo>
                  <a:lnTo>
                    <a:pt x="829" y="1758"/>
                  </a:lnTo>
                  <a:lnTo>
                    <a:pt x="889" y="1410"/>
                  </a:lnTo>
                  <a:lnTo>
                    <a:pt x="787" y="1390"/>
                  </a:lnTo>
                  <a:close/>
                  <a:moveTo>
                    <a:pt x="663" y="2085"/>
                  </a:moveTo>
                  <a:lnTo>
                    <a:pt x="605" y="2432"/>
                  </a:lnTo>
                  <a:lnTo>
                    <a:pt x="707" y="2452"/>
                  </a:lnTo>
                  <a:lnTo>
                    <a:pt x="767" y="2105"/>
                  </a:lnTo>
                  <a:lnTo>
                    <a:pt x="663" y="2085"/>
                  </a:lnTo>
                  <a:close/>
                  <a:moveTo>
                    <a:pt x="545" y="2780"/>
                  </a:moveTo>
                  <a:lnTo>
                    <a:pt x="483" y="3127"/>
                  </a:lnTo>
                  <a:lnTo>
                    <a:pt x="585" y="3146"/>
                  </a:lnTo>
                  <a:lnTo>
                    <a:pt x="648" y="2800"/>
                  </a:lnTo>
                  <a:lnTo>
                    <a:pt x="545" y="2780"/>
                  </a:lnTo>
                  <a:close/>
                  <a:moveTo>
                    <a:pt x="423" y="3478"/>
                  </a:moveTo>
                  <a:lnTo>
                    <a:pt x="364" y="3826"/>
                  </a:lnTo>
                  <a:lnTo>
                    <a:pt x="466" y="3842"/>
                  </a:lnTo>
                  <a:lnTo>
                    <a:pt x="526" y="3494"/>
                  </a:lnTo>
                  <a:lnTo>
                    <a:pt x="423" y="3478"/>
                  </a:lnTo>
                  <a:close/>
                  <a:moveTo>
                    <a:pt x="301" y="4173"/>
                  </a:moveTo>
                  <a:lnTo>
                    <a:pt x="242" y="4520"/>
                  </a:lnTo>
                  <a:lnTo>
                    <a:pt x="344" y="4536"/>
                  </a:lnTo>
                  <a:lnTo>
                    <a:pt x="403" y="4188"/>
                  </a:lnTo>
                  <a:lnTo>
                    <a:pt x="301" y="4173"/>
                  </a:lnTo>
                  <a:close/>
                  <a:moveTo>
                    <a:pt x="182" y="4867"/>
                  </a:moveTo>
                  <a:lnTo>
                    <a:pt x="119" y="5215"/>
                  </a:lnTo>
                  <a:lnTo>
                    <a:pt x="222" y="5230"/>
                  </a:lnTo>
                  <a:lnTo>
                    <a:pt x="281" y="4884"/>
                  </a:lnTo>
                  <a:lnTo>
                    <a:pt x="182" y="4867"/>
                  </a:lnTo>
                  <a:close/>
                  <a:moveTo>
                    <a:pt x="60" y="5562"/>
                  </a:moveTo>
                  <a:lnTo>
                    <a:pt x="0" y="5909"/>
                  </a:lnTo>
                  <a:lnTo>
                    <a:pt x="100" y="5929"/>
                  </a:lnTo>
                  <a:lnTo>
                    <a:pt x="162" y="5582"/>
                  </a:lnTo>
                  <a:lnTo>
                    <a:pt x="60" y="5562"/>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27"/>
            <p:cNvSpPr/>
            <p:nvPr/>
          </p:nvSpPr>
          <p:spPr>
            <a:xfrm flipH="1">
              <a:off x="2169082" y="2725074"/>
              <a:ext cx="12555" cy="13557"/>
            </a:xfrm>
            <a:custGeom>
              <a:avLst/>
              <a:gdLst/>
              <a:ahLst/>
              <a:cxnLst/>
              <a:rect l="l" t="t" r="r" b="b"/>
              <a:pathLst>
                <a:path w="238" h="257" extrusionOk="0">
                  <a:moveTo>
                    <a:pt x="37" y="1"/>
                  </a:moveTo>
                  <a:lnTo>
                    <a:pt x="1" y="222"/>
                  </a:lnTo>
                  <a:lnTo>
                    <a:pt x="223" y="257"/>
                  </a:lnTo>
                  <a:lnTo>
                    <a:pt x="238" y="158"/>
                  </a:lnTo>
                  <a:lnTo>
                    <a:pt x="119" y="138"/>
                  </a:lnTo>
                  <a:lnTo>
                    <a:pt x="139" y="20"/>
                  </a:lnTo>
                  <a:lnTo>
                    <a:pt x="37" y="1"/>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27"/>
            <p:cNvSpPr/>
            <p:nvPr/>
          </p:nvSpPr>
          <p:spPr>
            <a:xfrm flipH="1">
              <a:off x="1859266" y="2736100"/>
              <a:ext cx="293620" cy="53544"/>
            </a:xfrm>
            <a:custGeom>
              <a:avLst/>
              <a:gdLst/>
              <a:ahLst/>
              <a:cxnLst/>
              <a:rect l="l" t="t" r="r" b="b"/>
              <a:pathLst>
                <a:path w="5566" h="1015" extrusionOk="0">
                  <a:moveTo>
                    <a:pt x="20" y="0"/>
                  </a:moveTo>
                  <a:lnTo>
                    <a:pt x="1" y="104"/>
                  </a:lnTo>
                  <a:lnTo>
                    <a:pt x="328" y="158"/>
                  </a:lnTo>
                  <a:lnTo>
                    <a:pt x="344" y="56"/>
                  </a:lnTo>
                  <a:lnTo>
                    <a:pt x="20" y="0"/>
                  </a:lnTo>
                  <a:close/>
                  <a:moveTo>
                    <a:pt x="672" y="107"/>
                  </a:moveTo>
                  <a:lnTo>
                    <a:pt x="656" y="210"/>
                  </a:lnTo>
                  <a:lnTo>
                    <a:pt x="980" y="266"/>
                  </a:lnTo>
                  <a:lnTo>
                    <a:pt x="999" y="162"/>
                  </a:lnTo>
                  <a:lnTo>
                    <a:pt x="672" y="107"/>
                  </a:lnTo>
                  <a:close/>
                  <a:moveTo>
                    <a:pt x="1323" y="218"/>
                  </a:moveTo>
                  <a:lnTo>
                    <a:pt x="1307" y="317"/>
                  </a:lnTo>
                  <a:lnTo>
                    <a:pt x="1634" y="372"/>
                  </a:lnTo>
                  <a:lnTo>
                    <a:pt x="1650" y="269"/>
                  </a:lnTo>
                  <a:lnTo>
                    <a:pt x="1323" y="218"/>
                  </a:lnTo>
                  <a:close/>
                  <a:moveTo>
                    <a:pt x="1978" y="324"/>
                  </a:moveTo>
                  <a:lnTo>
                    <a:pt x="1958" y="423"/>
                  </a:lnTo>
                  <a:lnTo>
                    <a:pt x="2286" y="479"/>
                  </a:lnTo>
                  <a:lnTo>
                    <a:pt x="2301" y="375"/>
                  </a:lnTo>
                  <a:lnTo>
                    <a:pt x="1978" y="324"/>
                  </a:lnTo>
                  <a:close/>
                  <a:moveTo>
                    <a:pt x="2629" y="431"/>
                  </a:moveTo>
                  <a:lnTo>
                    <a:pt x="2614" y="534"/>
                  </a:lnTo>
                  <a:lnTo>
                    <a:pt x="2937" y="585"/>
                  </a:lnTo>
                  <a:lnTo>
                    <a:pt x="2957" y="486"/>
                  </a:lnTo>
                  <a:lnTo>
                    <a:pt x="2629" y="431"/>
                  </a:lnTo>
                  <a:close/>
                  <a:moveTo>
                    <a:pt x="3281" y="537"/>
                  </a:moveTo>
                  <a:lnTo>
                    <a:pt x="3264" y="640"/>
                  </a:lnTo>
                  <a:lnTo>
                    <a:pt x="3592" y="692"/>
                  </a:lnTo>
                  <a:lnTo>
                    <a:pt x="3608" y="592"/>
                  </a:lnTo>
                  <a:lnTo>
                    <a:pt x="3281" y="537"/>
                  </a:lnTo>
                  <a:close/>
                  <a:moveTo>
                    <a:pt x="3935" y="644"/>
                  </a:moveTo>
                  <a:lnTo>
                    <a:pt x="3916" y="747"/>
                  </a:lnTo>
                  <a:lnTo>
                    <a:pt x="4243" y="802"/>
                  </a:lnTo>
                  <a:lnTo>
                    <a:pt x="4259" y="699"/>
                  </a:lnTo>
                  <a:lnTo>
                    <a:pt x="3935" y="644"/>
                  </a:lnTo>
                  <a:close/>
                  <a:moveTo>
                    <a:pt x="4587" y="750"/>
                  </a:moveTo>
                  <a:lnTo>
                    <a:pt x="4571" y="853"/>
                  </a:lnTo>
                  <a:lnTo>
                    <a:pt x="4895" y="909"/>
                  </a:lnTo>
                  <a:lnTo>
                    <a:pt x="4914" y="805"/>
                  </a:lnTo>
                  <a:lnTo>
                    <a:pt x="4587" y="750"/>
                  </a:lnTo>
                  <a:close/>
                  <a:moveTo>
                    <a:pt x="5237" y="861"/>
                  </a:moveTo>
                  <a:lnTo>
                    <a:pt x="5222" y="960"/>
                  </a:lnTo>
                  <a:lnTo>
                    <a:pt x="5550" y="1015"/>
                  </a:lnTo>
                  <a:lnTo>
                    <a:pt x="5565" y="912"/>
                  </a:lnTo>
                  <a:lnTo>
                    <a:pt x="5237" y="861"/>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27"/>
            <p:cNvSpPr/>
            <p:nvPr/>
          </p:nvSpPr>
          <p:spPr>
            <a:xfrm flipH="1">
              <a:off x="1830097" y="2781889"/>
              <a:ext cx="12819" cy="12555"/>
            </a:xfrm>
            <a:custGeom>
              <a:avLst/>
              <a:gdLst/>
              <a:ahLst/>
              <a:cxnLst/>
              <a:rect l="l" t="t" r="r" b="b"/>
              <a:pathLst>
                <a:path w="243" h="238" extrusionOk="0">
                  <a:moveTo>
                    <a:pt x="139" y="1"/>
                  </a:moveTo>
                  <a:lnTo>
                    <a:pt x="131" y="119"/>
                  </a:lnTo>
                  <a:lnTo>
                    <a:pt x="17" y="99"/>
                  </a:lnTo>
                  <a:lnTo>
                    <a:pt x="1" y="203"/>
                  </a:lnTo>
                  <a:lnTo>
                    <a:pt x="222" y="238"/>
                  </a:lnTo>
                  <a:lnTo>
                    <a:pt x="242" y="8"/>
                  </a:lnTo>
                  <a:lnTo>
                    <a:pt x="139" y="1"/>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27"/>
            <p:cNvSpPr/>
            <p:nvPr/>
          </p:nvSpPr>
          <p:spPr>
            <a:xfrm flipH="1">
              <a:off x="1799553" y="2414681"/>
              <a:ext cx="34342" cy="349380"/>
            </a:xfrm>
            <a:custGeom>
              <a:avLst/>
              <a:gdLst/>
              <a:ahLst/>
              <a:cxnLst/>
              <a:rect l="l" t="t" r="r" b="b"/>
              <a:pathLst>
                <a:path w="651" h="6623" extrusionOk="0">
                  <a:moveTo>
                    <a:pt x="549" y="0"/>
                  </a:moveTo>
                  <a:lnTo>
                    <a:pt x="521" y="348"/>
                  </a:lnTo>
                  <a:lnTo>
                    <a:pt x="623" y="355"/>
                  </a:lnTo>
                  <a:lnTo>
                    <a:pt x="651" y="8"/>
                  </a:lnTo>
                  <a:lnTo>
                    <a:pt x="549" y="0"/>
                  </a:lnTo>
                  <a:close/>
                  <a:moveTo>
                    <a:pt x="489" y="695"/>
                  </a:moveTo>
                  <a:lnTo>
                    <a:pt x="461" y="1046"/>
                  </a:lnTo>
                  <a:lnTo>
                    <a:pt x="564" y="1054"/>
                  </a:lnTo>
                  <a:lnTo>
                    <a:pt x="592" y="707"/>
                  </a:lnTo>
                  <a:lnTo>
                    <a:pt x="489" y="695"/>
                  </a:lnTo>
                  <a:close/>
                  <a:moveTo>
                    <a:pt x="434" y="1394"/>
                  </a:moveTo>
                  <a:lnTo>
                    <a:pt x="403" y="1741"/>
                  </a:lnTo>
                  <a:lnTo>
                    <a:pt x="505" y="1749"/>
                  </a:lnTo>
                  <a:lnTo>
                    <a:pt x="536" y="1401"/>
                  </a:lnTo>
                  <a:lnTo>
                    <a:pt x="434" y="1394"/>
                  </a:lnTo>
                  <a:close/>
                  <a:moveTo>
                    <a:pt x="374" y="2088"/>
                  </a:moveTo>
                  <a:lnTo>
                    <a:pt x="347" y="2439"/>
                  </a:lnTo>
                  <a:lnTo>
                    <a:pt x="450" y="2447"/>
                  </a:lnTo>
                  <a:lnTo>
                    <a:pt x="478" y="2096"/>
                  </a:lnTo>
                  <a:lnTo>
                    <a:pt x="374" y="2088"/>
                  </a:lnTo>
                  <a:close/>
                  <a:moveTo>
                    <a:pt x="316" y="2787"/>
                  </a:moveTo>
                  <a:lnTo>
                    <a:pt x="288" y="3133"/>
                  </a:lnTo>
                  <a:lnTo>
                    <a:pt x="390" y="3142"/>
                  </a:lnTo>
                  <a:lnTo>
                    <a:pt x="418" y="2794"/>
                  </a:lnTo>
                  <a:lnTo>
                    <a:pt x="316" y="2787"/>
                  </a:lnTo>
                  <a:close/>
                  <a:moveTo>
                    <a:pt x="261" y="3481"/>
                  </a:moveTo>
                  <a:lnTo>
                    <a:pt x="228" y="3829"/>
                  </a:lnTo>
                  <a:lnTo>
                    <a:pt x="332" y="3840"/>
                  </a:lnTo>
                  <a:lnTo>
                    <a:pt x="363" y="3489"/>
                  </a:lnTo>
                  <a:lnTo>
                    <a:pt x="261" y="3481"/>
                  </a:lnTo>
                  <a:close/>
                  <a:moveTo>
                    <a:pt x="201" y="4180"/>
                  </a:moveTo>
                  <a:lnTo>
                    <a:pt x="174" y="4527"/>
                  </a:lnTo>
                  <a:lnTo>
                    <a:pt x="276" y="4535"/>
                  </a:lnTo>
                  <a:lnTo>
                    <a:pt x="303" y="4188"/>
                  </a:lnTo>
                  <a:lnTo>
                    <a:pt x="201" y="4180"/>
                  </a:lnTo>
                  <a:close/>
                  <a:moveTo>
                    <a:pt x="142" y="4874"/>
                  </a:moveTo>
                  <a:lnTo>
                    <a:pt x="114" y="5222"/>
                  </a:lnTo>
                  <a:lnTo>
                    <a:pt x="217" y="5229"/>
                  </a:lnTo>
                  <a:lnTo>
                    <a:pt x="245" y="4882"/>
                  </a:lnTo>
                  <a:lnTo>
                    <a:pt x="142" y="4874"/>
                  </a:lnTo>
                  <a:close/>
                  <a:moveTo>
                    <a:pt x="86" y="5569"/>
                  </a:moveTo>
                  <a:lnTo>
                    <a:pt x="55" y="5920"/>
                  </a:lnTo>
                  <a:lnTo>
                    <a:pt x="157" y="5928"/>
                  </a:lnTo>
                  <a:lnTo>
                    <a:pt x="190" y="5581"/>
                  </a:lnTo>
                  <a:lnTo>
                    <a:pt x="86" y="5569"/>
                  </a:lnTo>
                  <a:close/>
                  <a:moveTo>
                    <a:pt x="28" y="6268"/>
                  </a:moveTo>
                  <a:lnTo>
                    <a:pt x="0" y="6614"/>
                  </a:lnTo>
                  <a:lnTo>
                    <a:pt x="102" y="6623"/>
                  </a:lnTo>
                  <a:lnTo>
                    <a:pt x="130" y="6275"/>
                  </a:lnTo>
                  <a:lnTo>
                    <a:pt x="28" y="6268"/>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27"/>
            <p:cNvSpPr/>
            <p:nvPr/>
          </p:nvSpPr>
          <p:spPr>
            <a:xfrm flipH="1">
              <a:off x="1797021" y="2384296"/>
              <a:ext cx="12133" cy="12555"/>
            </a:xfrm>
            <a:custGeom>
              <a:avLst/>
              <a:gdLst/>
              <a:ahLst/>
              <a:cxnLst/>
              <a:rect l="l" t="t" r="r" b="b"/>
              <a:pathLst>
                <a:path w="230" h="238" extrusionOk="0">
                  <a:moveTo>
                    <a:pt x="5" y="0"/>
                  </a:moveTo>
                  <a:lnTo>
                    <a:pt x="0" y="103"/>
                  </a:lnTo>
                  <a:lnTo>
                    <a:pt x="118" y="110"/>
                  </a:lnTo>
                  <a:lnTo>
                    <a:pt x="107" y="229"/>
                  </a:lnTo>
                  <a:lnTo>
                    <a:pt x="209" y="237"/>
                  </a:lnTo>
                  <a:lnTo>
                    <a:pt x="229" y="12"/>
                  </a:lnTo>
                  <a:lnTo>
                    <a:pt x="5" y="0"/>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27"/>
            <p:cNvSpPr/>
            <p:nvPr/>
          </p:nvSpPr>
          <p:spPr>
            <a:xfrm flipH="1">
              <a:off x="1826138" y="2367204"/>
              <a:ext cx="262180" cy="21470"/>
            </a:xfrm>
            <a:custGeom>
              <a:avLst/>
              <a:gdLst/>
              <a:ahLst/>
              <a:cxnLst/>
              <a:rect l="l" t="t" r="r" b="b"/>
              <a:pathLst>
                <a:path w="4970" h="407" extrusionOk="0">
                  <a:moveTo>
                    <a:pt x="4" y="0"/>
                  </a:moveTo>
                  <a:lnTo>
                    <a:pt x="0" y="103"/>
                  </a:lnTo>
                  <a:lnTo>
                    <a:pt x="328" y="123"/>
                  </a:lnTo>
                  <a:lnTo>
                    <a:pt x="336" y="20"/>
                  </a:lnTo>
                  <a:lnTo>
                    <a:pt x="4" y="0"/>
                  </a:lnTo>
                  <a:close/>
                  <a:moveTo>
                    <a:pt x="667" y="40"/>
                  </a:moveTo>
                  <a:lnTo>
                    <a:pt x="659" y="143"/>
                  </a:lnTo>
                  <a:lnTo>
                    <a:pt x="991" y="162"/>
                  </a:lnTo>
                  <a:lnTo>
                    <a:pt x="999" y="60"/>
                  </a:lnTo>
                  <a:lnTo>
                    <a:pt x="667" y="40"/>
                  </a:lnTo>
                  <a:close/>
                  <a:moveTo>
                    <a:pt x="1330" y="79"/>
                  </a:moveTo>
                  <a:lnTo>
                    <a:pt x="1323" y="182"/>
                  </a:lnTo>
                  <a:lnTo>
                    <a:pt x="1654" y="202"/>
                  </a:lnTo>
                  <a:lnTo>
                    <a:pt x="1658" y="99"/>
                  </a:lnTo>
                  <a:lnTo>
                    <a:pt x="1330" y="79"/>
                  </a:lnTo>
                  <a:close/>
                  <a:moveTo>
                    <a:pt x="1989" y="123"/>
                  </a:moveTo>
                  <a:lnTo>
                    <a:pt x="1986" y="226"/>
                  </a:lnTo>
                  <a:lnTo>
                    <a:pt x="2313" y="245"/>
                  </a:lnTo>
                  <a:lnTo>
                    <a:pt x="2321" y="143"/>
                  </a:lnTo>
                  <a:lnTo>
                    <a:pt x="1989" y="123"/>
                  </a:lnTo>
                  <a:close/>
                  <a:moveTo>
                    <a:pt x="2652" y="162"/>
                  </a:moveTo>
                  <a:lnTo>
                    <a:pt x="2645" y="265"/>
                  </a:lnTo>
                  <a:lnTo>
                    <a:pt x="2976" y="285"/>
                  </a:lnTo>
                  <a:lnTo>
                    <a:pt x="2984" y="182"/>
                  </a:lnTo>
                  <a:lnTo>
                    <a:pt x="2652" y="162"/>
                  </a:lnTo>
                  <a:close/>
                  <a:moveTo>
                    <a:pt x="3315" y="202"/>
                  </a:moveTo>
                  <a:lnTo>
                    <a:pt x="3308" y="304"/>
                  </a:lnTo>
                  <a:lnTo>
                    <a:pt x="3639" y="324"/>
                  </a:lnTo>
                  <a:lnTo>
                    <a:pt x="3643" y="221"/>
                  </a:lnTo>
                  <a:lnTo>
                    <a:pt x="3315" y="202"/>
                  </a:lnTo>
                  <a:close/>
                  <a:moveTo>
                    <a:pt x="3975" y="241"/>
                  </a:moveTo>
                  <a:lnTo>
                    <a:pt x="3971" y="344"/>
                  </a:lnTo>
                  <a:lnTo>
                    <a:pt x="4298" y="363"/>
                  </a:lnTo>
                  <a:lnTo>
                    <a:pt x="4306" y="261"/>
                  </a:lnTo>
                  <a:lnTo>
                    <a:pt x="3975" y="241"/>
                  </a:lnTo>
                  <a:close/>
                  <a:moveTo>
                    <a:pt x="4638" y="285"/>
                  </a:moveTo>
                  <a:lnTo>
                    <a:pt x="4629" y="387"/>
                  </a:lnTo>
                  <a:lnTo>
                    <a:pt x="4961" y="407"/>
                  </a:lnTo>
                  <a:lnTo>
                    <a:pt x="4969" y="304"/>
                  </a:lnTo>
                  <a:lnTo>
                    <a:pt x="4638" y="285"/>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27"/>
            <p:cNvSpPr/>
            <p:nvPr/>
          </p:nvSpPr>
          <p:spPr>
            <a:xfrm flipH="1">
              <a:off x="1605741" y="2791278"/>
              <a:ext cx="174927" cy="174927"/>
            </a:xfrm>
            <a:custGeom>
              <a:avLst/>
              <a:gdLst/>
              <a:ahLst/>
              <a:cxnLst/>
              <a:rect l="l" t="t" r="r" b="b"/>
              <a:pathLst>
                <a:path w="3316" h="3316" extrusionOk="0">
                  <a:moveTo>
                    <a:pt x="1658" y="1"/>
                  </a:moveTo>
                  <a:cubicBezTo>
                    <a:pt x="743" y="1"/>
                    <a:pt x="1" y="743"/>
                    <a:pt x="1" y="1658"/>
                  </a:cubicBezTo>
                  <a:cubicBezTo>
                    <a:pt x="1" y="2573"/>
                    <a:pt x="743" y="3316"/>
                    <a:pt x="1658" y="3316"/>
                  </a:cubicBezTo>
                  <a:cubicBezTo>
                    <a:pt x="2574" y="3316"/>
                    <a:pt x="3316" y="2573"/>
                    <a:pt x="3316" y="1658"/>
                  </a:cubicBezTo>
                  <a:cubicBezTo>
                    <a:pt x="3316" y="743"/>
                    <a:pt x="2574" y="1"/>
                    <a:pt x="16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27"/>
            <p:cNvSpPr/>
            <p:nvPr/>
          </p:nvSpPr>
          <p:spPr>
            <a:xfrm flipH="1">
              <a:off x="1729181" y="2811693"/>
              <a:ext cx="154670" cy="154512"/>
            </a:xfrm>
            <a:custGeom>
              <a:avLst/>
              <a:gdLst/>
              <a:ahLst/>
              <a:cxnLst/>
              <a:rect l="l" t="t" r="r" b="b"/>
              <a:pathLst>
                <a:path w="2932" h="2929" extrusionOk="0">
                  <a:moveTo>
                    <a:pt x="1468" y="0"/>
                  </a:moveTo>
                  <a:cubicBezTo>
                    <a:pt x="658" y="0"/>
                    <a:pt x="0" y="656"/>
                    <a:pt x="0" y="1465"/>
                  </a:cubicBezTo>
                  <a:cubicBezTo>
                    <a:pt x="0" y="2274"/>
                    <a:pt x="658" y="2929"/>
                    <a:pt x="1468" y="2929"/>
                  </a:cubicBezTo>
                  <a:cubicBezTo>
                    <a:pt x="2277" y="2929"/>
                    <a:pt x="2931" y="2274"/>
                    <a:pt x="2931" y="1465"/>
                  </a:cubicBezTo>
                  <a:cubicBezTo>
                    <a:pt x="2931" y="656"/>
                    <a:pt x="2277" y="0"/>
                    <a:pt x="1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27"/>
            <p:cNvSpPr/>
            <p:nvPr/>
          </p:nvSpPr>
          <p:spPr>
            <a:xfrm flipH="1">
              <a:off x="1887384" y="2741322"/>
              <a:ext cx="157624" cy="166803"/>
            </a:xfrm>
            <a:custGeom>
              <a:avLst/>
              <a:gdLst/>
              <a:ahLst/>
              <a:cxnLst/>
              <a:rect l="l" t="t" r="r" b="b"/>
              <a:pathLst>
                <a:path w="2988" h="3162" extrusionOk="0">
                  <a:moveTo>
                    <a:pt x="332" y="1"/>
                  </a:moveTo>
                  <a:lnTo>
                    <a:pt x="0" y="289"/>
                  </a:lnTo>
                  <a:lnTo>
                    <a:pt x="1057" y="948"/>
                  </a:lnTo>
                  <a:cubicBezTo>
                    <a:pt x="1057" y="948"/>
                    <a:pt x="1125" y="2775"/>
                    <a:pt x="1057" y="3161"/>
                  </a:cubicBezTo>
                  <a:lnTo>
                    <a:pt x="2988" y="2779"/>
                  </a:lnTo>
                  <a:cubicBezTo>
                    <a:pt x="2988" y="2779"/>
                    <a:pt x="2534" y="415"/>
                    <a:pt x="3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27"/>
            <p:cNvSpPr/>
            <p:nvPr/>
          </p:nvSpPr>
          <p:spPr>
            <a:xfrm flipH="1">
              <a:off x="1305471" y="2868191"/>
              <a:ext cx="775356" cy="583865"/>
            </a:xfrm>
            <a:custGeom>
              <a:avLst/>
              <a:gdLst/>
              <a:ahLst/>
              <a:cxnLst/>
              <a:rect l="l" t="t" r="r" b="b"/>
              <a:pathLst>
                <a:path w="14698" h="11068" extrusionOk="0">
                  <a:moveTo>
                    <a:pt x="4433" y="0"/>
                  </a:moveTo>
                  <a:cubicBezTo>
                    <a:pt x="2693" y="0"/>
                    <a:pt x="1417" y="117"/>
                    <a:pt x="1417" y="117"/>
                  </a:cubicBezTo>
                  <a:lnTo>
                    <a:pt x="0" y="7568"/>
                  </a:lnTo>
                  <a:cubicBezTo>
                    <a:pt x="0" y="7568"/>
                    <a:pt x="3710" y="10343"/>
                    <a:pt x="8406" y="11002"/>
                  </a:cubicBezTo>
                  <a:cubicBezTo>
                    <a:pt x="8717" y="11046"/>
                    <a:pt x="9015" y="11067"/>
                    <a:pt x="9300" y="11067"/>
                  </a:cubicBezTo>
                  <a:cubicBezTo>
                    <a:pt x="13323" y="11067"/>
                    <a:pt x="14697" y="6783"/>
                    <a:pt x="10857" y="756"/>
                  </a:cubicBezTo>
                  <a:cubicBezTo>
                    <a:pt x="8885" y="145"/>
                    <a:pt x="6371" y="0"/>
                    <a:pt x="44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27"/>
            <p:cNvSpPr/>
            <p:nvPr/>
          </p:nvSpPr>
          <p:spPr>
            <a:xfrm flipH="1">
              <a:off x="1717469" y="2044730"/>
              <a:ext cx="232217" cy="843196"/>
            </a:xfrm>
            <a:custGeom>
              <a:avLst/>
              <a:gdLst/>
              <a:ahLst/>
              <a:cxnLst/>
              <a:rect l="l" t="t" r="r" b="b"/>
              <a:pathLst>
                <a:path w="4402" h="15984" extrusionOk="0">
                  <a:moveTo>
                    <a:pt x="3769" y="0"/>
                  </a:moveTo>
                  <a:cubicBezTo>
                    <a:pt x="3769" y="0"/>
                    <a:pt x="1571" y="3584"/>
                    <a:pt x="1097" y="4768"/>
                  </a:cubicBezTo>
                  <a:cubicBezTo>
                    <a:pt x="628" y="5948"/>
                    <a:pt x="1" y="15763"/>
                    <a:pt x="1" y="15763"/>
                  </a:cubicBezTo>
                  <a:lnTo>
                    <a:pt x="1181" y="15984"/>
                  </a:lnTo>
                  <a:lnTo>
                    <a:pt x="1618" y="5399"/>
                  </a:lnTo>
                  <a:lnTo>
                    <a:pt x="4401" y="292"/>
                  </a:lnTo>
                  <a:lnTo>
                    <a:pt x="37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27"/>
            <p:cNvSpPr/>
            <p:nvPr/>
          </p:nvSpPr>
          <p:spPr>
            <a:xfrm flipH="1">
              <a:off x="1477867" y="2196023"/>
              <a:ext cx="510328" cy="770187"/>
            </a:xfrm>
            <a:custGeom>
              <a:avLst/>
              <a:gdLst/>
              <a:ahLst/>
              <a:cxnLst/>
              <a:rect l="l" t="t" r="r" b="b"/>
              <a:pathLst>
                <a:path w="9674" h="14600" extrusionOk="0">
                  <a:moveTo>
                    <a:pt x="1374" y="1"/>
                  </a:moveTo>
                  <a:cubicBezTo>
                    <a:pt x="1088" y="1"/>
                    <a:pt x="910" y="386"/>
                    <a:pt x="979" y="1182"/>
                  </a:cubicBezTo>
                  <a:cubicBezTo>
                    <a:pt x="146" y="2827"/>
                    <a:pt x="0" y="4244"/>
                    <a:pt x="443" y="4733"/>
                  </a:cubicBezTo>
                  <a:cubicBezTo>
                    <a:pt x="880" y="5223"/>
                    <a:pt x="2565" y="5945"/>
                    <a:pt x="2565" y="5945"/>
                  </a:cubicBezTo>
                  <a:cubicBezTo>
                    <a:pt x="2565" y="5945"/>
                    <a:pt x="6694" y="13037"/>
                    <a:pt x="8552" y="14600"/>
                  </a:cubicBezTo>
                  <a:cubicBezTo>
                    <a:pt x="8552" y="14600"/>
                    <a:pt x="9674" y="12496"/>
                    <a:pt x="9674" y="11888"/>
                  </a:cubicBezTo>
                  <a:lnTo>
                    <a:pt x="3532" y="4536"/>
                  </a:lnTo>
                  <a:cubicBezTo>
                    <a:pt x="3532" y="4536"/>
                    <a:pt x="3130" y="1876"/>
                    <a:pt x="3224" y="1083"/>
                  </a:cubicBezTo>
                  <a:cubicBezTo>
                    <a:pt x="3257" y="817"/>
                    <a:pt x="3203" y="714"/>
                    <a:pt x="3114" y="714"/>
                  </a:cubicBezTo>
                  <a:cubicBezTo>
                    <a:pt x="2935" y="714"/>
                    <a:pt x="2616" y="1122"/>
                    <a:pt x="2565" y="1453"/>
                  </a:cubicBezTo>
                  <a:cubicBezTo>
                    <a:pt x="2163" y="497"/>
                    <a:pt x="1699" y="1"/>
                    <a:pt x="1374" y="1"/>
                  </a:cubicBezTo>
                  <a:close/>
                </a:path>
              </a:pathLst>
            </a:custGeom>
            <a:solidFill>
              <a:srgbClr val="E18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27"/>
            <p:cNvSpPr/>
            <p:nvPr/>
          </p:nvSpPr>
          <p:spPr>
            <a:xfrm flipH="1">
              <a:off x="1671470" y="4240011"/>
              <a:ext cx="207423" cy="58186"/>
            </a:xfrm>
            <a:custGeom>
              <a:avLst/>
              <a:gdLst/>
              <a:ahLst/>
              <a:cxnLst/>
              <a:rect l="l" t="t" r="r" b="b"/>
              <a:pathLst>
                <a:path w="3932" h="1103" extrusionOk="0">
                  <a:moveTo>
                    <a:pt x="1" y="1"/>
                  </a:moveTo>
                  <a:lnTo>
                    <a:pt x="138" y="1102"/>
                  </a:lnTo>
                  <a:cubicBezTo>
                    <a:pt x="138" y="1102"/>
                    <a:pt x="3931" y="1015"/>
                    <a:pt x="3872" y="956"/>
                  </a:cubicBezTo>
                  <a:cubicBezTo>
                    <a:pt x="3817" y="897"/>
                    <a:pt x="3872" y="230"/>
                    <a:pt x="3872" y="230"/>
                  </a:cubicBezTo>
                  <a:lnTo>
                    <a:pt x="1" y="1"/>
                  </a:lnTo>
                  <a:close/>
                </a:path>
              </a:pathLst>
            </a:custGeom>
            <a:solidFill>
              <a:srgbClr val="369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27"/>
            <p:cNvSpPr/>
            <p:nvPr/>
          </p:nvSpPr>
          <p:spPr>
            <a:xfrm flipH="1">
              <a:off x="2208855" y="4206724"/>
              <a:ext cx="190911" cy="71480"/>
            </a:xfrm>
            <a:custGeom>
              <a:avLst/>
              <a:gdLst/>
              <a:ahLst/>
              <a:cxnLst/>
              <a:rect l="l" t="t" r="r" b="b"/>
              <a:pathLst>
                <a:path w="3619" h="1355" extrusionOk="0">
                  <a:moveTo>
                    <a:pt x="1" y="1"/>
                  </a:moveTo>
                  <a:lnTo>
                    <a:pt x="114" y="1181"/>
                  </a:lnTo>
                  <a:lnTo>
                    <a:pt x="3619" y="1354"/>
                  </a:lnTo>
                  <a:lnTo>
                    <a:pt x="3619" y="632"/>
                  </a:lnTo>
                  <a:lnTo>
                    <a:pt x="3619" y="486"/>
                  </a:lnTo>
                  <a:lnTo>
                    <a:pt x="1" y="1"/>
                  </a:lnTo>
                  <a:close/>
                </a:path>
              </a:pathLst>
            </a:custGeom>
            <a:solidFill>
              <a:srgbClr val="369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27"/>
            <p:cNvSpPr/>
            <p:nvPr/>
          </p:nvSpPr>
          <p:spPr>
            <a:xfrm flipH="1">
              <a:off x="2239396" y="4378907"/>
              <a:ext cx="442171" cy="180677"/>
            </a:xfrm>
            <a:custGeom>
              <a:avLst/>
              <a:gdLst/>
              <a:ahLst/>
              <a:cxnLst/>
              <a:rect l="l" t="t" r="r" b="b"/>
              <a:pathLst>
                <a:path w="8382" h="3425" extrusionOk="0">
                  <a:moveTo>
                    <a:pt x="6589" y="1"/>
                  </a:moveTo>
                  <a:lnTo>
                    <a:pt x="5864" y="1133"/>
                  </a:lnTo>
                  <a:cubicBezTo>
                    <a:pt x="5864" y="1133"/>
                    <a:pt x="2023" y="2175"/>
                    <a:pt x="957" y="2601"/>
                  </a:cubicBezTo>
                  <a:cubicBezTo>
                    <a:pt x="1" y="2986"/>
                    <a:pt x="311" y="3425"/>
                    <a:pt x="2252" y="3425"/>
                  </a:cubicBezTo>
                  <a:cubicBezTo>
                    <a:pt x="2480" y="3425"/>
                    <a:pt x="2732" y="3419"/>
                    <a:pt x="3006" y="3406"/>
                  </a:cubicBezTo>
                  <a:cubicBezTo>
                    <a:pt x="5607" y="3284"/>
                    <a:pt x="8381" y="3067"/>
                    <a:pt x="8381" y="3067"/>
                  </a:cubicBezTo>
                  <a:lnTo>
                    <a:pt x="8042" y="872"/>
                  </a:lnTo>
                  <a:lnTo>
                    <a:pt x="7150" y="912"/>
                  </a:lnTo>
                  <a:lnTo>
                    <a:pt x="65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27"/>
            <p:cNvSpPr/>
            <p:nvPr/>
          </p:nvSpPr>
          <p:spPr>
            <a:xfrm flipH="1">
              <a:off x="1543334" y="4387875"/>
              <a:ext cx="347217" cy="209216"/>
            </a:xfrm>
            <a:custGeom>
              <a:avLst/>
              <a:gdLst/>
              <a:ahLst/>
              <a:cxnLst/>
              <a:rect l="l" t="t" r="r" b="b"/>
              <a:pathLst>
                <a:path w="6582" h="3966" extrusionOk="0">
                  <a:moveTo>
                    <a:pt x="2787" y="0"/>
                  </a:moveTo>
                  <a:cubicBezTo>
                    <a:pt x="2033" y="0"/>
                    <a:pt x="1836" y="702"/>
                    <a:pt x="1836" y="702"/>
                  </a:cubicBezTo>
                  <a:lnTo>
                    <a:pt x="1496" y="343"/>
                  </a:lnTo>
                  <a:lnTo>
                    <a:pt x="1496" y="343"/>
                  </a:lnTo>
                  <a:cubicBezTo>
                    <a:pt x="344" y="2731"/>
                    <a:pt x="0" y="3457"/>
                    <a:pt x="1922" y="3682"/>
                  </a:cubicBezTo>
                  <a:cubicBezTo>
                    <a:pt x="2963" y="3804"/>
                    <a:pt x="4294" y="3966"/>
                    <a:pt x="5246" y="3966"/>
                  </a:cubicBezTo>
                  <a:cubicBezTo>
                    <a:pt x="6049" y="3966"/>
                    <a:pt x="6582" y="3851"/>
                    <a:pt x="6445" y="3501"/>
                  </a:cubicBezTo>
                  <a:cubicBezTo>
                    <a:pt x="6145" y="2731"/>
                    <a:pt x="3031" y="963"/>
                    <a:pt x="3031" y="963"/>
                  </a:cubicBezTo>
                  <a:cubicBezTo>
                    <a:pt x="3031" y="963"/>
                    <a:pt x="2774" y="963"/>
                    <a:pt x="2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27"/>
            <p:cNvSpPr/>
            <p:nvPr/>
          </p:nvSpPr>
          <p:spPr>
            <a:xfrm flipH="1">
              <a:off x="2033719" y="1605041"/>
              <a:ext cx="56076" cy="92633"/>
            </a:xfrm>
            <a:custGeom>
              <a:avLst/>
              <a:gdLst/>
              <a:ahLst/>
              <a:cxnLst/>
              <a:rect l="l" t="t" r="r" b="b"/>
              <a:pathLst>
                <a:path w="1063" h="1756" extrusionOk="0">
                  <a:moveTo>
                    <a:pt x="861" y="1"/>
                  </a:moveTo>
                  <a:cubicBezTo>
                    <a:pt x="819" y="360"/>
                    <a:pt x="796" y="722"/>
                    <a:pt x="785" y="1085"/>
                  </a:cubicBezTo>
                  <a:lnTo>
                    <a:pt x="785" y="1085"/>
                  </a:lnTo>
                  <a:cubicBezTo>
                    <a:pt x="664" y="1009"/>
                    <a:pt x="539" y="938"/>
                    <a:pt x="407" y="873"/>
                  </a:cubicBezTo>
                  <a:cubicBezTo>
                    <a:pt x="360" y="853"/>
                    <a:pt x="316" y="833"/>
                    <a:pt x="265" y="817"/>
                  </a:cubicBezTo>
                  <a:cubicBezTo>
                    <a:pt x="241" y="809"/>
                    <a:pt x="214" y="806"/>
                    <a:pt x="182" y="798"/>
                  </a:cubicBezTo>
                  <a:cubicBezTo>
                    <a:pt x="178" y="796"/>
                    <a:pt x="173" y="796"/>
                    <a:pt x="168" y="796"/>
                  </a:cubicBezTo>
                  <a:cubicBezTo>
                    <a:pt x="157" y="796"/>
                    <a:pt x="144" y="798"/>
                    <a:pt x="131" y="798"/>
                  </a:cubicBezTo>
                  <a:cubicBezTo>
                    <a:pt x="128" y="797"/>
                    <a:pt x="125" y="797"/>
                    <a:pt x="122" y="797"/>
                  </a:cubicBezTo>
                  <a:cubicBezTo>
                    <a:pt x="106" y="797"/>
                    <a:pt x="79" y="805"/>
                    <a:pt x="60" y="817"/>
                  </a:cubicBezTo>
                  <a:cubicBezTo>
                    <a:pt x="48" y="822"/>
                    <a:pt x="28" y="841"/>
                    <a:pt x="16" y="861"/>
                  </a:cubicBezTo>
                  <a:cubicBezTo>
                    <a:pt x="8" y="880"/>
                    <a:pt x="5" y="893"/>
                    <a:pt x="5" y="908"/>
                  </a:cubicBezTo>
                  <a:cubicBezTo>
                    <a:pt x="1" y="932"/>
                    <a:pt x="5" y="951"/>
                    <a:pt x="8" y="968"/>
                  </a:cubicBezTo>
                  <a:cubicBezTo>
                    <a:pt x="16" y="999"/>
                    <a:pt x="28" y="1022"/>
                    <a:pt x="40" y="1050"/>
                  </a:cubicBezTo>
                  <a:cubicBezTo>
                    <a:pt x="60" y="1097"/>
                    <a:pt x="87" y="1141"/>
                    <a:pt x="115" y="1181"/>
                  </a:cubicBezTo>
                  <a:cubicBezTo>
                    <a:pt x="225" y="1343"/>
                    <a:pt x="360" y="1485"/>
                    <a:pt x="518" y="1603"/>
                  </a:cubicBezTo>
                  <a:cubicBezTo>
                    <a:pt x="597" y="1658"/>
                    <a:pt x="684" y="1709"/>
                    <a:pt x="778" y="1737"/>
                  </a:cubicBezTo>
                  <a:cubicBezTo>
                    <a:pt x="817" y="1749"/>
                    <a:pt x="860" y="1755"/>
                    <a:pt x="903" y="1755"/>
                  </a:cubicBezTo>
                  <a:cubicBezTo>
                    <a:pt x="959" y="1755"/>
                    <a:pt x="1015" y="1744"/>
                    <a:pt x="1063" y="1717"/>
                  </a:cubicBezTo>
                  <a:lnTo>
                    <a:pt x="1063" y="1717"/>
                  </a:lnTo>
                  <a:cubicBezTo>
                    <a:pt x="1033" y="1725"/>
                    <a:pt x="1004" y="1729"/>
                    <a:pt x="976" y="1729"/>
                  </a:cubicBezTo>
                  <a:cubicBezTo>
                    <a:pt x="823" y="1729"/>
                    <a:pt x="691" y="1620"/>
                    <a:pt x="580" y="1524"/>
                  </a:cubicBezTo>
                  <a:cubicBezTo>
                    <a:pt x="451" y="1398"/>
                    <a:pt x="336" y="1252"/>
                    <a:pt x="245" y="1097"/>
                  </a:cubicBezTo>
                  <a:cubicBezTo>
                    <a:pt x="221" y="1062"/>
                    <a:pt x="202" y="1022"/>
                    <a:pt x="186" y="983"/>
                  </a:cubicBezTo>
                  <a:cubicBezTo>
                    <a:pt x="184" y="978"/>
                    <a:pt x="182" y="973"/>
                    <a:pt x="180" y="969"/>
                  </a:cubicBezTo>
                  <a:lnTo>
                    <a:pt x="180" y="969"/>
                  </a:lnTo>
                  <a:cubicBezTo>
                    <a:pt x="191" y="971"/>
                    <a:pt x="202" y="975"/>
                    <a:pt x="214" y="979"/>
                  </a:cubicBezTo>
                  <a:cubicBezTo>
                    <a:pt x="253" y="991"/>
                    <a:pt x="293" y="1011"/>
                    <a:pt x="332" y="1030"/>
                  </a:cubicBezTo>
                  <a:cubicBezTo>
                    <a:pt x="498" y="1106"/>
                    <a:pt x="660" y="1201"/>
                    <a:pt x="817" y="1295"/>
                  </a:cubicBezTo>
                  <a:lnTo>
                    <a:pt x="939" y="1370"/>
                  </a:lnTo>
                  <a:lnTo>
                    <a:pt x="939" y="1228"/>
                  </a:lnTo>
                  <a:cubicBezTo>
                    <a:pt x="928" y="817"/>
                    <a:pt x="904" y="407"/>
                    <a:pt x="861" y="1"/>
                  </a:cubicBezTo>
                  <a:close/>
                </a:path>
              </a:pathLst>
            </a:custGeom>
            <a:solidFill>
              <a:srgbClr val="C7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27"/>
            <p:cNvSpPr/>
            <p:nvPr/>
          </p:nvSpPr>
          <p:spPr>
            <a:xfrm flipH="1">
              <a:off x="1958389" y="1696830"/>
              <a:ext cx="101232" cy="51750"/>
            </a:xfrm>
            <a:custGeom>
              <a:avLst/>
              <a:gdLst/>
              <a:ahLst/>
              <a:cxnLst/>
              <a:rect l="l" t="t" r="r" b="b"/>
              <a:pathLst>
                <a:path w="1919" h="981" extrusionOk="0">
                  <a:moveTo>
                    <a:pt x="1919" y="0"/>
                  </a:moveTo>
                  <a:lnTo>
                    <a:pt x="1919" y="0"/>
                  </a:lnTo>
                  <a:cubicBezTo>
                    <a:pt x="1812" y="171"/>
                    <a:pt x="1690" y="324"/>
                    <a:pt x="1556" y="459"/>
                  </a:cubicBezTo>
                  <a:cubicBezTo>
                    <a:pt x="1418" y="589"/>
                    <a:pt x="1267" y="699"/>
                    <a:pt x="1098" y="758"/>
                  </a:cubicBezTo>
                  <a:cubicBezTo>
                    <a:pt x="987" y="799"/>
                    <a:pt x="870" y="822"/>
                    <a:pt x="751" y="822"/>
                  </a:cubicBezTo>
                  <a:cubicBezTo>
                    <a:pt x="687" y="822"/>
                    <a:pt x="622" y="816"/>
                    <a:pt x="557" y="802"/>
                  </a:cubicBezTo>
                  <a:lnTo>
                    <a:pt x="486" y="794"/>
                  </a:lnTo>
                  <a:lnTo>
                    <a:pt x="420" y="774"/>
                  </a:lnTo>
                  <a:lnTo>
                    <a:pt x="281" y="734"/>
                  </a:lnTo>
                  <a:cubicBezTo>
                    <a:pt x="187" y="703"/>
                    <a:pt x="99" y="663"/>
                    <a:pt x="1" y="632"/>
                  </a:cubicBezTo>
                  <a:lnTo>
                    <a:pt x="1" y="632"/>
                  </a:lnTo>
                  <a:cubicBezTo>
                    <a:pt x="80" y="696"/>
                    <a:pt x="159" y="758"/>
                    <a:pt x="245" y="814"/>
                  </a:cubicBezTo>
                  <a:cubicBezTo>
                    <a:pt x="336" y="853"/>
                    <a:pt x="423" y="916"/>
                    <a:pt x="526" y="936"/>
                  </a:cubicBezTo>
                  <a:cubicBezTo>
                    <a:pt x="616" y="966"/>
                    <a:pt x="711" y="981"/>
                    <a:pt x="807" y="981"/>
                  </a:cubicBezTo>
                  <a:cubicBezTo>
                    <a:pt x="925" y="981"/>
                    <a:pt x="1044" y="959"/>
                    <a:pt x="1157" y="920"/>
                  </a:cubicBezTo>
                  <a:cubicBezTo>
                    <a:pt x="1358" y="845"/>
                    <a:pt x="1528" y="711"/>
                    <a:pt x="1655" y="545"/>
                  </a:cubicBezTo>
                  <a:cubicBezTo>
                    <a:pt x="1781" y="384"/>
                    <a:pt x="1875" y="198"/>
                    <a:pt x="1919" y="0"/>
                  </a:cubicBezTo>
                  <a:close/>
                </a:path>
              </a:pathLst>
            </a:custGeom>
            <a:solidFill>
              <a:srgbClr val="C7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27"/>
            <p:cNvSpPr/>
            <p:nvPr/>
          </p:nvSpPr>
          <p:spPr>
            <a:xfrm flipH="1">
              <a:off x="1780615" y="1654839"/>
              <a:ext cx="72271" cy="60771"/>
            </a:xfrm>
            <a:custGeom>
              <a:avLst/>
              <a:gdLst/>
              <a:ahLst/>
              <a:cxnLst/>
              <a:rect l="l" t="t" r="r" b="b"/>
              <a:pathLst>
                <a:path w="1370" h="1152" extrusionOk="0">
                  <a:moveTo>
                    <a:pt x="466" y="872"/>
                  </a:moveTo>
                  <a:cubicBezTo>
                    <a:pt x="467" y="873"/>
                    <a:pt x="466" y="875"/>
                    <a:pt x="464" y="879"/>
                  </a:cubicBezTo>
                  <a:lnTo>
                    <a:pt x="464" y="879"/>
                  </a:lnTo>
                  <a:cubicBezTo>
                    <a:pt x="464" y="876"/>
                    <a:pt x="465" y="874"/>
                    <a:pt x="466" y="872"/>
                  </a:cubicBezTo>
                  <a:close/>
                  <a:moveTo>
                    <a:pt x="963" y="0"/>
                  </a:moveTo>
                  <a:cubicBezTo>
                    <a:pt x="838" y="0"/>
                    <a:pt x="714" y="61"/>
                    <a:pt x="621" y="133"/>
                  </a:cubicBezTo>
                  <a:cubicBezTo>
                    <a:pt x="514" y="217"/>
                    <a:pt x="423" y="319"/>
                    <a:pt x="348" y="426"/>
                  </a:cubicBezTo>
                  <a:cubicBezTo>
                    <a:pt x="269" y="528"/>
                    <a:pt x="210" y="647"/>
                    <a:pt x="142" y="758"/>
                  </a:cubicBezTo>
                  <a:lnTo>
                    <a:pt x="76" y="876"/>
                  </a:lnTo>
                  <a:lnTo>
                    <a:pt x="213" y="880"/>
                  </a:lnTo>
                  <a:cubicBezTo>
                    <a:pt x="289" y="880"/>
                    <a:pt x="368" y="884"/>
                    <a:pt x="431" y="896"/>
                  </a:cubicBezTo>
                  <a:cubicBezTo>
                    <a:pt x="436" y="897"/>
                    <a:pt x="440" y="898"/>
                    <a:pt x="445" y="899"/>
                  </a:cubicBezTo>
                  <a:lnTo>
                    <a:pt x="445" y="899"/>
                  </a:lnTo>
                  <a:cubicBezTo>
                    <a:pt x="435" y="909"/>
                    <a:pt x="423" y="919"/>
                    <a:pt x="411" y="927"/>
                  </a:cubicBezTo>
                  <a:cubicBezTo>
                    <a:pt x="289" y="1010"/>
                    <a:pt x="142" y="1077"/>
                    <a:pt x="0" y="1152"/>
                  </a:cubicBezTo>
                  <a:cubicBezTo>
                    <a:pt x="162" y="1128"/>
                    <a:pt x="317" y="1093"/>
                    <a:pt x="470" y="1026"/>
                  </a:cubicBezTo>
                  <a:cubicBezTo>
                    <a:pt x="506" y="1002"/>
                    <a:pt x="545" y="991"/>
                    <a:pt x="588" y="920"/>
                  </a:cubicBezTo>
                  <a:cubicBezTo>
                    <a:pt x="597" y="900"/>
                    <a:pt x="601" y="867"/>
                    <a:pt x="585" y="836"/>
                  </a:cubicBezTo>
                  <a:cubicBezTo>
                    <a:pt x="573" y="816"/>
                    <a:pt x="557" y="796"/>
                    <a:pt x="545" y="789"/>
                  </a:cubicBezTo>
                  <a:cubicBezTo>
                    <a:pt x="514" y="773"/>
                    <a:pt x="494" y="765"/>
                    <a:pt x="470" y="758"/>
                  </a:cubicBezTo>
                  <a:cubicBezTo>
                    <a:pt x="430" y="745"/>
                    <a:pt x="391" y="736"/>
                    <a:pt x="352" y="730"/>
                  </a:cubicBezTo>
                  <a:lnTo>
                    <a:pt x="352" y="730"/>
                  </a:lnTo>
                  <a:cubicBezTo>
                    <a:pt x="395" y="660"/>
                    <a:pt x="439" y="590"/>
                    <a:pt x="486" y="525"/>
                  </a:cubicBezTo>
                  <a:cubicBezTo>
                    <a:pt x="553" y="422"/>
                    <a:pt x="632" y="328"/>
                    <a:pt x="715" y="248"/>
                  </a:cubicBezTo>
                  <a:cubicBezTo>
                    <a:pt x="802" y="169"/>
                    <a:pt x="900" y="110"/>
                    <a:pt x="1011" y="102"/>
                  </a:cubicBezTo>
                  <a:cubicBezTo>
                    <a:pt x="1020" y="102"/>
                    <a:pt x="1029" y="101"/>
                    <a:pt x="1039" y="101"/>
                  </a:cubicBezTo>
                  <a:cubicBezTo>
                    <a:pt x="1086" y="101"/>
                    <a:pt x="1135" y="109"/>
                    <a:pt x="1184" y="126"/>
                  </a:cubicBezTo>
                  <a:cubicBezTo>
                    <a:pt x="1244" y="142"/>
                    <a:pt x="1303" y="177"/>
                    <a:pt x="1370" y="177"/>
                  </a:cubicBezTo>
                  <a:cubicBezTo>
                    <a:pt x="1264" y="122"/>
                    <a:pt x="1165" y="15"/>
                    <a:pt x="1015" y="4"/>
                  </a:cubicBezTo>
                  <a:cubicBezTo>
                    <a:pt x="998" y="1"/>
                    <a:pt x="981" y="0"/>
                    <a:pt x="963" y="0"/>
                  </a:cubicBezTo>
                  <a:close/>
                </a:path>
              </a:pathLst>
            </a:custGeom>
            <a:solidFill>
              <a:srgbClr val="C7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27"/>
            <p:cNvSpPr/>
            <p:nvPr/>
          </p:nvSpPr>
          <p:spPr>
            <a:xfrm flipH="1">
              <a:off x="1991887" y="1584837"/>
              <a:ext cx="23158" cy="38140"/>
            </a:xfrm>
            <a:custGeom>
              <a:avLst/>
              <a:gdLst/>
              <a:ahLst/>
              <a:cxnLst/>
              <a:rect l="l" t="t" r="r" b="b"/>
              <a:pathLst>
                <a:path w="439" h="723" extrusionOk="0">
                  <a:moveTo>
                    <a:pt x="218" y="1"/>
                  </a:moveTo>
                  <a:cubicBezTo>
                    <a:pt x="99" y="1"/>
                    <a:pt x="1" y="163"/>
                    <a:pt x="1" y="360"/>
                  </a:cubicBezTo>
                  <a:cubicBezTo>
                    <a:pt x="1" y="561"/>
                    <a:pt x="99" y="723"/>
                    <a:pt x="218" y="723"/>
                  </a:cubicBezTo>
                  <a:cubicBezTo>
                    <a:pt x="340" y="723"/>
                    <a:pt x="438" y="561"/>
                    <a:pt x="438" y="360"/>
                  </a:cubicBezTo>
                  <a:cubicBezTo>
                    <a:pt x="438" y="163"/>
                    <a:pt x="340" y="1"/>
                    <a:pt x="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27"/>
            <p:cNvSpPr/>
            <p:nvPr/>
          </p:nvSpPr>
          <p:spPr>
            <a:xfrm flipH="1">
              <a:off x="2059568" y="1584837"/>
              <a:ext cx="23158" cy="38140"/>
            </a:xfrm>
            <a:custGeom>
              <a:avLst/>
              <a:gdLst/>
              <a:ahLst/>
              <a:cxnLst/>
              <a:rect l="l" t="t" r="r" b="b"/>
              <a:pathLst>
                <a:path w="439" h="723" extrusionOk="0">
                  <a:moveTo>
                    <a:pt x="218" y="1"/>
                  </a:moveTo>
                  <a:cubicBezTo>
                    <a:pt x="100" y="1"/>
                    <a:pt x="0" y="163"/>
                    <a:pt x="0" y="360"/>
                  </a:cubicBezTo>
                  <a:cubicBezTo>
                    <a:pt x="0" y="561"/>
                    <a:pt x="100" y="723"/>
                    <a:pt x="218" y="723"/>
                  </a:cubicBezTo>
                  <a:cubicBezTo>
                    <a:pt x="340" y="723"/>
                    <a:pt x="439" y="561"/>
                    <a:pt x="439" y="360"/>
                  </a:cubicBezTo>
                  <a:cubicBezTo>
                    <a:pt x="439" y="163"/>
                    <a:pt x="340" y="1"/>
                    <a:pt x="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27"/>
            <p:cNvSpPr/>
            <p:nvPr/>
          </p:nvSpPr>
          <p:spPr>
            <a:xfrm flipH="1">
              <a:off x="1945043" y="1531821"/>
              <a:ext cx="77071" cy="36188"/>
            </a:xfrm>
            <a:custGeom>
              <a:avLst/>
              <a:gdLst/>
              <a:ahLst/>
              <a:cxnLst/>
              <a:rect l="l" t="t" r="r" b="b"/>
              <a:pathLst>
                <a:path w="1461" h="686" extrusionOk="0">
                  <a:moveTo>
                    <a:pt x="709" y="1"/>
                  </a:moveTo>
                  <a:cubicBezTo>
                    <a:pt x="316" y="1"/>
                    <a:pt x="0" y="434"/>
                    <a:pt x="0" y="434"/>
                  </a:cubicBezTo>
                  <a:lnTo>
                    <a:pt x="1461" y="686"/>
                  </a:lnTo>
                  <a:cubicBezTo>
                    <a:pt x="1218" y="163"/>
                    <a:pt x="949" y="1"/>
                    <a:pt x="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27"/>
            <p:cNvSpPr/>
            <p:nvPr/>
          </p:nvSpPr>
          <p:spPr>
            <a:xfrm flipH="1">
              <a:off x="2046643" y="1524594"/>
              <a:ext cx="77335" cy="39090"/>
            </a:xfrm>
            <a:custGeom>
              <a:avLst/>
              <a:gdLst/>
              <a:ahLst/>
              <a:cxnLst/>
              <a:rect l="l" t="t" r="r" b="b"/>
              <a:pathLst>
                <a:path w="1466" h="741" extrusionOk="0">
                  <a:moveTo>
                    <a:pt x="680" y="0"/>
                  </a:moveTo>
                  <a:cubicBezTo>
                    <a:pt x="433" y="0"/>
                    <a:pt x="178" y="175"/>
                    <a:pt x="1" y="740"/>
                  </a:cubicBezTo>
                  <a:lnTo>
                    <a:pt x="1465" y="464"/>
                  </a:lnTo>
                  <a:cubicBezTo>
                    <a:pt x="1465" y="464"/>
                    <a:pt x="1082" y="0"/>
                    <a:pt x="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27"/>
            <p:cNvSpPr/>
            <p:nvPr/>
          </p:nvSpPr>
          <p:spPr>
            <a:xfrm flipH="1">
              <a:off x="2191342" y="2881010"/>
              <a:ext cx="109145" cy="128505"/>
            </a:xfrm>
            <a:custGeom>
              <a:avLst/>
              <a:gdLst/>
              <a:ahLst/>
              <a:cxnLst/>
              <a:rect l="l" t="t" r="r" b="b"/>
              <a:pathLst>
                <a:path w="2069" h="2436" extrusionOk="0">
                  <a:moveTo>
                    <a:pt x="1990" y="0"/>
                  </a:moveTo>
                  <a:lnTo>
                    <a:pt x="1769" y="261"/>
                  </a:lnTo>
                  <a:lnTo>
                    <a:pt x="1848" y="328"/>
                  </a:lnTo>
                  <a:lnTo>
                    <a:pt x="2068" y="67"/>
                  </a:lnTo>
                  <a:lnTo>
                    <a:pt x="1990" y="0"/>
                  </a:lnTo>
                  <a:close/>
                  <a:moveTo>
                    <a:pt x="1547" y="526"/>
                  </a:moveTo>
                  <a:lnTo>
                    <a:pt x="1327" y="790"/>
                  </a:lnTo>
                  <a:lnTo>
                    <a:pt x="1405" y="857"/>
                  </a:lnTo>
                  <a:lnTo>
                    <a:pt x="1627" y="592"/>
                  </a:lnTo>
                  <a:lnTo>
                    <a:pt x="1547" y="526"/>
                  </a:lnTo>
                  <a:close/>
                  <a:moveTo>
                    <a:pt x="1106" y="1050"/>
                  </a:moveTo>
                  <a:lnTo>
                    <a:pt x="884" y="1315"/>
                  </a:lnTo>
                  <a:lnTo>
                    <a:pt x="964" y="1382"/>
                  </a:lnTo>
                  <a:lnTo>
                    <a:pt x="1185" y="1118"/>
                  </a:lnTo>
                  <a:lnTo>
                    <a:pt x="1106" y="1050"/>
                  </a:lnTo>
                  <a:close/>
                  <a:moveTo>
                    <a:pt x="664" y="1579"/>
                  </a:moveTo>
                  <a:lnTo>
                    <a:pt x="443" y="1839"/>
                  </a:lnTo>
                  <a:lnTo>
                    <a:pt x="522" y="1907"/>
                  </a:lnTo>
                  <a:lnTo>
                    <a:pt x="742" y="1646"/>
                  </a:lnTo>
                  <a:lnTo>
                    <a:pt x="664" y="1579"/>
                  </a:lnTo>
                  <a:close/>
                  <a:moveTo>
                    <a:pt x="221" y="2104"/>
                  </a:moveTo>
                  <a:lnTo>
                    <a:pt x="1" y="2368"/>
                  </a:lnTo>
                  <a:lnTo>
                    <a:pt x="79" y="2435"/>
                  </a:lnTo>
                  <a:lnTo>
                    <a:pt x="301" y="2171"/>
                  </a:lnTo>
                  <a:lnTo>
                    <a:pt x="221" y="2104"/>
                  </a:lnTo>
                  <a:close/>
                </a:path>
              </a:pathLst>
            </a:custGeom>
            <a:solidFill>
              <a:srgbClr val="87D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27"/>
            <p:cNvSpPr/>
            <p:nvPr/>
          </p:nvSpPr>
          <p:spPr>
            <a:xfrm flipH="1">
              <a:off x="2761539" y="2157145"/>
              <a:ext cx="61931" cy="29172"/>
            </a:xfrm>
            <a:custGeom>
              <a:avLst/>
              <a:gdLst/>
              <a:ahLst/>
              <a:cxnLst/>
              <a:rect l="l" t="t" r="r" b="b"/>
              <a:pathLst>
                <a:path w="1174" h="553" extrusionOk="0">
                  <a:moveTo>
                    <a:pt x="1" y="1"/>
                  </a:moveTo>
                  <a:cubicBezTo>
                    <a:pt x="167" y="154"/>
                    <a:pt x="356" y="261"/>
                    <a:pt x="550" y="356"/>
                  </a:cubicBezTo>
                  <a:cubicBezTo>
                    <a:pt x="747" y="447"/>
                    <a:pt x="948" y="525"/>
                    <a:pt x="1173" y="553"/>
                  </a:cubicBezTo>
                  <a:cubicBezTo>
                    <a:pt x="1008" y="399"/>
                    <a:pt x="818" y="296"/>
                    <a:pt x="625" y="201"/>
                  </a:cubicBezTo>
                  <a:cubicBezTo>
                    <a:pt x="427" y="111"/>
                    <a:pt x="226" y="32"/>
                    <a:pt x="1" y="1"/>
                  </a:cubicBezTo>
                  <a:close/>
                </a:path>
              </a:pathLst>
            </a:custGeom>
            <a:solidFill>
              <a:srgbClr val="C7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27"/>
            <p:cNvSpPr/>
            <p:nvPr/>
          </p:nvSpPr>
          <p:spPr>
            <a:xfrm flipH="1">
              <a:off x="2741388" y="2215225"/>
              <a:ext cx="71005" cy="24424"/>
            </a:xfrm>
            <a:custGeom>
              <a:avLst/>
              <a:gdLst/>
              <a:ahLst/>
              <a:cxnLst/>
              <a:rect l="l" t="t" r="r" b="b"/>
              <a:pathLst>
                <a:path w="1346" h="463" extrusionOk="0">
                  <a:moveTo>
                    <a:pt x="0" y="0"/>
                  </a:moveTo>
                  <a:lnTo>
                    <a:pt x="0" y="0"/>
                  </a:lnTo>
                  <a:cubicBezTo>
                    <a:pt x="202" y="142"/>
                    <a:pt x="423" y="233"/>
                    <a:pt x="643" y="313"/>
                  </a:cubicBezTo>
                  <a:cubicBezTo>
                    <a:pt x="869" y="388"/>
                    <a:pt x="1102" y="450"/>
                    <a:pt x="1346" y="462"/>
                  </a:cubicBezTo>
                  <a:cubicBezTo>
                    <a:pt x="1145" y="320"/>
                    <a:pt x="924" y="229"/>
                    <a:pt x="699" y="151"/>
                  </a:cubicBezTo>
                  <a:cubicBezTo>
                    <a:pt x="474" y="76"/>
                    <a:pt x="245" y="12"/>
                    <a:pt x="0" y="0"/>
                  </a:cubicBezTo>
                  <a:close/>
                </a:path>
              </a:pathLst>
            </a:custGeom>
            <a:solidFill>
              <a:srgbClr val="C7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27"/>
            <p:cNvSpPr/>
            <p:nvPr/>
          </p:nvSpPr>
          <p:spPr>
            <a:xfrm flipH="1">
              <a:off x="2738645" y="2275521"/>
              <a:ext cx="53122" cy="12344"/>
            </a:xfrm>
            <a:custGeom>
              <a:avLst/>
              <a:gdLst/>
              <a:ahLst/>
              <a:cxnLst/>
              <a:rect l="l" t="t" r="r" b="b"/>
              <a:pathLst>
                <a:path w="1007" h="234" extrusionOk="0">
                  <a:moveTo>
                    <a:pt x="202" y="1"/>
                  </a:moveTo>
                  <a:cubicBezTo>
                    <a:pt x="136" y="1"/>
                    <a:pt x="69" y="6"/>
                    <a:pt x="0" y="17"/>
                  </a:cubicBezTo>
                  <a:cubicBezTo>
                    <a:pt x="154" y="117"/>
                    <a:pt x="319" y="164"/>
                    <a:pt x="485" y="199"/>
                  </a:cubicBezTo>
                  <a:cubicBezTo>
                    <a:pt x="591" y="219"/>
                    <a:pt x="698" y="234"/>
                    <a:pt x="807" y="234"/>
                  </a:cubicBezTo>
                  <a:cubicBezTo>
                    <a:pt x="872" y="234"/>
                    <a:pt x="938" y="229"/>
                    <a:pt x="1006" y="215"/>
                  </a:cubicBezTo>
                  <a:cubicBezTo>
                    <a:pt x="853" y="117"/>
                    <a:pt x="687" y="70"/>
                    <a:pt x="517" y="34"/>
                  </a:cubicBezTo>
                  <a:cubicBezTo>
                    <a:pt x="414" y="14"/>
                    <a:pt x="310" y="1"/>
                    <a:pt x="202" y="1"/>
                  </a:cubicBezTo>
                  <a:close/>
                </a:path>
              </a:pathLst>
            </a:custGeom>
            <a:solidFill>
              <a:srgbClr val="C7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27"/>
            <p:cNvSpPr/>
            <p:nvPr/>
          </p:nvSpPr>
          <p:spPr>
            <a:xfrm flipH="1">
              <a:off x="1830572" y="2272672"/>
              <a:ext cx="22314" cy="77493"/>
            </a:xfrm>
            <a:custGeom>
              <a:avLst/>
              <a:gdLst/>
              <a:ahLst/>
              <a:cxnLst/>
              <a:rect l="l" t="t" r="r" b="b"/>
              <a:pathLst>
                <a:path w="423" h="1469" extrusionOk="0">
                  <a:moveTo>
                    <a:pt x="0" y="0"/>
                  </a:moveTo>
                  <a:lnTo>
                    <a:pt x="0" y="0"/>
                  </a:lnTo>
                  <a:cubicBezTo>
                    <a:pt x="9" y="261"/>
                    <a:pt x="64" y="510"/>
                    <a:pt x="131" y="758"/>
                  </a:cubicBezTo>
                  <a:cubicBezTo>
                    <a:pt x="202" y="1000"/>
                    <a:pt x="289" y="1240"/>
                    <a:pt x="423" y="1469"/>
                  </a:cubicBezTo>
                  <a:cubicBezTo>
                    <a:pt x="419" y="1204"/>
                    <a:pt x="364" y="956"/>
                    <a:pt x="297" y="711"/>
                  </a:cubicBezTo>
                  <a:cubicBezTo>
                    <a:pt x="222" y="466"/>
                    <a:pt x="139" y="226"/>
                    <a:pt x="0" y="0"/>
                  </a:cubicBezTo>
                  <a:close/>
                </a:path>
              </a:pathLst>
            </a:custGeom>
            <a:solidFill>
              <a:srgbClr val="C7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27"/>
            <p:cNvSpPr/>
            <p:nvPr/>
          </p:nvSpPr>
          <p:spPr>
            <a:xfrm flipH="1">
              <a:off x="1945044" y="2286862"/>
              <a:ext cx="9021" cy="42730"/>
            </a:xfrm>
            <a:custGeom>
              <a:avLst/>
              <a:gdLst/>
              <a:ahLst/>
              <a:cxnLst/>
              <a:rect l="l" t="t" r="r" b="b"/>
              <a:pathLst>
                <a:path w="171" h="810" extrusionOk="0">
                  <a:moveTo>
                    <a:pt x="84" y="0"/>
                  </a:moveTo>
                  <a:cubicBezTo>
                    <a:pt x="16" y="134"/>
                    <a:pt x="0" y="268"/>
                    <a:pt x="0" y="403"/>
                  </a:cubicBezTo>
                  <a:cubicBezTo>
                    <a:pt x="0" y="541"/>
                    <a:pt x="16" y="675"/>
                    <a:pt x="84" y="809"/>
                  </a:cubicBezTo>
                  <a:cubicBezTo>
                    <a:pt x="155" y="675"/>
                    <a:pt x="171" y="541"/>
                    <a:pt x="171" y="403"/>
                  </a:cubicBezTo>
                  <a:cubicBezTo>
                    <a:pt x="166" y="268"/>
                    <a:pt x="155" y="134"/>
                    <a:pt x="84" y="0"/>
                  </a:cubicBezTo>
                  <a:close/>
                </a:path>
              </a:pathLst>
            </a:custGeom>
            <a:solidFill>
              <a:srgbClr val="C7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27"/>
            <p:cNvSpPr/>
            <p:nvPr/>
          </p:nvSpPr>
          <p:spPr>
            <a:xfrm flipH="1">
              <a:off x="1961713" y="2331807"/>
              <a:ext cx="9021" cy="45631"/>
            </a:xfrm>
            <a:custGeom>
              <a:avLst/>
              <a:gdLst/>
              <a:ahLst/>
              <a:cxnLst/>
              <a:rect l="l" t="t" r="r" b="b"/>
              <a:pathLst>
                <a:path w="171" h="865" extrusionOk="0">
                  <a:moveTo>
                    <a:pt x="84" y="1"/>
                  </a:moveTo>
                  <a:cubicBezTo>
                    <a:pt x="17" y="143"/>
                    <a:pt x="1" y="289"/>
                    <a:pt x="1" y="431"/>
                  </a:cubicBezTo>
                  <a:cubicBezTo>
                    <a:pt x="1" y="577"/>
                    <a:pt x="17" y="719"/>
                    <a:pt x="84" y="865"/>
                  </a:cubicBezTo>
                  <a:cubicBezTo>
                    <a:pt x="155" y="719"/>
                    <a:pt x="167" y="577"/>
                    <a:pt x="170" y="431"/>
                  </a:cubicBezTo>
                  <a:cubicBezTo>
                    <a:pt x="167" y="289"/>
                    <a:pt x="155" y="143"/>
                    <a:pt x="84" y="1"/>
                  </a:cubicBezTo>
                  <a:close/>
                </a:path>
              </a:pathLst>
            </a:custGeom>
            <a:solidFill>
              <a:srgbClr val="C7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27"/>
            <p:cNvSpPr/>
            <p:nvPr/>
          </p:nvSpPr>
          <p:spPr>
            <a:xfrm flipH="1">
              <a:off x="1925314" y="2258323"/>
              <a:ext cx="13135" cy="30860"/>
            </a:xfrm>
            <a:custGeom>
              <a:avLst/>
              <a:gdLst/>
              <a:ahLst/>
              <a:cxnLst/>
              <a:rect l="l" t="t" r="r" b="b"/>
              <a:pathLst>
                <a:path w="249" h="585" extrusionOk="0">
                  <a:moveTo>
                    <a:pt x="36" y="1"/>
                  </a:moveTo>
                  <a:lnTo>
                    <a:pt x="36" y="1"/>
                  </a:lnTo>
                  <a:cubicBezTo>
                    <a:pt x="1" y="115"/>
                    <a:pt x="17" y="217"/>
                    <a:pt x="44" y="316"/>
                  </a:cubicBezTo>
                  <a:cubicBezTo>
                    <a:pt x="76" y="411"/>
                    <a:pt x="119" y="505"/>
                    <a:pt x="214" y="585"/>
                  </a:cubicBezTo>
                  <a:cubicBezTo>
                    <a:pt x="249" y="467"/>
                    <a:pt x="234" y="363"/>
                    <a:pt x="206" y="265"/>
                  </a:cubicBezTo>
                  <a:cubicBezTo>
                    <a:pt x="174" y="170"/>
                    <a:pt x="131" y="75"/>
                    <a:pt x="36" y="1"/>
                  </a:cubicBezTo>
                  <a:close/>
                </a:path>
              </a:pathLst>
            </a:custGeom>
            <a:solidFill>
              <a:srgbClr val="C76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grpSp>
        <p:nvGrpSpPr>
          <p:cNvPr id="871" name="Google Shape;871;p33"/>
          <p:cNvGrpSpPr/>
          <p:nvPr/>
        </p:nvGrpSpPr>
        <p:grpSpPr>
          <a:xfrm>
            <a:off x="1098775" y="2146655"/>
            <a:ext cx="3068325" cy="285300"/>
            <a:chOff x="1098775" y="3701130"/>
            <a:chExt cx="3068325" cy="285300"/>
          </a:xfrm>
        </p:grpSpPr>
        <p:sp>
          <p:nvSpPr>
            <p:cNvPr id="872" name="Google Shape;872;p33"/>
            <p:cNvSpPr/>
            <p:nvPr/>
          </p:nvSpPr>
          <p:spPr>
            <a:xfrm>
              <a:off x="1098775" y="3701130"/>
              <a:ext cx="333450" cy="285300"/>
            </a:xfrm>
            <a:prstGeom prst="flowChartOnlineStorag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latin typeface="Fjalla One"/>
              </a:endParaRPr>
            </a:p>
          </p:txBody>
        </p:sp>
        <p:sp>
          <p:nvSpPr>
            <p:cNvPr id="873" name="Google Shape;873;p33"/>
            <p:cNvSpPr/>
            <p:nvPr/>
          </p:nvSpPr>
          <p:spPr>
            <a:xfrm rot="10800000">
              <a:off x="3833650" y="3701130"/>
              <a:ext cx="333450" cy="285300"/>
            </a:xfrm>
            <a:prstGeom prst="flowChartOnlineStorag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latin typeface="Fjalla One"/>
              </a:endParaRPr>
            </a:p>
          </p:txBody>
        </p:sp>
      </p:grpSp>
      <p:grpSp>
        <p:nvGrpSpPr>
          <p:cNvPr id="874" name="Google Shape;874;p33"/>
          <p:cNvGrpSpPr/>
          <p:nvPr/>
        </p:nvGrpSpPr>
        <p:grpSpPr>
          <a:xfrm>
            <a:off x="4992463" y="3701130"/>
            <a:ext cx="3068325" cy="285300"/>
            <a:chOff x="1098775" y="3701130"/>
            <a:chExt cx="3068325" cy="285300"/>
          </a:xfrm>
        </p:grpSpPr>
        <p:sp>
          <p:nvSpPr>
            <p:cNvPr id="875" name="Google Shape;875;p33"/>
            <p:cNvSpPr/>
            <p:nvPr/>
          </p:nvSpPr>
          <p:spPr>
            <a:xfrm>
              <a:off x="1098775" y="3701130"/>
              <a:ext cx="333450" cy="285300"/>
            </a:xfrm>
            <a:prstGeom prst="flowChartOnlineStorag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latin typeface="Fjalla One"/>
              </a:endParaRPr>
            </a:p>
          </p:txBody>
        </p:sp>
        <p:sp>
          <p:nvSpPr>
            <p:cNvPr id="876" name="Google Shape;876;p33"/>
            <p:cNvSpPr/>
            <p:nvPr/>
          </p:nvSpPr>
          <p:spPr>
            <a:xfrm rot="10800000">
              <a:off x="3833650" y="3701130"/>
              <a:ext cx="333450" cy="285300"/>
            </a:xfrm>
            <a:prstGeom prst="flowChartOnlineStorag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latin typeface="Fjalla One"/>
              </a:endParaRPr>
            </a:p>
          </p:txBody>
        </p:sp>
      </p:grpSp>
      <p:grpSp>
        <p:nvGrpSpPr>
          <p:cNvPr id="877" name="Google Shape;877;p33"/>
          <p:cNvGrpSpPr/>
          <p:nvPr/>
        </p:nvGrpSpPr>
        <p:grpSpPr>
          <a:xfrm>
            <a:off x="4992463" y="2146655"/>
            <a:ext cx="3068325" cy="285300"/>
            <a:chOff x="1098775" y="3701130"/>
            <a:chExt cx="3068325" cy="285300"/>
          </a:xfrm>
        </p:grpSpPr>
        <p:sp>
          <p:nvSpPr>
            <p:cNvPr id="878" name="Google Shape;878;p33"/>
            <p:cNvSpPr/>
            <p:nvPr/>
          </p:nvSpPr>
          <p:spPr>
            <a:xfrm>
              <a:off x="1098775" y="3701130"/>
              <a:ext cx="333450" cy="285300"/>
            </a:xfrm>
            <a:prstGeom prst="flowChartOnlineStorag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latin typeface="Fjalla One"/>
              </a:endParaRPr>
            </a:p>
          </p:txBody>
        </p:sp>
        <p:sp>
          <p:nvSpPr>
            <p:cNvPr id="879" name="Google Shape;879;p33"/>
            <p:cNvSpPr/>
            <p:nvPr/>
          </p:nvSpPr>
          <p:spPr>
            <a:xfrm rot="10800000">
              <a:off x="3833650" y="3701130"/>
              <a:ext cx="333450" cy="285300"/>
            </a:xfrm>
            <a:prstGeom prst="flowChartOnlineStorag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latin typeface="Fjalla One"/>
              </a:endParaRPr>
            </a:p>
          </p:txBody>
        </p:sp>
      </p:grpSp>
      <p:grpSp>
        <p:nvGrpSpPr>
          <p:cNvPr id="880" name="Google Shape;880;p33"/>
          <p:cNvGrpSpPr/>
          <p:nvPr/>
        </p:nvGrpSpPr>
        <p:grpSpPr>
          <a:xfrm>
            <a:off x="1034117" y="3622641"/>
            <a:ext cx="3175602" cy="608337"/>
            <a:chOff x="1098775" y="3701130"/>
            <a:chExt cx="3068325" cy="285300"/>
          </a:xfrm>
        </p:grpSpPr>
        <p:sp>
          <p:nvSpPr>
            <p:cNvPr id="881" name="Google Shape;881;p33"/>
            <p:cNvSpPr/>
            <p:nvPr/>
          </p:nvSpPr>
          <p:spPr>
            <a:xfrm>
              <a:off x="1098775" y="3701130"/>
              <a:ext cx="333450" cy="285300"/>
            </a:xfrm>
            <a:prstGeom prst="flowChartOnlineStorag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latin typeface="Fjalla One"/>
              </a:endParaRPr>
            </a:p>
          </p:txBody>
        </p:sp>
        <p:sp>
          <p:nvSpPr>
            <p:cNvPr id="882" name="Google Shape;882;p33"/>
            <p:cNvSpPr/>
            <p:nvPr/>
          </p:nvSpPr>
          <p:spPr>
            <a:xfrm rot="10800000">
              <a:off x="3833650" y="3701130"/>
              <a:ext cx="333450" cy="285300"/>
            </a:xfrm>
            <a:prstGeom prst="flowChartOnlineStorag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latin typeface="Fjalla One"/>
              </a:endParaRPr>
            </a:p>
          </p:txBody>
        </p:sp>
      </p:grpSp>
      <p:grpSp>
        <p:nvGrpSpPr>
          <p:cNvPr id="883" name="Google Shape;883;p33"/>
          <p:cNvGrpSpPr/>
          <p:nvPr/>
        </p:nvGrpSpPr>
        <p:grpSpPr>
          <a:xfrm>
            <a:off x="319500" y="0"/>
            <a:ext cx="8505000" cy="981750"/>
            <a:chOff x="319500" y="0"/>
            <a:chExt cx="8505000" cy="981750"/>
          </a:xfrm>
        </p:grpSpPr>
        <p:sp>
          <p:nvSpPr>
            <p:cNvPr id="884" name="Google Shape;884;p33"/>
            <p:cNvSpPr/>
            <p:nvPr/>
          </p:nvSpPr>
          <p:spPr>
            <a:xfrm>
              <a:off x="319500" y="363150"/>
              <a:ext cx="8505000" cy="618600"/>
            </a:xfrm>
            <a:prstGeom prst="rect">
              <a:avLst/>
            </a:prstGeom>
            <a:solidFill>
              <a:srgbClr val="FCD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5" name="Google Shape;885;p33"/>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6" name="Google Shape;886;p33"/>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33"/>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33"/>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9" name="Google Shape;889;p33"/>
          <p:cNvGrpSpPr/>
          <p:nvPr/>
        </p:nvGrpSpPr>
        <p:grpSpPr>
          <a:xfrm rot="-1092734">
            <a:off x="1220956" y="1271357"/>
            <a:ext cx="441282" cy="1051786"/>
            <a:chOff x="7089565" y="2941940"/>
            <a:chExt cx="537061" cy="1280073"/>
          </a:xfrm>
        </p:grpSpPr>
        <p:sp>
          <p:nvSpPr>
            <p:cNvPr id="890" name="Google Shape;890;p33"/>
            <p:cNvSpPr/>
            <p:nvPr/>
          </p:nvSpPr>
          <p:spPr>
            <a:xfrm>
              <a:off x="7242421" y="3003260"/>
              <a:ext cx="200248" cy="1218753"/>
            </a:xfrm>
            <a:custGeom>
              <a:avLst/>
              <a:gdLst/>
              <a:ahLst/>
              <a:cxnLst/>
              <a:rect l="l" t="t" r="r" b="b"/>
              <a:pathLst>
                <a:path w="2041" h="12422" extrusionOk="0">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1" name="Google Shape;891;p33"/>
            <p:cNvSpPr/>
            <p:nvPr/>
          </p:nvSpPr>
          <p:spPr>
            <a:xfrm>
              <a:off x="7422846" y="3619498"/>
              <a:ext cx="203780" cy="251659"/>
            </a:xfrm>
            <a:custGeom>
              <a:avLst/>
              <a:gdLst/>
              <a:ahLst/>
              <a:cxnLst/>
              <a:rect l="l" t="t" r="r" b="b"/>
              <a:pathLst>
                <a:path w="2077" h="2565" extrusionOk="0">
                  <a:moveTo>
                    <a:pt x="1588" y="0"/>
                  </a:moveTo>
                  <a:cubicBezTo>
                    <a:pt x="1537" y="0"/>
                    <a:pt x="1458" y="28"/>
                    <a:pt x="1347" y="90"/>
                  </a:cubicBezTo>
                  <a:cubicBezTo>
                    <a:pt x="163" y="745"/>
                    <a:pt x="1" y="2565"/>
                    <a:pt x="1" y="2565"/>
                  </a:cubicBezTo>
                  <a:cubicBezTo>
                    <a:pt x="1" y="2565"/>
                    <a:pt x="2076" y="0"/>
                    <a:pt x="1588"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33"/>
            <p:cNvSpPr/>
            <p:nvPr/>
          </p:nvSpPr>
          <p:spPr>
            <a:xfrm>
              <a:off x="7397338" y="3419253"/>
              <a:ext cx="202112" cy="230859"/>
            </a:xfrm>
            <a:custGeom>
              <a:avLst/>
              <a:gdLst/>
              <a:ahLst/>
              <a:cxnLst/>
              <a:rect l="l" t="t" r="r" b="b"/>
              <a:pathLst>
                <a:path w="2060" h="2353" extrusionOk="0">
                  <a:moveTo>
                    <a:pt x="1678" y="0"/>
                  </a:moveTo>
                  <a:cubicBezTo>
                    <a:pt x="1637" y="0"/>
                    <a:pt x="1566" y="28"/>
                    <a:pt x="1460" y="90"/>
                  </a:cubicBezTo>
                  <a:cubicBezTo>
                    <a:pt x="383" y="722"/>
                    <a:pt x="1" y="2352"/>
                    <a:pt x="1" y="2352"/>
                  </a:cubicBezTo>
                  <a:cubicBezTo>
                    <a:pt x="1" y="2352"/>
                    <a:pt x="2060" y="0"/>
                    <a:pt x="1678"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33"/>
            <p:cNvSpPr/>
            <p:nvPr/>
          </p:nvSpPr>
          <p:spPr>
            <a:xfrm>
              <a:off x="7374085" y="3226169"/>
              <a:ext cx="148150" cy="269024"/>
            </a:xfrm>
            <a:custGeom>
              <a:avLst/>
              <a:gdLst/>
              <a:ahLst/>
              <a:cxnLst/>
              <a:rect l="l" t="t" r="r" b="b"/>
              <a:pathLst>
                <a:path w="1510" h="2742" extrusionOk="0">
                  <a:moveTo>
                    <a:pt x="1133" y="0"/>
                  </a:moveTo>
                  <a:cubicBezTo>
                    <a:pt x="1085" y="0"/>
                    <a:pt x="1013" y="40"/>
                    <a:pt x="912" y="129"/>
                  </a:cubicBezTo>
                  <a:cubicBezTo>
                    <a:pt x="1" y="922"/>
                    <a:pt x="4" y="2741"/>
                    <a:pt x="4" y="2741"/>
                  </a:cubicBezTo>
                  <a:cubicBezTo>
                    <a:pt x="327" y="2517"/>
                    <a:pt x="1509" y="0"/>
                    <a:pt x="1133"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4;p33"/>
            <p:cNvSpPr/>
            <p:nvPr/>
          </p:nvSpPr>
          <p:spPr>
            <a:xfrm>
              <a:off x="7329151" y="3064972"/>
              <a:ext cx="123426" cy="217614"/>
            </a:xfrm>
            <a:custGeom>
              <a:avLst/>
              <a:gdLst/>
              <a:ahLst/>
              <a:cxnLst/>
              <a:rect l="l" t="t" r="r" b="b"/>
              <a:pathLst>
                <a:path w="1258" h="2218" extrusionOk="0">
                  <a:moveTo>
                    <a:pt x="893" y="1"/>
                  </a:moveTo>
                  <a:cubicBezTo>
                    <a:pt x="869" y="1"/>
                    <a:pt x="840" y="9"/>
                    <a:pt x="805" y="27"/>
                  </a:cubicBezTo>
                  <a:cubicBezTo>
                    <a:pt x="226" y="323"/>
                    <a:pt x="0" y="2217"/>
                    <a:pt x="0" y="2217"/>
                  </a:cubicBezTo>
                  <a:cubicBezTo>
                    <a:pt x="275" y="2077"/>
                    <a:pt x="1257" y="1"/>
                    <a:pt x="893"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5" name="Google Shape;895;p33"/>
            <p:cNvSpPr/>
            <p:nvPr/>
          </p:nvSpPr>
          <p:spPr>
            <a:xfrm>
              <a:off x="7279998" y="2941940"/>
              <a:ext cx="85947" cy="171501"/>
            </a:xfrm>
            <a:custGeom>
              <a:avLst/>
              <a:gdLst/>
              <a:ahLst/>
              <a:cxnLst/>
              <a:rect l="l" t="t" r="r" b="b"/>
              <a:pathLst>
                <a:path w="876" h="1748" extrusionOk="0">
                  <a:moveTo>
                    <a:pt x="705" y="1"/>
                  </a:moveTo>
                  <a:cubicBezTo>
                    <a:pt x="668" y="1"/>
                    <a:pt x="605" y="61"/>
                    <a:pt x="514" y="204"/>
                  </a:cubicBezTo>
                  <a:cubicBezTo>
                    <a:pt x="0" y="993"/>
                    <a:pt x="64" y="1747"/>
                    <a:pt x="64" y="1747"/>
                  </a:cubicBezTo>
                  <a:cubicBezTo>
                    <a:pt x="530" y="1252"/>
                    <a:pt x="876" y="1"/>
                    <a:pt x="705"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6" name="Google Shape;896;p33"/>
            <p:cNvSpPr/>
            <p:nvPr/>
          </p:nvSpPr>
          <p:spPr>
            <a:xfrm>
              <a:off x="7090939" y="2952144"/>
              <a:ext cx="162474" cy="89675"/>
            </a:xfrm>
            <a:custGeom>
              <a:avLst/>
              <a:gdLst/>
              <a:ahLst/>
              <a:cxnLst/>
              <a:rect l="l" t="t" r="r" b="b"/>
              <a:pathLst>
                <a:path w="1656" h="914" extrusionOk="0">
                  <a:moveTo>
                    <a:pt x="669" y="1"/>
                  </a:moveTo>
                  <a:cubicBezTo>
                    <a:pt x="0" y="1"/>
                    <a:pt x="1175" y="886"/>
                    <a:pt x="1655" y="913"/>
                  </a:cubicBezTo>
                  <a:cubicBezTo>
                    <a:pt x="1655" y="913"/>
                    <a:pt x="1410" y="25"/>
                    <a:pt x="692" y="1"/>
                  </a:cubicBezTo>
                  <a:cubicBezTo>
                    <a:pt x="684" y="1"/>
                    <a:pt x="677" y="1"/>
                    <a:pt x="669"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7;p33"/>
            <p:cNvSpPr/>
            <p:nvPr/>
          </p:nvSpPr>
          <p:spPr>
            <a:xfrm>
              <a:off x="7089565" y="3107945"/>
              <a:ext cx="219576" cy="95562"/>
            </a:xfrm>
            <a:custGeom>
              <a:avLst/>
              <a:gdLst/>
              <a:ahLst/>
              <a:cxnLst/>
              <a:rect l="l" t="t" r="r" b="b"/>
              <a:pathLst>
                <a:path w="2238" h="974" extrusionOk="0">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8" name="Google Shape;898;p33"/>
            <p:cNvSpPr/>
            <p:nvPr/>
          </p:nvSpPr>
          <p:spPr>
            <a:xfrm>
              <a:off x="7126945" y="3272674"/>
              <a:ext cx="220851" cy="117931"/>
            </a:xfrm>
            <a:custGeom>
              <a:avLst/>
              <a:gdLst/>
              <a:ahLst/>
              <a:cxnLst/>
              <a:rect l="l" t="t" r="r" b="b"/>
              <a:pathLst>
                <a:path w="2251" h="1202" extrusionOk="0">
                  <a:moveTo>
                    <a:pt x="752" y="0"/>
                  </a:moveTo>
                  <a:cubicBezTo>
                    <a:pt x="0" y="0"/>
                    <a:pt x="586" y="698"/>
                    <a:pt x="2251" y="1202"/>
                  </a:cubicBezTo>
                  <a:cubicBezTo>
                    <a:pt x="2251" y="1202"/>
                    <a:pt x="1655" y="38"/>
                    <a:pt x="815" y="2"/>
                  </a:cubicBezTo>
                  <a:cubicBezTo>
                    <a:pt x="793" y="1"/>
                    <a:pt x="772" y="0"/>
                    <a:pt x="752"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9" name="Google Shape;899;p33"/>
            <p:cNvSpPr/>
            <p:nvPr/>
          </p:nvSpPr>
          <p:spPr>
            <a:xfrm>
              <a:off x="7090350" y="3435147"/>
              <a:ext cx="295122" cy="139025"/>
            </a:xfrm>
            <a:custGeom>
              <a:avLst/>
              <a:gdLst/>
              <a:ahLst/>
              <a:cxnLst/>
              <a:rect l="l" t="t" r="r" b="b"/>
              <a:pathLst>
                <a:path w="3008" h="1417" extrusionOk="0">
                  <a:moveTo>
                    <a:pt x="1029" y="0"/>
                  </a:moveTo>
                  <a:cubicBezTo>
                    <a:pt x="1004" y="0"/>
                    <a:pt x="979" y="1"/>
                    <a:pt x="955" y="3"/>
                  </a:cubicBezTo>
                  <a:cubicBezTo>
                    <a:pt x="0" y="87"/>
                    <a:pt x="1946" y="1258"/>
                    <a:pt x="3007" y="1416"/>
                  </a:cubicBezTo>
                  <a:cubicBezTo>
                    <a:pt x="3007" y="1416"/>
                    <a:pt x="1969" y="0"/>
                    <a:pt x="1029"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0" name="Google Shape;900;p33"/>
            <p:cNvSpPr/>
            <p:nvPr/>
          </p:nvSpPr>
          <p:spPr>
            <a:xfrm>
              <a:off x="7139209" y="3640984"/>
              <a:ext cx="271772" cy="137652"/>
            </a:xfrm>
            <a:custGeom>
              <a:avLst/>
              <a:gdLst/>
              <a:ahLst/>
              <a:cxnLst/>
              <a:rect l="l" t="t" r="r" b="b"/>
              <a:pathLst>
                <a:path w="2770" h="1403" extrusionOk="0">
                  <a:moveTo>
                    <a:pt x="720" y="1"/>
                  </a:moveTo>
                  <a:cubicBezTo>
                    <a:pt x="0" y="1"/>
                    <a:pt x="1042" y="1000"/>
                    <a:pt x="2770" y="1402"/>
                  </a:cubicBezTo>
                  <a:cubicBezTo>
                    <a:pt x="2770" y="1402"/>
                    <a:pt x="1790" y="123"/>
                    <a:pt x="843" y="9"/>
                  </a:cubicBezTo>
                  <a:cubicBezTo>
                    <a:pt x="798" y="4"/>
                    <a:pt x="756" y="1"/>
                    <a:pt x="720"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01" name="Google Shape;901;p33"/>
          <p:cNvSpPr txBox="1">
            <a:spLocks noGrp="1"/>
          </p:cNvSpPr>
          <p:nvPr>
            <p:ph type="subTitle" idx="1"/>
          </p:nvPr>
        </p:nvSpPr>
        <p:spPr>
          <a:xfrm>
            <a:off x="1232725" y="2067950"/>
            <a:ext cx="2747734" cy="445500"/>
          </a:xfrm>
          <a:prstGeom prst="rect">
            <a:avLst/>
          </a:prstGeom>
        </p:spPr>
        <p:txBody>
          <a:bodyPr spcFirstLastPara="1" wrap="square" lIns="91425" tIns="91425" rIns="91425" bIns="91425" anchor="b" anchorCtr="0">
            <a:noAutofit/>
          </a:bodyPr>
          <a:lstStyle/>
          <a:p>
            <a:pPr marL="0" indent="0"/>
            <a:r>
              <a:rPr lang="en" dirty="0"/>
              <a:t>Informacion unificada</a:t>
            </a:r>
          </a:p>
        </p:txBody>
      </p:sp>
      <p:sp>
        <p:nvSpPr>
          <p:cNvPr id="903" name="Google Shape;903;p33"/>
          <p:cNvSpPr txBox="1">
            <a:spLocks noGrp="1"/>
          </p:cNvSpPr>
          <p:nvPr>
            <p:ph type="subTitle" idx="2"/>
          </p:nvPr>
        </p:nvSpPr>
        <p:spPr>
          <a:xfrm>
            <a:off x="5174272" y="3617128"/>
            <a:ext cx="2719790" cy="477900"/>
          </a:xfrm>
          <a:prstGeom prst="rect">
            <a:avLst/>
          </a:prstGeom>
          <a:solidFill>
            <a:schemeClr val="accent6"/>
          </a:solidFill>
        </p:spPr>
        <p:txBody>
          <a:bodyPr spcFirstLastPara="1" wrap="square" lIns="91425" tIns="91425" rIns="91425" bIns="91425" anchor="b" anchorCtr="0">
            <a:noAutofit/>
          </a:bodyPr>
          <a:lstStyle/>
          <a:p>
            <a:pPr marL="0" indent="0"/>
            <a:r>
              <a:rPr lang="en" sz="1800" dirty="0">
                <a:latin typeface="Fjalla One"/>
              </a:rPr>
              <a:t>Informacion en linea</a:t>
            </a:r>
            <a:endParaRPr lang="es-ES" sz="1800" dirty="0">
              <a:latin typeface="Fjalla One"/>
            </a:endParaRPr>
          </a:p>
        </p:txBody>
      </p:sp>
      <p:sp>
        <p:nvSpPr>
          <p:cNvPr id="905" name="Google Shape;905;p33"/>
          <p:cNvSpPr txBox="1">
            <a:spLocks noGrp="1"/>
          </p:cNvSpPr>
          <p:nvPr>
            <p:ph type="subTitle" idx="3"/>
          </p:nvPr>
        </p:nvSpPr>
        <p:spPr>
          <a:xfrm>
            <a:off x="1234291" y="3517203"/>
            <a:ext cx="2816761" cy="796192"/>
          </a:xfrm>
          <a:prstGeom prst="rect">
            <a:avLst/>
          </a:prstGeom>
        </p:spPr>
        <p:txBody>
          <a:bodyPr spcFirstLastPara="1" wrap="square" lIns="91425" tIns="91425" rIns="91425" bIns="91425" anchor="b" anchorCtr="0">
            <a:noAutofit/>
          </a:bodyPr>
          <a:lstStyle/>
          <a:p>
            <a:pPr marL="0" indent="0"/>
            <a:r>
              <a:rPr lang="en" dirty="0"/>
              <a:t>Conocer los resultados del negocio</a:t>
            </a:r>
          </a:p>
        </p:txBody>
      </p:sp>
      <p:sp>
        <p:nvSpPr>
          <p:cNvPr id="912" name="Google Shape;912;p33"/>
          <p:cNvSpPr txBox="1">
            <a:spLocks noGrp="1"/>
          </p:cNvSpPr>
          <p:nvPr>
            <p:ph type="subTitle" idx="4"/>
          </p:nvPr>
        </p:nvSpPr>
        <p:spPr>
          <a:xfrm>
            <a:off x="5194658" y="2085428"/>
            <a:ext cx="2747732" cy="428022"/>
          </a:xfrm>
          <a:prstGeom prst="rect">
            <a:avLst/>
          </a:prstGeom>
          <a:solidFill>
            <a:schemeClr val="accent6"/>
          </a:solidFill>
        </p:spPr>
        <p:txBody>
          <a:bodyPr spcFirstLastPara="1" wrap="square" lIns="91425" tIns="91425" rIns="91425" bIns="91425" anchor="b" anchorCtr="0">
            <a:noAutofit/>
          </a:bodyPr>
          <a:lstStyle/>
          <a:p>
            <a:pPr marL="0" lvl="0" indent="0">
              <a:spcBef>
                <a:spcPts val="0"/>
              </a:spcBef>
              <a:spcAft>
                <a:spcPts val="0"/>
              </a:spcAft>
              <a:buNone/>
            </a:pPr>
            <a:r>
              <a:rPr lang="es-ES" sz="1800" dirty="0">
                <a:latin typeface="Fjalla One"/>
              </a:rPr>
              <a:t>Proyectar a futuro</a:t>
            </a:r>
          </a:p>
        </p:txBody>
      </p:sp>
      <p:sp>
        <p:nvSpPr>
          <p:cNvPr id="914" name="Google Shape;914;p33"/>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2A2929"/>
                </a:solidFill>
              </a:rPr>
              <a:t>Necesidades</a:t>
            </a:r>
            <a:endParaRPr b="0" dirty="0">
              <a:solidFill>
                <a:srgbClr val="2A2929"/>
              </a:solidFill>
            </a:endParaRPr>
          </a:p>
        </p:txBody>
      </p:sp>
      <p:grpSp>
        <p:nvGrpSpPr>
          <p:cNvPr id="907" name="Google Shape;907;p33"/>
          <p:cNvGrpSpPr/>
          <p:nvPr/>
        </p:nvGrpSpPr>
        <p:grpSpPr>
          <a:xfrm>
            <a:off x="7390242" y="3337332"/>
            <a:ext cx="532726" cy="418801"/>
            <a:chOff x="2710853" y="2697097"/>
            <a:chExt cx="299150" cy="235163"/>
          </a:xfrm>
        </p:grpSpPr>
        <p:sp>
          <p:nvSpPr>
            <p:cNvPr id="908" name="Google Shape;908;p33"/>
            <p:cNvSpPr/>
            <p:nvPr/>
          </p:nvSpPr>
          <p:spPr>
            <a:xfrm rot="-1400388">
              <a:off x="2732175" y="2774339"/>
              <a:ext cx="135824" cy="135687"/>
            </a:xfrm>
            <a:custGeom>
              <a:avLst/>
              <a:gdLst/>
              <a:ahLst/>
              <a:cxnLst/>
              <a:rect l="l" t="t" r="r" b="b"/>
              <a:pathLst>
                <a:path w="2973" h="2970" extrusionOk="0">
                  <a:moveTo>
                    <a:pt x="1484" y="1"/>
                  </a:moveTo>
                  <a:cubicBezTo>
                    <a:pt x="664" y="1"/>
                    <a:pt x="1" y="664"/>
                    <a:pt x="1" y="1485"/>
                  </a:cubicBezTo>
                  <a:cubicBezTo>
                    <a:pt x="1" y="2306"/>
                    <a:pt x="664" y="2969"/>
                    <a:pt x="1484" y="2969"/>
                  </a:cubicBezTo>
                  <a:cubicBezTo>
                    <a:pt x="2305" y="2969"/>
                    <a:pt x="2972" y="2306"/>
                    <a:pt x="2972" y="1485"/>
                  </a:cubicBezTo>
                  <a:cubicBezTo>
                    <a:pt x="2972" y="664"/>
                    <a:pt x="2305" y="1"/>
                    <a:pt x="1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latin typeface="Fjalla One"/>
              </a:endParaRPr>
            </a:p>
          </p:txBody>
        </p:sp>
        <p:sp>
          <p:nvSpPr>
            <p:cNvPr id="909" name="Google Shape;909;p33"/>
            <p:cNvSpPr/>
            <p:nvPr/>
          </p:nvSpPr>
          <p:spPr>
            <a:xfrm rot="-1400388">
              <a:off x="2840346" y="2762777"/>
              <a:ext cx="146652" cy="146423"/>
            </a:xfrm>
            <a:custGeom>
              <a:avLst/>
              <a:gdLst/>
              <a:ahLst/>
              <a:cxnLst/>
              <a:rect l="l" t="t" r="r" b="b"/>
              <a:pathLst>
                <a:path w="3210" h="3205" extrusionOk="0">
                  <a:moveTo>
                    <a:pt x="1603" y="1"/>
                  </a:moveTo>
                  <a:cubicBezTo>
                    <a:pt x="719" y="1"/>
                    <a:pt x="0" y="718"/>
                    <a:pt x="0" y="1602"/>
                  </a:cubicBezTo>
                  <a:cubicBezTo>
                    <a:pt x="0" y="2487"/>
                    <a:pt x="719" y="3205"/>
                    <a:pt x="1603" y="3205"/>
                  </a:cubicBezTo>
                  <a:cubicBezTo>
                    <a:pt x="2490" y="3205"/>
                    <a:pt x="3209" y="2487"/>
                    <a:pt x="3209" y="1602"/>
                  </a:cubicBezTo>
                  <a:cubicBezTo>
                    <a:pt x="3209" y="718"/>
                    <a:pt x="2490" y="1"/>
                    <a:pt x="16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latin typeface="Fjalla One"/>
              </a:endParaRPr>
            </a:p>
          </p:txBody>
        </p:sp>
        <p:sp>
          <p:nvSpPr>
            <p:cNvPr id="910" name="Google Shape;910;p33"/>
            <p:cNvSpPr/>
            <p:nvPr/>
          </p:nvSpPr>
          <p:spPr>
            <a:xfrm rot="-1400388">
              <a:off x="2810168" y="2733050"/>
              <a:ext cx="29239" cy="50117"/>
            </a:xfrm>
            <a:custGeom>
              <a:avLst/>
              <a:gdLst/>
              <a:ahLst/>
              <a:cxnLst/>
              <a:rect l="l" t="t" r="r" b="b"/>
              <a:pathLst>
                <a:path w="640" h="1097" extrusionOk="0">
                  <a:moveTo>
                    <a:pt x="517" y="0"/>
                  </a:moveTo>
                  <a:cubicBezTo>
                    <a:pt x="505" y="465"/>
                    <a:pt x="4" y="1010"/>
                    <a:pt x="0" y="1014"/>
                  </a:cubicBezTo>
                  <a:lnTo>
                    <a:pt x="87" y="1097"/>
                  </a:lnTo>
                  <a:cubicBezTo>
                    <a:pt x="110" y="1073"/>
                    <a:pt x="627" y="516"/>
                    <a:pt x="640" y="0"/>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latin typeface="Fjalla One"/>
              </a:endParaRPr>
            </a:p>
          </p:txBody>
        </p:sp>
        <p:sp>
          <p:nvSpPr>
            <p:cNvPr id="911" name="Google Shape;911;p33"/>
            <p:cNvSpPr/>
            <p:nvPr/>
          </p:nvSpPr>
          <p:spPr>
            <a:xfrm rot="-1400388">
              <a:off x="2770018" y="2705448"/>
              <a:ext cx="54823" cy="61310"/>
            </a:xfrm>
            <a:custGeom>
              <a:avLst/>
              <a:gdLst/>
              <a:ahLst/>
              <a:cxnLst/>
              <a:rect l="l" t="t" r="r" b="b"/>
              <a:pathLst>
                <a:path w="1200" h="1342" extrusionOk="0">
                  <a:moveTo>
                    <a:pt x="465" y="1"/>
                  </a:moveTo>
                  <a:lnTo>
                    <a:pt x="465" y="1"/>
                  </a:lnTo>
                  <a:cubicBezTo>
                    <a:pt x="0" y="797"/>
                    <a:pt x="1049" y="1342"/>
                    <a:pt x="1049" y="1342"/>
                  </a:cubicBezTo>
                  <a:cubicBezTo>
                    <a:pt x="1049" y="1342"/>
                    <a:pt x="1199" y="123"/>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latin typeface="Fjalla One"/>
              </a:endParaRPr>
            </a:p>
          </p:txBody>
        </p:sp>
      </p:grpSp>
    </p:spTree>
    <p:extLst>
      <p:ext uri="{BB962C8B-B14F-4D97-AF65-F5344CB8AC3E}">
        <p14:creationId xmlns:p14="http://schemas.microsoft.com/office/powerpoint/2010/main" val="265625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948"/>
        <p:cNvGrpSpPr/>
        <p:nvPr/>
      </p:nvGrpSpPr>
      <p:grpSpPr>
        <a:xfrm>
          <a:off x="0" y="0"/>
          <a:ext cx="0" cy="0"/>
          <a:chOff x="0" y="0"/>
          <a:chExt cx="0" cy="0"/>
        </a:xfrm>
      </p:grpSpPr>
      <p:sp>
        <p:nvSpPr>
          <p:cNvPr id="949" name="Google Shape;949;p36"/>
          <p:cNvSpPr/>
          <p:nvPr/>
        </p:nvSpPr>
        <p:spPr>
          <a:xfrm>
            <a:off x="4004725" y="3857050"/>
            <a:ext cx="1130700" cy="191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0" name="Google Shape;950;p36"/>
          <p:cNvSpPr/>
          <p:nvPr/>
        </p:nvSpPr>
        <p:spPr>
          <a:xfrm>
            <a:off x="6789925" y="3857050"/>
            <a:ext cx="1130700" cy="191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1" name="Google Shape;951;p36"/>
          <p:cNvSpPr/>
          <p:nvPr/>
        </p:nvSpPr>
        <p:spPr>
          <a:xfrm>
            <a:off x="1219525" y="3857050"/>
            <a:ext cx="1130700" cy="191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2" name="Google Shape;952;p36"/>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dirty="0">
                <a:solidFill>
                  <a:srgbClr val="2A2929"/>
                </a:solidFill>
              </a:rPr>
              <a:t>SUCURSALES</a:t>
            </a:r>
            <a:endParaRPr lang="es-ES" dirty="0"/>
          </a:p>
        </p:txBody>
      </p:sp>
      <p:sp>
        <p:nvSpPr>
          <p:cNvPr id="953" name="Google Shape;953;p36"/>
          <p:cNvSpPr txBox="1"/>
          <p:nvPr/>
        </p:nvSpPr>
        <p:spPr>
          <a:xfrm>
            <a:off x="3509700" y="4172125"/>
            <a:ext cx="2126700" cy="447000"/>
          </a:xfrm>
          <a:prstGeom prst="rect">
            <a:avLst/>
          </a:prstGeom>
          <a:noFill/>
          <a:ln>
            <a:noFill/>
          </a:ln>
        </p:spPr>
        <p:txBody>
          <a:bodyPr spcFirstLastPara="1" wrap="square" lIns="91425" tIns="324000" rIns="91425" bIns="91425" anchor="ctr" anchorCtr="0">
            <a:noAutofit/>
          </a:bodyPr>
          <a:lstStyle/>
          <a:p>
            <a:pPr marL="0" lvl="0" indent="0" algn="ctr" rtl="0">
              <a:lnSpc>
                <a:spcPct val="100000"/>
              </a:lnSpc>
              <a:spcBef>
                <a:spcPts val="0"/>
              </a:spcBef>
              <a:spcAft>
                <a:spcPts val="1600"/>
              </a:spcAft>
              <a:buNone/>
            </a:pPr>
            <a:endParaRPr lang="en" dirty="0">
              <a:solidFill>
                <a:srgbClr val="2A2929"/>
              </a:solidFill>
              <a:latin typeface="Barlow"/>
              <a:ea typeface="Barlow"/>
              <a:cs typeface="Barlow"/>
            </a:endParaRPr>
          </a:p>
        </p:txBody>
      </p:sp>
      <p:sp>
        <p:nvSpPr>
          <p:cNvPr id="954" name="Google Shape;954;p36"/>
          <p:cNvSpPr txBox="1"/>
          <p:nvPr/>
        </p:nvSpPr>
        <p:spPr>
          <a:xfrm>
            <a:off x="6298000" y="4172125"/>
            <a:ext cx="2126700" cy="447000"/>
          </a:xfrm>
          <a:prstGeom prst="rect">
            <a:avLst/>
          </a:prstGeom>
          <a:noFill/>
          <a:ln>
            <a:noFill/>
          </a:ln>
        </p:spPr>
        <p:txBody>
          <a:bodyPr spcFirstLastPara="1" wrap="square" lIns="91425" tIns="324000" rIns="91425" bIns="91425" anchor="ctr" anchorCtr="0">
            <a:noAutofit/>
          </a:bodyPr>
          <a:lstStyle/>
          <a:p>
            <a:pPr marL="0" lvl="0" indent="0" algn="ctr" rtl="0">
              <a:lnSpc>
                <a:spcPct val="100000"/>
              </a:lnSpc>
              <a:spcBef>
                <a:spcPts val="0"/>
              </a:spcBef>
              <a:spcAft>
                <a:spcPts val="1600"/>
              </a:spcAft>
              <a:buNone/>
            </a:pPr>
            <a:endParaRPr lang="en" dirty="0">
              <a:solidFill>
                <a:srgbClr val="2A2929"/>
              </a:solidFill>
              <a:latin typeface="Barlow"/>
              <a:ea typeface="Barlow"/>
              <a:cs typeface="Barlow"/>
            </a:endParaRPr>
          </a:p>
        </p:txBody>
      </p:sp>
      <p:sp>
        <p:nvSpPr>
          <p:cNvPr id="955" name="Google Shape;955;p36"/>
          <p:cNvSpPr txBox="1"/>
          <p:nvPr/>
        </p:nvSpPr>
        <p:spPr>
          <a:xfrm>
            <a:off x="721525" y="4172125"/>
            <a:ext cx="2126700" cy="447000"/>
          </a:xfrm>
          <a:prstGeom prst="rect">
            <a:avLst/>
          </a:prstGeom>
          <a:noFill/>
          <a:ln>
            <a:noFill/>
          </a:ln>
        </p:spPr>
        <p:txBody>
          <a:bodyPr spcFirstLastPara="1" wrap="square" lIns="91425" tIns="324000" rIns="91425" bIns="91425" anchor="ctr" anchorCtr="0">
            <a:noAutofit/>
          </a:bodyPr>
          <a:lstStyle/>
          <a:p>
            <a:pPr marL="0" lvl="0" indent="0" algn="ctr" rtl="0">
              <a:lnSpc>
                <a:spcPct val="100000"/>
              </a:lnSpc>
              <a:spcBef>
                <a:spcPts val="0"/>
              </a:spcBef>
              <a:spcAft>
                <a:spcPts val="1600"/>
              </a:spcAft>
              <a:buNone/>
            </a:pPr>
            <a:endParaRPr lang="en" dirty="0">
              <a:solidFill>
                <a:srgbClr val="2A2929"/>
              </a:solidFill>
              <a:latin typeface="Barlow"/>
              <a:ea typeface="Barlow"/>
              <a:cs typeface="Barlow"/>
            </a:endParaRPr>
          </a:p>
        </p:txBody>
      </p:sp>
      <p:grpSp>
        <p:nvGrpSpPr>
          <p:cNvPr id="956" name="Google Shape;956;p36"/>
          <p:cNvGrpSpPr/>
          <p:nvPr/>
        </p:nvGrpSpPr>
        <p:grpSpPr>
          <a:xfrm>
            <a:off x="1049418" y="2468875"/>
            <a:ext cx="1470907" cy="1470907"/>
            <a:chOff x="5681300" y="2527788"/>
            <a:chExt cx="805800" cy="805800"/>
          </a:xfrm>
        </p:grpSpPr>
        <p:sp>
          <p:nvSpPr>
            <p:cNvPr id="957" name="Google Shape;957;p36"/>
            <p:cNvSpPr/>
            <p:nvPr/>
          </p:nvSpPr>
          <p:spPr>
            <a:xfrm>
              <a:off x="5681300" y="2527788"/>
              <a:ext cx="805800" cy="805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8" name="Google Shape;958;p36"/>
            <p:cNvSpPr/>
            <p:nvPr/>
          </p:nvSpPr>
          <p:spPr>
            <a:xfrm>
              <a:off x="5681300" y="2527788"/>
              <a:ext cx="805800" cy="805800"/>
            </a:xfrm>
            <a:prstGeom prst="pie">
              <a:avLst>
                <a:gd name="adj1" fmla="val 9124146"/>
                <a:gd name="adj2" fmla="val 1620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9" name="Google Shape;959;p36"/>
          <p:cNvGrpSpPr/>
          <p:nvPr/>
        </p:nvGrpSpPr>
        <p:grpSpPr>
          <a:xfrm>
            <a:off x="3837655" y="2468875"/>
            <a:ext cx="1470907" cy="1470907"/>
            <a:chOff x="5681300" y="2527788"/>
            <a:chExt cx="805800" cy="805800"/>
          </a:xfrm>
        </p:grpSpPr>
        <p:sp>
          <p:nvSpPr>
            <p:cNvPr id="960" name="Google Shape;960;p36"/>
            <p:cNvSpPr/>
            <p:nvPr/>
          </p:nvSpPr>
          <p:spPr>
            <a:xfrm>
              <a:off x="5681300" y="2527788"/>
              <a:ext cx="805800" cy="805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1" name="Google Shape;961;p36"/>
            <p:cNvSpPr/>
            <p:nvPr/>
          </p:nvSpPr>
          <p:spPr>
            <a:xfrm>
              <a:off x="5681300" y="2527788"/>
              <a:ext cx="805800" cy="805800"/>
            </a:xfrm>
            <a:prstGeom prst="pie">
              <a:avLst>
                <a:gd name="adj1" fmla="val 6246211"/>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62" name="Google Shape;962;p36"/>
          <p:cNvGrpSpPr/>
          <p:nvPr/>
        </p:nvGrpSpPr>
        <p:grpSpPr>
          <a:xfrm>
            <a:off x="6625780" y="2468875"/>
            <a:ext cx="1470907" cy="1470907"/>
            <a:chOff x="5681300" y="2527788"/>
            <a:chExt cx="805800" cy="805800"/>
          </a:xfrm>
        </p:grpSpPr>
        <p:sp>
          <p:nvSpPr>
            <p:cNvPr id="963" name="Google Shape;963;p36"/>
            <p:cNvSpPr/>
            <p:nvPr/>
          </p:nvSpPr>
          <p:spPr>
            <a:xfrm>
              <a:off x="5681300" y="2527788"/>
              <a:ext cx="805800" cy="805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4" name="Google Shape;964;p36"/>
            <p:cNvSpPr/>
            <p:nvPr/>
          </p:nvSpPr>
          <p:spPr>
            <a:xfrm>
              <a:off x="5681300" y="2527788"/>
              <a:ext cx="805800" cy="805800"/>
            </a:xfrm>
            <a:prstGeom prst="pie">
              <a:avLst>
                <a:gd name="adj1" fmla="val 1775828"/>
                <a:gd name="adj2" fmla="val 162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65" name="Google Shape;965;p36"/>
          <p:cNvSpPr txBox="1"/>
          <p:nvPr/>
        </p:nvSpPr>
        <p:spPr>
          <a:xfrm>
            <a:off x="3509700" y="1752125"/>
            <a:ext cx="2460400" cy="716750"/>
          </a:xfrm>
          <a:prstGeom prst="rect">
            <a:avLst/>
          </a:prstGeom>
          <a:noFill/>
          <a:ln>
            <a:noFill/>
          </a:ln>
        </p:spPr>
        <p:txBody>
          <a:bodyPr spcFirstLastPara="1" wrap="square" lIns="91425" tIns="324000" rIns="91425" bIns="91425" anchor="b" anchorCtr="0">
            <a:noAutofit/>
          </a:bodyPr>
          <a:lstStyle/>
          <a:p>
            <a:pPr algn="ctr">
              <a:spcAft>
                <a:spcPts val="1600"/>
              </a:spcAft>
            </a:pPr>
            <a:r>
              <a:rPr lang="en" sz="1800" dirty="0">
                <a:solidFill>
                  <a:srgbClr val="2A2929"/>
                </a:solidFill>
                <a:latin typeface="Fjalla One"/>
                <a:ea typeface="Fjalla One"/>
                <a:cs typeface="Fjalla One"/>
                <a:sym typeface="Fjalla One"/>
              </a:rPr>
              <a:t>SUCURSAL New Jersey</a:t>
            </a:r>
            <a:endParaRPr sz="1800" dirty="0">
              <a:solidFill>
                <a:srgbClr val="2A2929"/>
              </a:solidFill>
              <a:latin typeface="Fjalla One"/>
              <a:ea typeface="Fjalla One"/>
              <a:cs typeface="Fjalla One"/>
              <a:sym typeface="Fjalla One"/>
            </a:endParaRPr>
          </a:p>
        </p:txBody>
      </p:sp>
      <p:sp>
        <p:nvSpPr>
          <p:cNvPr id="966" name="Google Shape;966;p36"/>
          <p:cNvSpPr txBox="1"/>
          <p:nvPr/>
        </p:nvSpPr>
        <p:spPr>
          <a:xfrm>
            <a:off x="6329666" y="1678353"/>
            <a:ext cx="2281457" cy="802749"/>
          </a:xfrm>
          <a:prstGeom prst="rect">
            <a:avLst/>
          </a:prstGeom>
          <a:noFill/>
          <a:ln>
            <a:noFill/>
          </a:ln>
        </p:spPr>
        <p:txBody>
          <a:bodyPr spcFirstLastPara="1" wrap="square" lIns="91425" tIns="324000" rIns="91425" bIns="91425" anchor="b" anchorCtr="0">
            <a:noAutofit/>
          </a:bodyPr>
          <a:lstStyle/>
          <a:p>
            <a:pPr algn="ctr">
              <a:spcAft>
                <a:spcPts val="1600"/>
              </a:spcAft>
            </a:pPr>
            <a:r>
              <a:rPr lang="en" sz="1800" dirty="0">
                <a:solidFill>
                  <a:srgbClr val="2A2929"/>
                </a:solidFill>
                <a:latin typeface="Fjalla One"/>
                <a:ea typeface="Fjalla One"/>
                <a:cs typeface="Fjalla One"/>
                <a:sym typeface="Fjalla One"/>
              </a:rPr>
              <a:t>SUCURSAL Pensilvania</a:t>
            </a:r>
            <a:endParaRPr sz="1800" dirty="0">
              <a:solidFill>
                <a:srgbClr val="2A2929"/>
              </a:solidFill>
              <a:latin typeface="Fjalla One"/>
              <a:ea typeface="Fjalla One"/>
              <a:cs typeface="Fjalla One"/>
              <a:sym typeface="Fjalla One"/>
            </a:endParaRPr>
          </a:p>
        </p:txBody>
      </p:sp>
      <p:sp>
        <p:nvSpPr>
          <p:cNvPr id="967" name="Google Shape;967;p36"/>
          <p:cNvSpPr txBox="1"/>
          <p:nvPr/>
        </p:nvSpPr>
        <p:spPr>
          <a:xfrm>
            <a:off x="721525" y="1752125"/>
            <a:ext cx="2126700" cy="698100"/>
          </a:xfrm>
          <a:prstGeom prst="rect">
            <a:avLst/>
          </a:prstGeom>
          <a:noFill/>
          <a:ln>
            <a:noFill/>
          </a:ln>
        </p:spPr>
        <p:txBody>
          <a:bodyPr spcFirstLastPara="1" wrap="square" lIns="91425" tIns="324000" rIns="91425" bIns="91425" anchor="b" anchorCtr="0">
            <a:noAutofit/>
          </a:bodyPr>
          <a:lstStyle/>
          <a:p>
            <a:pPr algn="ctr">
              <a:spcAft>
                <a:spcPts val="1600"/>
              </a:spcAft>
            </a:pPr>
            <a:r>
              <a:rPr lang="en" sz="1800" dirty="0">
                <a:solidFill>
                  <a:srgbClr val="2A2929"/>
                </a:solidFill>
                <a:latin typeface="Fjalla One"/>
                <a:ea typeface="Fjalla One"/>
                <a:cs typeface="Fjalla One"/>
                <a:sym typeface="Fjalla One"/>
              </a:rPr>
              <a:t>SUCURSAL New York</a:t>
            </a:r>
            <a:endParaRPr sz="1800" dirty="0">
              <a:solidFill>
                <a:srgbClr val="2A2929"/>
              </a:solidFill>
              <a:latin typeface="Fjalla One"/>
              <a:ea typeface="Fjalla One"/>
              <a:cs typeface="Fjalla One"/>
              <a:sym typeface="Fjalla One"/>
            </a:endParaRPr>
          </a:p>
        </p:txBody>
      </p:sp>
      <p:grpSp>
        <p:nvGrpSpPr>
          <p:cNvPr id="968" name="Google Shape;968;p36"/>
          <p:cNvGrpSpPr/>
          <p:nvPr/>
        </p:nvGrpSpPr>
        <p:grpSpPr>
          <a:xfrm>
            <a:off x="1417200" y="2906150"/>
            <a:ext cx="923550" cy="757113"/>
            <a:chOff x="1417200" y="2906150"/>
            <a:chExt cx="923550" cy="757113"/>
          </a:xfrm>
        </p:grpSpPr>
        <p:sp>
          <p:nvSpPr>
            <p:cNvPr id="969" name="Google Shape;969;p36"/>
            <p:cNvSpPr/>
            <p:nvPr/>
          </p:nvSpPr>
          <p:spPr>
            <a:xfrm>
              <a:off x="2070150" y="2906150"/>
              <a:ext cx="135300" cy="127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0" name="Google Shape;970;p36"/>
            <p:cNvSpPr/>
            <p:nvPr/>
          </p:nvSpPr>
          <p:spPr>
            <a:xfrm>
              <a:off x="2205450" y="3089888"/>
              <a:ext cx="135300" cy="127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1" name="Google Shape;971;p36"/>
            <p:cNvSpPr/>
            <p:nvPr/>
          </p:nvSpPr>
          <p:spPr>
            <a:xfrm>
              <a:off x="1894925" y="3247434"/>
              <a:ext cx="222900" cy="224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2" name="Google Shape;972;p36"/>
            <p:cNvSpPr/>
            <p:nvPr/>
          </p:nvSpPr>
          <p:spPr>
            <a:xfrm>
              <a:off x="1417200" y="3535763"/>
              <a:ext cx="135300" cy="127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73" name="Google Shape;973;p36"/>
          <p:cNvGrpSpPr/>
          <p:nvPr/>
        </p:nvGrpSpPr>
        <p:grpSpPr>
          <a:xfrm>
            <a:off x="4641825" y="2906150"/>
            <a:ext cx="445825" cy="565384"/>
            <a:chOff x="1894925" y="2906150"/>
            <a:chExt cx="445825" cy="565384"/>
          </a:xfrm>
        </p:grpSpPr>
        <p:sp>
          <p:nvSpPr>
            <p:cNvPr id="974" name="Google Shape;974;p36"/>
            <p:cNvSpPr/>
            <p:nvPr/>
          </p:nvSpPr>
          <p:spPr>
            <a:xfrm>
              <a:off x="2070150" y="2906150"/>
              <a:ext cx="135300" cy="127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5" name="Google Shape;975;p36"/>
            <p:cNvSpPr/>
            <p:nvPr/>
          </p:nvSpPr>
          <p:spPr>
            <a:xfrm>
              <a:off x="2205450" y="3089888"/>
              <a:ext cx="135300" cy="127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6" name="Google Shape;976;p36"/>
            <p:cNvSpPr/>
            <p:nvPr/>
          </p:nvSpPr>
          <p:spPr>
            <a:xfrm>
              <a:off x="1894925" y="3247434"/>
              <a:ext cx="222900" cy="224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77" name="Google Shape;977;p36"/>
          <p:cNvGrpSpPr/>
          <p:nvPr/>
        </p:nvGrpSpPr>
        <p:grpSpPr>
          <a:xfrm>
            <a:off x="7539992" y="2728982"/>
            <a:ext cx="337861" cy="452082"/>
            <a:chOff x="1913402" y="2645566"/>
            <a:chExt cx="427348" cy="571822"/>
          </a:xfrm>
        </p:grpSpPr>
        <p:sp>
          <p:nvSpPr>
            <p:cNvPr id="978" name="Google Shape;978;p36"/>
            <p:cNvSpPr/>
            <p:nvPr/>
          </p:nvSpPr>
          <p:spPr>
            <a:xfrm>
              <a:off x="1913402" y="2962405"/>
              <a:ext cx="135300" cy="127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9" name="Google Shape;979;p36"/>
            <p:cNvSpPr/>
            <p:nvPr/>
          </p:nvSpPr>
          <p:spPr>
            <a:xfrm>
              <a:off x="2205450" y="3089888"/>
              <a:ext cx="135300" cy="127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0" name="Google Shape;980;p36"/>
            <p:cNvSpPr/>
            <p:nvPr/>
          </p:nvSpPr>
          <p:spPr>
            <a:xfrm>
              <a:off x="1985410" y="2645566"/>
              <a:ext cx="222900" cy="224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984"/>
        <p:cNvGrpSpPr/>
        <p:nvPr/>
      </p:nvGrpSpPr>
      <p:grpSpPr>
        <a:xfrm>
          <a:off x="0" y="0"/>
          <a:ext cx="0" cy="0"/>
          <a:chOff x="0" y="0"/>
          <a:chExt cx="0" cy="0"/>
        </a:xfrm>
      </p:grpSpPr>
      <p:grpSp>
        <p:nvGrpSpPr>
          <p:cNvPr id="985" name="Google Shape;985;p37"/>
          <p:cNvGrpSpPr/>
          <p:nvPr/>
        </p:nvGrpSpPr>
        <p:grpSpPr>
          <a:xfrm>
            <a:off x="2001575" y="1865051"/>
            <a:ext cx="6822775" cy="2991600"/>
            <a:chOff x="2001575" y="1865051"/>
            <a:chExt cx="6822775" cy="2991600"/>
          </a:xfrm>
        </p:grpSpPr>
        <p:sp>
          <p:nvSpPr>
            <p:cNvPr id="986" name="Google Shape;986;p37"/>
            <p:cNvSpPr/>
            <p:nvPr/>
          </p:nvSpPr>
          <p:spPr>
            <a:xfrm>
              <a:off x="2455650" y="1865051"/>
              <a:ext cx="6368700" cy="2991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sp>
          <p:nvSpPr>
            <p:cNvPr id="987" name="Google Shape;987;p37"/>
            <p:cNvSpPr/>
            <p:nvPr/>
          </p:nvSpPr>
          <p:spPr>
            <a:xfrm rot="-5400000">
              <a:off x="1976825" y="1889801"/>
              <a:ext cx="511200" cy="4617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a:p>
          </p:txBody>
        </p:sp>
      </p:grpSp>
      <p:sp>
        <p:nvSpPr>
          <p:cNvPr id="988" name="Google Shape;988;p37"/>
          <p:cNvSpPr txBox="1"/>
          <p:nvPr/>
        </p:nvSpPr>
        <p:spPr>
          <a:xfrm>
            <a:off x="2851112" y="2686441"/>
            <a:ext cx="2344500" cy="212700"/>
          </a:xfrm>
          <a:prstGeom prst="rect">
            <a:avLst/>
          </a:prstGeom>
          <a:noFill/>
          <a:ln>
            <a:noFill/>
          </a:ln>
        </p:spPr>
        <p:txBody>
          <a:bodyPr spcFirstLastPara="1" wrap="square" lIns="91425" tIns="6350" rIns="0" bIns="0" anchor="b" anchorCtr="0">
            <a:noAutofit/>
          </a:bodyPr>
          <a:lstStyle/>
          <a:p>
            <a:r>
              <a:rPr lang="es-AR">
                <a:solidFill>
                  <a:srgbClr val="2A2929"/>
                </a:solidFill>
                <a:latin typeface="Barlow"/>
                <a:sym typeface="Barlow"/>
              </a:rPr>
              <a:t>Cuanto gastan</a:t>
            </a:r>
            <a:endParaRPr lang="es-AR"/>
          </a:p>
        </p:txBody>
      </p:sp>
      <p:sp>
        <p:nvSpPr>
          <p:cNvPr id="989" name="Google Shape;989;p37"/>
          <p:cNvSpPr txBox="1"/>
          <p:nvPr/>
        </p:nvSpPr>
        <p:spPr>
          <a:xfrm>
            <a:off x="2851113" y="2111316"/>
            <a:ext cx="2344500" cy="540900"/>
          </a:xfrm>
          <a:prstGeom prst="rect">
            <a:avLst/>
          </a:prstGeom>
          <a:noFill/>
          <a:ln>
            <a:noFill/>
          </a:ln>
        </p:spPr>
        <p:txBody>
          <a:bodyPr spcFirstLastPara="1" wrap="square" lIns="91425" tIns="6350" rIns="0" bIns="0" anchor="b" anchorCtr="0">
            <a:noAutofit/>
          </a:bodyPr>
          <a:lstStyle/>
          <a:p>
            <a:pPr marL="0" marR="0" lvl="0" indent="0" algn="l" rtl="0">
              <a:lnSpc>
                <a:spcPct val="100000"/>
              </a:lnSpc>
              <a:spcBef>
                <a:spcPts val="0"/>
              </a:spcBef>
              <a:spcAft>
                <a:spcPts val="0"/>
              </a:spcAft>
              <a:buNone/>
            </a:pPr>
            <a:r>
              <a:rPr lang="es-AR" sz="3600">
                <a:solidFill>
                  <a:srgbClr val="2A2929"/>
                </a:solidFill>
                <a:latin typeface="Fjalla One"/>
                <a:ea typeface="Fjalla One"/>
                <a:cs typeface="Fjalla One"/>
                <a:sym typeface="Fjalla One"/>
              </a:rPr>
              <a:t>$60 </a:t>
            </a:r>
          </a:p>
        </p:txBody>
      </p:sp>
      <p:sp>
        <p:nvSpPr>
          <p:cNvPr id="990" name="Google Shape;990;p37"/>
          <p:cNvSpPr txBox="1">
            <a:spLocks noGrp="1"/>
          </p:cNvSpPr>
          <p:nvPr>
            <p:ph type="ctrTitle"/>
          </p:nvPr>
        </p:nvSpPr>
        <p:spPr>
          <a:prstGeom prst="rect">
            <a:avLst/>
          </a:prstGeom>
        </p:spPr>
        <p:txBody>
          <a:bodyPr spcFirstLastPara="1" wrap="square" lIns="91425" tIns="91425" rIns="91425" bIns="91425" anchor="t" anchorCtr="0">
            <a:noAutofit/>
          </a:bodyPr>
          <a:lstStyle/>
          <a:p>
            <a:r>
              <a:rPr lang="en" dirty="0">
                <a:solidFill>
                  <a:srgbClr val="2A2929"/>
                </a:solidFill>
              </a:rPr>
              <a:t>DATOS A ANALIZAR</a:t>
            </a:r>
          </a:p>
        </p:txBody>
      </p:sp>
      <p:sp>
        <p:nvSpPr>
          <p:cNvPr id="991" name="Google Shape;991;p37"/>
          <p:cNvSpPr txBox="1"/>
          <p:nvPr/>
        </p:nvSpPr>
        <p:spPr>
          <a:xfrm>
            <a:off x="5946100" y="1996794"/>
            <a:ext cx="2471400" cy="342900"/>
          </a:xfrm>
          <a:prstGeom prst="rect">
            <a:avLst/>
          </a:prstGeom>
          <a:noFill/>
          <a:ln>
            <a:noFill/>
          </a:ln>
        </p:spPr>
        <p:txBody>
          <a:bodyPr spcFirstLastPara="1" wrap="square" lIns="91425" tIns="6350" rIns="0" bIns="0" anchor="b" anchorCtr="0">
            <a:noAutofit/>
          </a:bodyPr>
          <a:lstStyle/>
          <a:p>
            <a:pPr marL="0" marR="0" lvl="0" indent="0" algn="r" rtl="0">
              <a:lnSpc>
                <a:spcPct val="100000"/>
              </a:lnSpc>
              <a:spcBef>
                <a:spcPts val="0"/>
              </a:spcBef>
              <a:spcAft>
                <a:spcPts val="0"/>
              </a:spcAft>
              <a:buNone/>
            </a:pPr>
            <a:r>
              <a:rPr lang="es-AR" sz="1600" dirty="0">
                <a:solidFill>
                  <a:srgbClr val="2A2929"/>
                </a:solidFill>
                <a:latin typeface="Fjalla One"/>
                <a:ea typeface="Fjalla One"/>
                <a:cs typeface="Fjalla One"/>
                <a:sym typeface="Fjalla One"/>
              </a:rPr>
              <a:t>TURNO</a:t>
            </a:r>
          </a:p>
        </p:txBody>
      </p:sp>
      <p:sp>
        <p:nvSpPr>
          <p:cNvPr id="992" name="Google Shape;992;p37"/>
          <p:cNvSpPr txBox="1"/>
          <p:nvPr/>
        </p:nvSpPr>
        <p:spPr>
          <a:xfrm>
            <a:off x="5944198" y="2470762"/>
            <a:ext cx="864000" cy="212700"/>
          </a:xfrm>
          <a:prstGeom prst="rect">
            <a:avLst/>
          </a:prstGeom>
          <a:noFill/>
          <a:ln>
            <a:noFill/>
          </a:ln>
        </p:spPr>
        <p:txBody>
          <a:bodyPr spcFirstLastPara="1" wrap="square" lIns="91425" tIns="6350" rIns="0" bIns="0" anchor="ctr" anchorCtr="0">
            <a:noAutofit/>
          </a:bodyPr>
          <a:lstStyle/>
          <a:p>
            <a:pPr marL="0" marR="0" lvl="0" indent="0" algn="r">
              <a:lnSpc>
                <a:spcPct val="100000"/>
              </a:lnSpc>
              <a:spcBef>
                <a:spcPts val="0"/>
              </a:spcBef>
              <a:spcAft>
                <a:spcPts val="0"/>
              </a:spcAft>
              <a:buNone/>
            </a:pPr>
            <a:r>
              <a:rPr lang="es-AR" dirty="0">
                <a:solidFill>
                  <a:srgbClr val="2A2929"/>
                </a:solidFill>
                <a:latin typeface="Barlow"/>
                <a:sym typeface="Barlow"/>
              </a:rPr>
              <a:t>Mañana</a:t>
            </a:r>
            <a:endParaRPr lang="es-AR" dirty="0"/>
          </a:p>
        </p:txBody>
      </p:sp>
      <p:grpSp>
        <p:nvGrpSpPr>
          <p:cNvPr id="993" name="Google Shape;993;p37"/>
          <p:cNvGrpSpPr/>
          <p:nvPr/>
        </p:nvGrpSpPr>
        <p:grpSpPr>
          <a:xfrm>
            <a:off x="6947582" y="2539045"/>
            <a:ext cx="1477226" cy="144000"/>
            <a:chOff x="2083432" y="4029952"/>
            <a:chExt cx="1477226" cy="144000"/>
          </a:xfrm>
        </p:grpSpPr>
        <p:sp>
          <p:nvSpPr>
            <p:cNvPr id="994" name="Google Shape;994;p37"/>
            <p:cNvSpPr/>
            <p:nvPr/>
          </p:nvSpPr>
          <p:spPr>
            <a:xfrm>
              <a:off x="2083432" y="4029952"/>
              <a:ext cx="144000" cy="144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995" name="Google Shape;995;p37"/>
            <p:cNvSpPr/>
            <p:nvPr/>
          </p:nvSpPr>
          <p:spPr>
            <a:xfrm>
              <a:off x="2273898" y="4029952"/>
              <a:ext cx="144000" cy="144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996" name="Google Shape;996;p37"/>
            <p:cNvSpPr/>
            <p:nvPr/>
          </p:nvSpPr>
          <p:spPr>
            <a:xfrm>
              <a:off x="2464364" y="4029952"/>
              <a:ext cx="144000" cy="144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997" name="Google Shape;997;p37"/>
            <p:cNvSpPr/>
            <p:nvPr/>
          </p:nvSpPr>
          <p:spPr>
            <a:xfrm>
              <a:off x="2654830" y="4029952"/>
              <a:ext cx="144000" cy="144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998" name="Google Shape;998;p37"/>
            <p:cNvSpPr/>
            <p:nvPr/>
          </p:nvSpPr>
          <p:spPr>
            <a:xfrm>
              <a:off x="2845295" y="4029952"/>
              <a:ext cx="144000" cy="144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999" name="Google Shape;999;p37"/>
            <p:cNvSpPr/>
            <p:nvPr/>
          </p:nvSpPr>
          <p:spPr>
            <a:xfrm>
              <a:off x="3035750" y="4029952"/>
              <a:ext cx="1440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1000" name="Google Shape;1000;p37"/>
            <p:cNvSpPr/>
            <p:nvPr/>
          </p:nvSpPr>
          <p:spPr>
            <a:xfrm>
              <a:off x="3226204" y="4029952"/>
              <a:ext cx="1440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1001" name="Google Shape;1001;p37"/>
            <p:cNvSpPr/>
            <p:nvPr/>
          </p:nvSpPr>
          <p:spPr>
            <a:xfrm>
              <a:off x="3416658" y="4029952"/>
              <a:ext cx="1440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grpSp>
      <p:grpSp>
        <p:nvGrpSpPr>
          <p:cNvPr id="1002" name="Google Shape;1002;p37"/>
          <p:cNvGrpSpPr/>
          <p:nvPr/>
        </p:nvGrpSpPr>
        <p:grpSpPr>
          <a:xfrm>
            <a:off x="166463" y="1837275"/>
            <a:ext cx="1826182" cy="3019429"/>
            <a:chOff x="6589688" y="2066700"/>
            <a:chExt cx="1826182" cy="3019429"/>
          </a:xfrm>
        </p:grpSpPr>
        <p:sp>
          <p:nvSpPr>
            <p:cNvPr id="1003" name="Google Shape;1003;p37"/>
            <p:cNvSpPr/>
            <p:nvPr/>
          </p:nvSpPr>
          <p:spPr>
            <a:xfrm>
              <a:off x="6589688" y="4822085"/>
              <a:ext cx="1682084" cy="264044"/>
            </a:xfrm>
            <a:custGeom>
              <a:avLst/>
              <a:gdLst/>
              <a:ahLst/>
              <a:cxnLst/>
              <a:rect l="l" t="t" r="r" b="b"/>
              <a:pathLst>
                <a:path w="41064" h="6446" extrusionOk="0">
                  <a:moveTo>
                    <a:pt x="20534" y="1"/>
                  </a:moveTo>
                  <a:cubicBezTo>
                    <a:pt x="9191" y="1"/>
                    <a:pt x="0" y="1445"/>
                    <a:pt x="0" y="3225"/>
                  </a:cubicBezTo>
                  <a:cubicBezTo>
                    <a:pt x="0" y="5004"/>
                    <a:pt x="9191" y="6445"/>
                    <a:pt x="20534" y="6445"/>
                  </a:cubicBezTo>
                  <a:cubicBezTo>
                    <a:pt x="31872" y="6445"/>
                    <a:pt x="41063" y="5004"/>
                    <a:pt x="41063" y="3225"/>
                  </a:cubicBezTo>
                  <a:cubicBezTo>
                    <a:pt x="41063" y="1445"/>
                    <a:pt x="31872" y="1"/>
                    <a:pt x="20534" y="1"/>
                  </a:cubicBezTo>
                  <a:close/>
                </a:path>
              </a:pathLst>
            </a:custGeom>
            <a:solidFill>
              <a:srgbClr val="092329">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 name="Google Shape;1004;p37"/>
            <p:cNvSpPr/>
            <p:nvPr/>
          </p:nvSpPr>
          <p:spPr>
            <a:xfrm>
              <a:off x="7811880" y="4006533"/>
              <a:ext cx="290752" cy="254623"/>
            </a:xfrm>
            <a:custGeom>
              <a:avLst/>
              <a:gdLst/>
              <a:ahLst/>
              <a:cxnLst/>
              <a:rect l="l" t="t" r="r" b="b"/>
              <a:pathLst>
                <a:path w="7098" h="6216" extrusionOk="0">
                  <a:moveTo>
                    <a:pt x="3635" y="0"/>
                  </a:moveTo>
                  <a:lnTo>
                    <a:pt x="3635" y="0"/>
                  </a:lnTo>
                  <a:cubicBezTo>
                    <a:pt x="2223" y="1350"/>
                    <a:pt x="1264" y="3170"/>
                    <a:pt x="944" y="5099"/>
                  </a:cubicBezTo>
                  <a:lnTo>
                    <a:pt x="1" y="5751"/>
                  </a:lnTo>
                  <a:cubicBezTo>
                    <a:pt x="446" y="6080"/>
                    <a:pt x="974" y="6216"/>
                    <a:pt x="1521" y="6216"/>
                  </a:cubicBezTo>
                  <a:cubicBezTo>
                    <a:pt x="2260" y="6216"/>
                    <a:pt x="3035" y="5969"/>
                    <a:pt x="3695" y="5620"/>
                  </a:cubicBezTo>
                  <a:cubicBezTo>
                    <a:pt x="4848" y="5013"/>
                    <a:pt x="5861" y="4128"/>
                    <a:pt x="7097" y="3718"/>
                  </a:cubicBezTo>
                  <a:cubicBezTo>
                    <a:pt x="6961" y="3707"/>
                    <a:pt x="6825" y="3702"/>
                    <a:pt x="6690" y="3702"/>
                  </a:cubicBezTo>
                  <a:cubicBezTo>
                    <a:pt x="5458" y="3702"/>
                    <a:pt x="4249" y="4132"/>
                    <a:pt x="3079" y="4551"/>
                  </a:cubicBezTo>
                  <a:cubicBezTo>
                    <a:pt x="3932" y="3718"/>
                    <a:pt x="4895" y="2996"/>
                    <a:pt x="5932" y="2408"/>
                  </a:cubicBezTo>
                  <a:lnTo>
                    <a:pt x="5932" y="2408"/>
                  </a:lnTo>
                  <a:cubicBezTo>
                    <a:pt x="4365" y="2747"/>
                    <a:pt x="3056" y="3781"/>
                    <a:pt x="1808" y="4787"/>
                  </a:cubicBezTo>
                  <a:cubicBezTo>
                    <a:pt x="3043" y="3541"/>
                    <a:pt x="4188" y="2203"/>
                    <a:pt x="5234" y="789"/>
                  </a:cubicBezTo>
                  <a:lnTo>
                    <a:pt x="5234" y="789"/>
                  </a:lnTo>
                  <a:cubicBezTo>
                    <a:pt x="3655" y="1623"/>
                    <a:pt x="2278" y="2838"/>
                    <a:pt x="1256" y="4302"/>
                  </a:cubicBezTo>
                  <a:cubicBezTo>
                    <a:pt x="1883" y="2783"/>
                    <a:pt x="2684" y="1339"/>
                    <a:pt x="3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37"/>
            <p:cNvSpPr/>
            <p:nvPr/>
          </p:nvSpPr>
          <p:spPr>
            <a:xfrm>
              <a:off x="7494586" y="3872342"/>
              <a:ext cx="364075" cy="454069"/>
            </a:xfrm>
            <a:custGeom>
              <a:avLst/>
              <a:gdLst/>
              <a:ahLst/>
              <a:cxnLst/>
              <a:rect l="l" t="t" r="r" b="b"/>
              <a:pathLst>
                <a:path w="8888" h="11085" extrusionOk="0">
                  <a:moveTo>
                    <a:pt x="4562" y="1"/>
                  </a:moveTo>
                  <a:cubicBezTo>
                    <a:pt x="3299" y="1"/>
                    <a:pt x="3876" y="2570"/>
                    <a:pt x="5174" y="4914"/>
                  </a:cubicBezTo>
                  <a:cubicBezTo>
                    <a:pt x="4365" y="4169"/>
                    <a:pt x="3687" y="3859"/>
                    <a:pt x="3347" y="3859"/>
                  </a:cubicBezTo>
                  <a:cubicBezTo>
                    <a:pt x="2838" y="3859"/>
                    <a:pt x="3085" y="4553"/>
                    <a:pt x="4783" y="5530"/>
                  </a:cubicBezTo>
                  <a:cubicBezTo>
                    <a:pt x="4407" y="5496"/>
                    <a:pt x="4065" y="5480"/>
                    <a:pt x="3756" y="5480"/>
                  </a:cubicBezTo>
                  <a:cubicBezTo>
                    <a:pt x="0" y="5480"/>
                    <a:pt x="1040" y="7794"/>
                    <a:pt x="2838" y="7827"/>
                  </a:cubicBezTo>
                  <a:cubicBezTo>
                    <a:pt x="1523" y="9155"/>
                    <a:pt x="1451" y="9540"/>
                    <a:pt x="1809" y="9540"/>
                  </a:cubicBezTo>
                  <a:cubicBezTo>
                    <a:pt x="2303" y="9540"/>
                    <a:pt x="3618" y="8807"/>
                    <a:pt x="3619" y="8806"/>
                  </a:cubicBezTo>
                  <a:lnTo>
                    <a:pt x="3619" y="8806"/>
                  </a:lnTo>
                  <a:cubicBezTo>
                    <a:pt x="3617" y="8807"/>
                    <a:pt x="5" y="10838"/>
                    <a:pt x="2119" y="11071"/>
                  </a:cubicBezTo>
                  <a:cubicBezTo>
                    <a:pt x="2202" y="11080"/>
                    <a:pt x="2285" y="11084"/>
                    <a:pt x="2369" y="11084"/>
                  </a:cubicBezTo>
                  <a:cubicBezTo>
                    <a:pt x="4425" y="11084"/>
                    <a:pt x="6709" y="8403"/>
                    <a:pt x="6709" y="8403"/>
                  </a:cubicBezTo>
                  <a:lnTo>
                    <a:pt x="8887" y="9315"/>
                  </a:lnTo>
                  <a:cubicBezTo>
                    <a:pt x="8887" y="9315"/>
                    <a:pt x="8433" y="1686"/>
                    <a:pt x="7851" y="1686"/>
                  </a:cubicBezTo>
                  <a:cubicBezTo>
                    <a:pt x="7844" y="1686"/>
                    <a:pt x="7837" y="1687"/>
                    <a:pt x="7829" y="1690"/>
                  </a:cubicBezTo>
                  <a:cubicBezTo>
                    <a:pt x="7270" y="1882"/>
                    <a:pt x="7562" y="5209"/>
                    <a:pt x="7590" y="5519"/>
                  </a:cubicBezTo>
                  <a:lnTo>
                    <a:pt x="7590" y="5519"/>
                  </a:lnTo>
                  <a:cubicBezTo>
                    <a:pt x="7557" y="5169"/>
                    <a:pt x="7111" y="949"/>
                    <a:pt x="5174" y="147"/>
                  </a:cubicBezTo>
                  <a:cubicBezTo>
                    <a:pt x="4935" y="47"/>
                    <a:pt x="4732" y="1"/>
                    <a:pt x="4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37"/>
            <p:cNvSpPr/>
            <p:nvPr/>
          </p:nvSpPr>
          <p:spPr>
            <a:xfrm>
              <a:off x="8082026" y="3749005"/>
              <a:ext cx="216364" cy="497162"/>
            </a:xfrm>
            <a:custGeom>
              <a:avLst/>
              <a:gdLst/>
              <a:ahLst/>
              <a:cxnLst/>
              <a:rect l="l" t="t" r="r" b="b"/>
              <a:pathLst>
                <a:path w="5282" h="12137" extrusionOk="0">
                  <a:moveTo>
                    <a:pt x="3530" y="0"/>
                  </a:moveTo>
                  <a:cubicBezTo>
                    <a:pt x="3262" y="0"/>
                    <a:pt x="2975" y="216"/>
                    <a:pt x="2699" y="604"/>
                  </a:cubicBezTo>
                  <a:cubicBezTo>
                    <a:pt x="1393" y="2451"/>
                    <a:pt x="0" y="12136"/>
                    <a:pt x="0" y="12136"/>
                  </a:cubicBezTo>
                  <a:lnTo>
                    <a:pt x="4187" y="11489"/>
                  </a:lnTo>
                  <a:cubicBezTo>
                    <a:pt x="5282" y="3052"/>
                    <a:pt x="4537" y="0"/>
                    <a:pt x="3530" y="0"/>
                  </a:cubicBezTo>
                  <a:close/>
                </a:path>
              </a:pathLst>
            </a:custGeom>
            <a:solidFill>
              <a:srgbClr val="DC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37"/>
            <p:cNvSpPr/>
            <p:nvPr/>
          </p:nvSpPr>
          <p:spPr>
            <a:xfrm>
              <a:off x="8166244" y="3863453"/>
              <a:ext cx="88807" cy="29698"/>
            </a:xfrm>
            <a:custGeom>
              <a:avLst/>
              <a:gdLst/>
              <a:ahLst/>
              <a:cxnLst/>
              <a:rect l="l" t="t" r="r" b="b"/>
              <a:pathLst>
                <a:path w="2168" h="725" extrusionOk="0">
                  <a:moveTo>
                    <a:pt x="1073" y="1"/>
                  </a:moveTo>
                  <a:cubicBezTo>
                    <a:pt x="418" y="1"/>
                    <a:pt x="0" y="546"/>
                    <a:pt x="0" y="546"/>
                  </a:cubicBezTo>
                  <a:cubicBezTo>
                    <a:pt x="0" y="546"/>
                    <a:pt x="362" y="724"/>
                    <a:pt x="969" y="724"/>
                  </a:cubicBezTo>
                  <a:cubicBezTo>
                    <a:pt x="1302" y="724"/>
                    <a:pt x="1707" y="671"/>
                    <a:pt x="2167" y="506"/>
                  </a:cubicBezTo>
                  <a:cubicBezTo>
                    <a:pt x="1761" y="128"/>
                    <a:pt x="1389" y="1"/>
                    <a:pt x="1073"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 name="Google Shape;1008;p37"/>
            <p:cNvSpPr/>
            <p:nvPr/>
          </p:nvSpPr>
          <p:spPr>
            <a:xfrm>
              <a:off x="8144903" y="3974173"/>
              <a:ext cx="100604" cy="33548"/>
            </a:xfrm>
            <a:custGeom>
              <a:avLst/>
              <a:gdLst/>
              <a:ahLst/>
              <a:cxnLst/>
              <a:rect l="l" t="t" r="r" b="b"/>
              <a:pathLst>
                <a:path w="2456" h="819" extrusionOk="0">
                  <a:moveTo>
                    <a:pt x="1213" y="0"/>
                  </a:moveTo>
                  <a:cubicBezTo>
                    <a:pt x="472" y="0"/>
                    <a:pt x="0" y="617"/>
                    <a:pt x="0" y="617"/>
                  </a:cubicBezTo>
                  <a:cubicBezTo>
                    <a:pt x="0" y="617"/>
                    <a:pt x="411" y="819"/>
                    <a:pt x="1100" y="819"/>
                  </a:cubicBezTo>
                  <a:cubicBezTo>
                    <a:pt x="1476" y="819"/>
                    <a:pt x="1935" y="759"/>
                    <a:pt x="2455" y="574"/>
                  </a:cubicBezTo>
                  <a:cubicBezTo>
                    <a:pt x="1993" y="145"/>
                    <a:pt x="1572" y="0"/>
                    <a:pt x="121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 name="Google Shape;1009;p37"/>
            <p:cNvSpPr/>
            <p:nvPr/>
          </p:nvSpPr>
          <p:spPr>
            <a:xfrm>
              <a:off x="8122578" y="4078380"/>
              <a:ext cx="122437" cy="40799"/>
            </a:xfrm>
            <a:custGeom>
              <a:avLst/>
              <a:gdLst/>
              <a:ahLst/>
              <a:cxnLst/>
              <a:rect l="l" t="t" r="r" b="b"/>
              <a:pathLst>
                <a:path w="2989" h="996" extrusionOk="0">
                  <a:moveTo>
                    <a:pt x="1477" y="0"/>
                  </a:moveTo>
                  <a:cubicBezTo>
                    <a:pt x="576" y="0"/>
                    <a:pt x="1" y="749"/>
                    <a:pt x="1" y="749"/>
                  </a:cubicBezTo>
                  <a:cubicBezTo>
                    <a:pt x="1" y="749"/>
                    <a:pt x="501" y="996"/>
                    <a:pt x="1342" y="996"/>
                  </a:cubicBezTo>
                  <a:cubicBezTo>
                    <a:pt x="1799" y="996"/>
                    <a:pt x="2356" y="923"/>
                    <a:pt x="2988" y="698"/>
                  </a:cubicBezTo>
                  <a:cubicBezTo>
                    <a:pt x="2427" y="176"/>
                    <a:pt x="1914" y="0"/>
                    <a:pt x="1477"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37"/>
            <p:cNvSpPr/>
            <p:nvPr/>
          </p:nvSpPr>
          <p:spPr>
            <a:xfrm>
              <a:off x="7815280" y="3035326"/>
              <a:ext cx="345519" cy="1007063"/>
            </a:xfrm>
            <a:custGeom>
              <a:avLst/>
              <a:gdLst/>
              <a:ahLst/>
              <a:cxnLst/>
              <a:rect l="l" t="t" r="r" b="b"/>
              <a:pathLst>
                <a:path w="8435" h="24585" extrusionOk="0">
                  <a:moveTo>
                    <a:pt x="0" y="0"/>
                  </a:moveTo>
                  <a:lnTo>
                    <a:pt x="1370" y="10628"/>
                  </a:lnTo>
                  <a:lnTo>
                    <a:pt x="4579" y="20743"/>
                  </a:lnTo>
                  <a:cubicBezTo>
                    <a:pt x="3801" y="21066"/>
                    <a:pt x="3936" y="22645"/>
                    <a:pt x="3936" y="22645"/>
                  </a:cubicBezTo>
                  <a:cubicBezTo>
                    <a:pt x="3936" y="22645"/>
                    <a:pt x="3320" y="23126"/>
                    <a:pt x="3616" y="23876"/>
                  </a:cubicBezTo>
                  <a:cubicBezTo>
                    <a:pt x="3796" y="24333"/>
                    <a:pt x="4045" y="24422"/>
                    <a:pt x="4213" y="24422"/>
                  </a:cubicBezTo>
                  <a:cubicBezTo>
                    <a:pt x="4320" y="24422"/>
                    <a:pt x="4393" y="24386"/>
                    <a:pt x="4393" y="24386"/>
                  </a:cubicBezTo>
                  <a:cubicBezTo>
                    <a:pt x="4393" y="24386"/>
                    <a:pt x="4638" y="24577"/>
                    <a:pt x="4885" y="24577"/>
                  </a:cubicBezTo>
                  <a:cubicBezTo>
                    <a:pt x="5030" y="24577"/>
                    <a:pt x="5176" y="24511"/>
                    <a:pt x="5273" y="24302"/>
                  </a:cubicBezTo>
                  <a:cubicBezTo>
                    <a:pt x="5421" y="24451"/>
                    <a:pt x="5609" y="24585"/>
                    <a:pt x="5800" y="24585"/>
                  </a:cubicBezTo>
                  <a:cubicBezTo>
                    <a:pt x="5991" y="24585"/>
                    <a:pt x="6185" y="24451"/>
                    <a:pt x="6346" y="24062"/>
                  </a:cubicBezTo>
                  <a:cubicBezTo>
                    <a:pt x="6443" y="24098"/>
                    <a:pt x="6528" y="24115"/>
                    <a:pt x="6604" y="24115"/>
                  </a:cubicBezTo>
                  <a:cubicBezTo>
                    <a:pt x="7307" y="24115"/>
                    <a:pt x="7175" y="22696"/>
                    <a:pt x="7175" y="22696"/>
                  </a:cubicBezTo>
                  <a:cubicBezTo>
                    <a:pt x="7175" y="22696"/>
                    <a:pt x="8435" y="22242"/>
                    <a:pt x="7953" y="21572"/>
                  </a:cubicBezTo>
                  <a:cubicBezTo>
                    <a:pt x="7468" y="20905"/>
                    <a:pt x="5692" y="20707"/>
                    <a:pt x="5692" y="20707"/>
                  </a:cubicBezTo>
                  <a:lnTo>
                    <a:pt x="4007" y="10115"/>
                  </a:lnTo>
                  <a:lnTo>
                    <a:pt x="2779" y="296"/>
                  </a:lnTo>
                  <a:lnTo>
                    <a:pt x="0" y="0"/>
                  </a:ln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37"/>
            <p:cNvSpPr/>
            <p:nvPr/>
          </p:nvSpPr>
          <p:spPr>
            <a:xfrm>
              <a:off x="8044545" y="3924650"/>
              <a:ext cx="64680" cy="46861"/>
            </a:xfrm>
            <a:custGeom>
              <a:avLst/>
              <a:gdLst/>
              <a:ahLst/>
              <a:cxnLst/>
              <a:rect l="l" t="t" r="r" b="b"/>
              <a:pathLst>
                <a:path w="1579" h="1144" extrusionOk="0">
                  <a:moveTo>
                    <a:pt x="1134" y="0"/>
                  </a:moveTo>
                  <a:cubicBezTo>
                    <a:pt x="1093" y="0"/>
                    <a:pt x="1051" y="2"/>
                    <a:pt x="1010" y="7"/>
                  </a:cubicBezTo>
                  <a:cubicBezTo>
                    <a:pt x="876" y="23"/>
                    <a:pt x="738" y="54"/>
                    <a:pt x="607" y="105"/>
                  </a:cubicBezTo>
                  <a:cubicBezTo>
                    <a:pt x="478" y="156"/>
                    <a:pt x="355" y="227"/>
                    <a:pt x="241" y="318"/>
                  </a:cubicBezTo>
                  <a:cubicBezTo>
                    <a:pt x="186" y="366"/>
                    <a:pt x="138" y="421"/>
                    <a:pt x="91" y="476"/>
                  </a:cubicBezTo>
                  <a:cubicBezTo>
                    <a:pt x="44" y="539"/>
                    <a:pt x="0" y="634"/>
                    <a:pt x="20" y="733"/>
                  </a:cubicBezTo>
                  <a:cubicBezTo>
                    <a:pt x="39" y="832"/>
                    <a:pt x="106" y="894"/>
                    <a:pt x="170" y="941"/>
                  </a:cubicBezTo>
                  <a:cubicBezTo>
                    <a:pt x="233" y="989"/>
                    <a:pt x="299" y="1021"/>
                    <a:pt x="367" y="1048"/>
                  </a:cubicBezTo>
                  <a:cubicBezTo>
                    <a:pt x="501" y="1096"/>
                    <a:pt x="639" y="1127"/>
                    <a:pt x="778" y="1136"/>
                  </a:cubicBezTo>
                  <a:cubicBezTo>
                    <a:pt x="835" y="1141"/>
                    <a:pt x="894" y="1144"/>
                    <a:pt x="953" y="1144"/>
                  </a:cubicBezTo>
                  <a:cubicBezTo>
                    <a:pt x="1173" y="1144"/>
                    <a:pt x="1395" y="1104"/>
                    <a:pt x="1578" y="985"/>
                  </a:cubicBezTo>
                  <a:lnTo>
                    <a:pt x="1578" y="985"/>
                  </a:lnTo>
                  <a:cubicBezTo>
                    <a:pt x="1460" y="1025"/>
                    <a:pt x="1342" y="1041"/>
                    <a:pt x="1222" y="1041"/>
                  </a:cubicBezTo>
                  <a:cubicBezTo>
                    <a:pt x="1209" y="1041"/>
                    <a:pt x="1197" y="1041"/>
                    <a:pt x="1184" y="1041"/>
                  </a:cubicBezTo>
                  <a:cubicBezTo>
                    <a:pt x="1053" y="1041"/>
                    <a:pt x="924" y="1025"/>
                    <a:pt x="797" y="1005"/>
                  </a:cubicBezTo>
                  <a:cubicBezTo>
                    <a:pt x="667" y="977"/>
                    <a:pt x="541" y="946"/>
                    <a:pt x="426" y="894"/>
                  </a:cubicBezTo>
                  <a:cubicBezTo>
                    <a:pt x="316" y="851"/>
                    <a:pt x="201" y="772"/>
                    <a:pt x="190" y="697"/>
                  </a:cubicBezTo>
                  <a:cubicBezTo>
                    <a:pt x="181" y="666"/>
                    <a:pt x="190" y="622"/>
                    <a:pt x="225" y="579"/>
                  </a:cubicBezTo>
                  <a:cubicBezTo>
                    <a:pt x="261" y="528"/>
                    <a:pt x="304" y="484"/>
                    <a:pt x="347" y="440"/>
                  </a:cubicBezTo>
                  <a:cubicBezTo>
                    <a:pt x="438" y="358"/>
                    <a:pt x="549" y="287"/>
                    <a:pt x="663" y="227"/>
                  </a:cubicBezTo>
                  <a:cubicBezTo>
                    <a:pt x="778" y="172"/>
                    <a:pt x="900" y="121"/>
                    <a:pt x="1026" y="89"/>
                  </a:cubicBezTo>
                  <a:cubicBezTo>
                    <a:pt x="1113" y="65"/>
                    <a:pt x="1203" y="40"/>
                    <a:pt x="1294" y="40"/>
                  </a:cubicBezTo>
                  <a:cubicBezTo>
                    <a:pt x="1335" y="40"/>
                    <a:pt x="1376" y="45"/>
                    <a:pt x="1417" y="58"/>
                  </a:cubicBezTo>
                  <a:cubicBezTo>
                    <a:pt x="1361" y="14"/>
                    <a:pt x="1286" y="7"/>
                    <a:pt x="1219" y="3"/>
                  </a:cubicBezTo>
                  <a:cubicBezTo>
                    <a:pt x="1191" y="1"/>
                    <a:pt x="1163" y="0"/>
                    <a:pt x="1134"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37"/>
            <p:cNvSpPr/>
            <p:nvPr/>
          </p:nvSpPr>
          <p:spPr>
            <a:xfrm>
              <a:off x="7473409" y="2137318"/>
              <a:ext cx="421135" cy="679404"/>
            </a:xfrm>
            <a:custGeom>
              <a:avLst/>
              <a:gdLst/>
              <a:ahLst/>
              <a:cxnLst/>
              <a:rect l="l" t="t" r="r" b="b"/>
              <a:pathLst>
                <a:path w="10281" h="16586" extrusionOk="0">
                  <a:moveTo>
                    <a:pt x="3461" y="0"/>
                  </a:moveTo>
                  <a:lnTo>
                    <a:pt x="3559" y="3363"/>
                  </a:lnTo>
                  <a:lnTo>
                    <a:pt x="3757" y="13477"/>
                  </a:lnTo>
                  <a:lnTo>
                    <a:pt x="0" y="14729"/>
                  </a:lnTo>
                  <a:cubicBezTo>
                    <a:pt x="1942" y="16128"/>
                    <a:pt x="3490" y="16585"/>
                    <a:pt x="4685" y="16585"/>
                  </a:cubicBezTo>
                  <a:cubicBezTo>
                    <a:pt x="6890" y="16585"/>
                    <a:pt x="7890" y="15026"/>
                    <a:pt x="7940" y="14953"/>
                  </a:cubicBezTo>
                  <a:lnTo>
                    <a:pt x="7940" y="14953"/>
                  </a:lnTo>
                  <a:lnTo>
                    <a:pt x="7940" y="14953"/>
                  </a:lnTo>
                  <a:cubicBezTo>
                    <a:pt x="7941" y="14951"/>
                    <a:pt x="7942" y="14950"/>
                    <a:pt x="7941" y="14950"/>
                  </a:cubicBezTo>
                  <a:lnTo>
                    <a:pt x="7941" y="14950"/>
                  </a:lnTo>
                  <a:cubicBezTo>
                    <a:pt x="7941" y="14950"/>
                    <a:pt x="7941" y="14951"/>
                    <a:pt x="7940" y="14953"/>
                  </a:cubicBezTo>
                  <a:lnTo>
                    <a:pt x="7940" y="14953"/>
                  </a:lnTo>
                  <a:lnTo>
                    <a:pt x="5505" y="13655"/>
                  </a:lnTo>
                  <a:lnTo>
                    <a:pt x="4811" y="8801"/>
                  </a:lnTo>
                  <a:lnTo>
                    <a:pt x="8501" y="9922"/>
                  </a:lnTo>
                  <a:cubicBezTo>
                    <a:pt x="10280" y="7384"/>
                    <a:pt x="9559" y="332"/>
                    <a:pt x="9559" y="332"/>
                  </a:cubicBezTo>
                  <a:cubicBezTo>
                    <a:pt x="8304" y="35"/>
                    <a:pt x="3461" y="0"/>
                    <a:pt x="3461" y="0"/>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37"/>
            <p:cNvSpPr/>
            <p:nvPr/>
          </p:nvSpPr>
          <p:spPr>
            <a:xfrm>
              <a:off x="7621774" y="2339424"/>
              <a:ext cx="241433" cy="204321"/>
            </a:xfrm>
            <a:custGeom>
              <a:avLst/>
              <a:gdLst/>
              <a:ahLst/>
              <a:cxnLst/>
              <a:rect l="l" t="t" r="r" b="b"/>
              <a:pathLst>
                <a:path w="5894" h="4988" extrusionOk="0">
                  <a:moveTo>
                    <a:pt x="3300" y="0"/>
                  </a:moveTo>
                  <a:cubicBezTo>
                    <a:pt x="1683" y="0"/>
                    <a:pt x="502" y="1076"/>
                    <a:pt x="1" y="1633"/>
                  </a:cubicBezTo>
                  <a:lnTo>
                    <a:pt x="36" y="3504"/>
                  </a:lnTo>
                  <a:lnTo>
                    <a:pt x="1189" y="3867"/>
                  </a:lnTo>
                  <a:lnTo>
                    <a:pt x="4879" y="4988"/>
                  </a:lnTo>
                  <a:cubicBezTo>
                    <a:pt x="5416" y="4226"/>
                    <a:pt x="5724" y="3057"/>
                    <a:pt x="5893" y="1795"/>
                  </a:cubicBezTo>
                  <a:cubicBezTo>
                    <a:pt x="5487" y="978"/>
                    <a:pt x="4764" y="86"/>
                    <a:pt x="3533" y="8"/>
                  </a:cubicBezTo>
                  <a:cubicBezTo>
                    <a:pt x="3454" y="3"/>
                    <a:pt x="3376" y="0"/>
                    <a:pt x="3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4" name="Google Shape;1014;p37"/>
            <p:cNvSpPr/>
            <p:nvPr/>
          </p:nvSpPr>
          <p:spPr>
            <a:xfrm>
              <a:off x="7585400" y="2066700"/>
              <a:ext cx="369932" cy="285017"/>
            </a:xfrm>
            <a:custGeom>
              <a:avLst/>
              <a:gdLst/>
              <a:ahLst/>
              <a:cxnLst/>
              <a:rect l="l" t="t" r="r" b="b"/>
              <a:pathLst>
                <a:path w="9031" h="6958" extrusionOk="0">
                  <a:moveTo>
                    <a:pt x="3489" y="0"/>
                  </a:moveTo>
                  <a:cubicBezTo>
                    <a:pt x="2900" y="0"/>
                    <a:pt x="0" y="1890"/>
                    <a:pt x="0" y="1890"/>
                  </a:cubicBezTo>
                  <a:lnTo>
                    <a:pt x="498" y="6957"/>
                  </a:lnTo>
                  <a:lnTo>
                    <a:pt x="1220" y="6176"/>
                  </a:lnTo>
                  <a:lnTo>
                    <a:pt x="1023" y="1925"/>
                  </a:lnTo>
                  <a:lnTo>
                    <a:pt x="1023" y="1925"/>
                  </a:lnTo>
                  <a:cubicBezTo>
                    <a:pt x="1024" y="1925"/>
                    <a:pt x="5301" y="1989"/>
                    <a:pt x="6971" y="2186"/>
                  </a:cubicBezTo>
                  <a:cubicBezTo>
                    <a:pt x="7658" y="2267"/>
                    <a:pt x="8236" y="2327"/>
                    <a:pt x="8564" y="2327"/>
                  </a:cubicBezTo>
                  <a:cubicBezTo>
                    <a:pt x="9030" y="2327"/>
                    <a:pt x="8992" y="2206"/>
                    <a:pt x="8044" y="1859"/>
                  </a:cubicBezTo>
                  <a:cubicBezTo>
                    <a:pt x="6581" y="1323"/>
                    <a:pt x="6118" y="1298"/>
                    <a:pt x="6043" y="1298"/>
                  </a:cubicBezTo>
                  <a:cubicBezTo>
                    <a:pt x="6035" y="1298"/>
                    <a:pt x="6031" y="1298"/>
                    <a:pt x="6031" y="1298"/>
                  </a:cubicBezTo>
                  <a:cubicBezTo>
                    <a:pt x="6031" y="1298"/>
                    <a:pt x="7649" y="1101"/>
                    <a:pt x="5376" y="706"/>
                  </a:cubicBezTo>
                  <a:cubicBezTo>
                    <a:pt x="4990" y="651"/>
                    <a:pt x="4620" y="632"/>
                    <a:pt x="4297" y="632"/>
                  </a:cubicBezTo>
                  <a:cubicBezTo>
                    <a:pt x="3652" y="632"/>
                    <a:pt x="3197" y="706"/>
                    <a:pt x="3197" y="706"/>
                  </a:cubicBezTo>
                  <a:cubicBezTo>
                    <a:pt x="3197" y="706"/>
                    <a:pt x="3592" y="608"/>
                    <a:pt x="3592" y="78"/>
                  </a:cubicBezTo>
                  <a:cubicBezTo>
                    <a:pt x="3592" y="25"/>
                    <a:pt x="3555" y="0"/>
                    <a:pt x="34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37"/>
            <p:cNvSpPr/>
            <p:nvPr/>
          </p:nvSpPr>
          <p:spPr>
            <a:xfrm>
              <a:off x="7537105" y="2278719"/>
              <a:ext cx="111213" cy="102324"/>
            </a:xfrm>
            <a:custGeom>
              <a:avLst/>
              <a:gdLst/>
              <a:ahLst/>
              <a:cxnLst/>
              <a:rect l="l" t="t" r="r" b="b"/>
              <a:pathLst>
                <a:path w="2715" h="2498" extrusionOk="0">
                  <a:moveTo>
                    <a:pt x="1550" y="1"/>
                  </a:moveTo>
                  <a:cubicBezTo>
                    <a:pt x="1327" y="1"/>
                    <a:pt x="1076" y="95"/>
                    <a:pt x="809" y="353"/>
                  </a:cubicBezTo>
                  <a:cubicBezTo>
                    <a:pt x="0" y="1135"/>
                    <a:pt x="1394" y="2497"/>
                    <a:pt x="2276" y="2497"/>
                  </a:cubicBezTo>
                  <a:cubicBezTo>
                    <a:pt x="2449" y="2497"/>
                    <a:pt x="2602" y="2445"/>
                    <a:pt x="2715" y="2326"/>
                  </a:cubicBezTo>
                  <a:lnTo>
                    <a:pt x="2529" y="736"/>
                  </a:lnTo>
                  <a:cubicBezTo>
                    <a:pt x="2529" y="658"/>
                    <a:pt x="2136" y="1"/>
                    <a:pt x="1550" y="1"/>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37"/>
            <p:cNvSpPr/>
            <p:nvPr/>
          </p:nvSpPr>
          <p:spPr>
            <a:xfrm>
              <a:off x="7102701" y="3488447"/>
              <a:ext cx="768702" cy="1254640"/>
            </a:xfrm>
            <a:custGeom>
              <a:avLst/>
              <a:gdLst/>
              <a:ahLst/>
              <a:cxnLst/>
              <a:rect l="l" t="t" r="r" b="b"/>
              <a:pathLst>
                <a:path w="18766" h="30629" extrusionOk="0">
                  <a:moveTo>
                    <a:pt x="18766" y="0"/>
                  </a:moveTo>
                  <a:lnTo>
                    <a:pt x="8864" y="474"/>
                  </a:lnTo>
                  <a:lnTo>
                    <a:pt x="1" y="29989"/>
                  </a:lnTo>
                  <a:lnTo>
                    <a:pt x="1034" y="30628"/>
                  </a:lnTo>
                  <a:lnTo>
                    <a:pt x="12405" y="3244"/>
                  </a:lnTo>
                  <a:lnTo>
                    <a:pt x="15119" y="2849"/>
                  </a:lnTo>
                  <a:lnTo>
                    <a:pt x="15119" y="2849"/>
                  </a:lnTo>
                  <a:lnTo>
                    <a:pt x="9405" y="29938"/>
                  </a:lnTo>
                  <a:lnTo>
                    <a:pt x="9405" y="29938"/>
                  </a:lnTo>
                  <a:lnTo>
                    <a:pt x="11032" y="29003"/>
                  </a:lnTo>
                  <a:lnTo>
                    <a:pt x="18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37"/>
            <p:cNvSpPr/>
            <p:nvPr/>
          </p:nvSpPr>
          <p:spPr>
            <a:xfrm>
              <a:off x="7274046" y="2735936"/>
              <a:ext cx="673546" cy="818595"/>
            </a:xfrm>
            <a:custGeom>
              <a:avLst/>
              <a:gdLst/>
              <a:ahLst/>
              <a:cxnLst/>
              <a:rect l="l" t="t" r="r" b="b"/>
              <a:pathLst>
                <a:path w="16443" h="19984" extrusionOk="0">
                  <a:moveTo>
                    <a:pt x="5218" y="0"/>
                  </a:moveTo>
                  <a:cubicBezTo>
                    <a:pt x="4397" y="225"/>
                    <a:pt x="2720" y="841"/>
                    <a:pt x="2720" y="841"/>
                  </a:cubicBezTo>
                  <a:lnTo>
                    <a:pt x="1" y="8485"/>
                  </a:lnTo>
                  <a:cubicBezTo>
                    <a:pt x="1" y="8485"/>
                    <a:pt x="893" y="8236"/>
                    <a:pt x="1880" y="8236"/>
                  </a:cubicBezTo>
                  <a:cubicBezTo>
                    <a:pt x="2374" y="8236"/>
                    <a:pt x="2891" y="8298"/>
                    <a:pt x="3332" y="8485"/>
                  </a:cubicBezTo>
                  <a:cubicBezTo>
                    <a:pt x="3332" y="8485"/>
                    <a:pt x="2949" y="18075"/>
                    <a:pt x="2977" y="18845"/>
                  </a:cubicBezTo>
                  <a:cubicBezTo>
                    <a:pt x="4402" y="19643"/>
                    <a:pt x="6463" y="19984"/>
                    <a:pt x="8512" y="19984"/>
                  </a:cubicBezTo>
                  <a:cubicBezTo>
                    <a:pt x="11172" y="19984"/>
                    <a:pt x="13811" y="19410"/>
                    <a:pt x="15018" y="18521"/>
                  </a:cubicBezTo>
                  <a:cubicBezTo>
                    <a:pt x="14433" y="13107"/>
                    <a:pt x="13621" y="8280"/>
                    <a:pt x="13621" y="8280"/>
                  </a:cubicBezTo>
                  <a:cubicBezTo>
                    <a:pt x="13621" y="8280"/>
                    <a:pt x="15858" y="8051"/>
                    <a:pt x="16442" y="7215"/>
                  </a:cubicBezTo>
                  <a:lnTo>
                    <a:pt x="15069" y="1472"/>
                  </a:lnTo>
                  <a:lnTo>
                    <a:pt x="12314" y="40"/>
                  </a:lnTo>
                  <a:cubicBezTo>
                    <a:pt x="12314" y="40"/>
                    <a:pt x="11676" y="1637"/>
                    <a:pt x="9592" y="1637"/>
                  </a:cubicBezTo>
                  <a:cubicBezTo>
                    <a:pt x="8539" y="1637"/>
                    <a:pt x="7116" y="1229"/>
                    <a:pt x="5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37"/>
            <p:cNvSpPr/>
            <p:nvPr/>
          </p:nvSpPr>
          <p:spPr>
            <a:xfrm>
              <a:off x="7828551" y="2880122"/>
              <a:ext cx="24782" cy="166513"/>
            </a:xfrm>
            <a:custGeom>
              <a:avLst/>
              <a:gdLst/>
              <a:ahLst/>
              <a:cxnLst/>
              <a:rect l="l" t="t" r="r" b="b"/>
              <a:pathLst>
                <a:path w="605" h="4065" extrusionOk="0">
                  <a:moveTo>
                    <a:pt x="0" y="1"/>
                  </a:moveTo>
                  <a:cubicBezTo>
                    <a:pt x="32" y="687"/>
                    <a:pt x="115" y="1365"/>
                    <a:pt x="213" y="2045"/>
                  </a:cubicBezTo>
                  <a:cubicBezTo>
                    <a:pt x="316" y="2724"/>
                    <a:pt x="434" y="3398"/>
                    <a:pt x="605" y="4065"/>
                  </a:cubicBezTo>
                  <a:cubicBezTo>
                    <a:pt x="572" y="3378"/>
                    <a:pt x="490" y="2696"/>
                    <a:pt x="392" y="2021"/>
                  </a:cubicBezTo>
                  <a:cubicBezTo>
                    <a:pt x="288" y="1342"/>
                    <a:pt x="174" y="667"/>
                    <a:pt x="0" y="1"/>
                  </a:cubicBez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37"/>
            <p:cNvSpPr/>
            <p:nvPr/>
          </p:nvSpPr>
          <p:spPr>
            <a:xfrm>
              <a:off x="6802653" y="4652994"/>
              <a:ext cx="393854" cy="338227"/>
            </a:xfrm>
            <a:custGeom>
              <a:avLst/>
              <a:gdLst/>
              <a:ahLst/>
              <a:cxnLst/>
              <a:rect l="l" t="t" r="r" b="b"/>
              <a:pathLst>
                <a:path w="9615" h="8257" extrusionOk="0">
                  <a:moveTo>
                    <a:pt x="6461" y="1"/>
                  </a:moveTo>
                  <a:lnTo>
                    <a:pt x="6461" y="1"/>
                  </a:lnTo>
                  <a:cubicBezTo>
                    <a:pt x="6694" y="1477"/>
                    <a:pt x="6991" y="2743"/>
                    <a:pt x="6991" y="2743"/>
                  </a:cubicBezTo>
                  <a:cubicBezTo>
                    <a:pt x="6991" y="2743"/>
                    <a:pt x="6689" y="2463"/>
                    <a:pt x="6561" y="2463"/>
                  </a:cubicBezTo>
                  <a:cubicBezTo>
                    <a:pt x="6478" y="2463"/>
                    <a:pt x="6468" y="2583"/>
                    <a:pt x="6667" y="2980"/>
                  </a:cubicBezTo>
                  <a:cubicBezTo>
                    <a:pt x="5810" y="3805"/>
                    <a:pt x="443" y="7491"/>
                    <a:pt x="1" y="8256"/>
                  </a:cubicBezTo>
                  <a:cubicBezTo>
                    <a:pt x="2124" y="8170"/>
                    <a:pt x="8643" y="5261"/>
                    <a:pt x="8643" y="5261"/>
                  </a:cubicBezTo>
                  <a:lnTo>
                    <a:pt x="8257" y="3864"/>
                  </a:lnTo>
                  <a:lnTo>
                    <a:pt x="9614" y="1828"/>
                  </a:lnTo>
                  <a:cubicBezTo>
                    <a:pt x="9614" y="1828"/>
                    <a:pt x="7583" y="533"/>
                    <a:pt x="64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0" name="Google Shape;1020;p37"/>
            <p:cNvSpPr/>
            <p:nvPr/>
          </p:nvSpPr>
          <p:spPr>
            <a:xfrm>
              <a:off x="7452518" y="4648939"/>
              <a:ext cx="380624" cy="265601"/>
            </a:xfrm>
            <a:custGeom>
              <a:avLst/>
              <a:gdLst/>
              <a:ahLst/>
              <a:cxnLst/>
              <a:rect l="l" t="t" r="r" b="b"/>
              <a:pathLst>
                <a:path w="9292" h="6484" extrusionOk="0">
                  <a:moveTo>
                    <a:pt x="4161" y="1"/>
                  </a:moveTo>
                  <a:cubicBezTo>
                    <a:pt x="2733" y="1"/>
                    <a:pt x="328" y="838"/>
                    <a:pt x="328" y="838"/>
                  </a:cubicBezTo>
                  <a:cubicBezTo>
                    <a:pt x="328" y="838"/>
                    <a:pt x="680" y="3344"/>
                    <a:pt x="842" y="3434"/>
                  </a:cubicBezTo>
                  <a:lnTo>
                    <a:pt x="0" y="5115"/>
                  </a:lnTo>
                  <a:cubicBezTo>
                    <a:pt x="4126" y="6294"/>
                    <a:pt x="6931" y="6484"/>
                    <a:pt x="8308" y="6484"/>
                  </a:cubicBezTo>
                  <a:cubicBezTo>
                    <a:pt x="8960" y="6484"/>
                    <a:pt x="9291" y="6441"/>
                    <a:pt x="9291" y="6441"/>
                  </a:cubicBezTo>
                  <a:cubicBezTo>
                    <a:pt x="9291" y="6441"/>
                    <a:pt x="5044" y="4228"/>
                    <a:pt x="2215" y="3107"/>
                  </a:cubicBezTo>
                  <a:cubicBezTo>
                    <a:pt x="2867" y="2577"/>
                    <a:pt x="2685" y="2471"/>
                    <a:pt x="2433" y="2471"/>
                  </a:cubicBezTo>
                  <a:cubicBezTo>
                    <a:pt x="2265" y="2471"/>
                    <a:pt x="2065" y="2519"/>
                    <a:pt x="2065" y="2519"/>
                  </a:cubicBezTo>
                  <a:cubicBezTo>
                    <a:pt x="2065" y="2519"/>
                    <a:pt x="2510" y="2195"/>
                    <a:pt x="4840" y="100"/>
                  </a:cubicBezTo>
                  <a:cubicBezTo>
                    <a:pt x="4663" y="30"/>
                    <a:pt x="4429" y="1"/>
                    <a:pt x="4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1" name="Google Shape;1021;p37"/>
            <p:cNvSpPr/>
            <p:nvPr/>
          </p:nvSpPr>
          <p:spPr>
            <a:xfrm>
              <a:off x="7646720" y="2837603"/>
              <a:ext cx="119774" cy="173968"/>
            </a:xfrm>
            <a:custGeom>
              <a:avLst/>
              <a:gdLst/>
              <a:ahLst/>
              <a:cxnLst/>
              <a:rect l="l" t="t" r="r" b="b"/>
              <a:pathLst>
                <a:path w="2924" h="4247" extrusionOk="0">
                  <a:moveTo>
                    <a:pt x="248" y="1"/>
                  </a:moveTo>
                  <a:lnTo>
                    <a:pt x="0" y="269"/>
                  </a:lnTo>
                  <a:lnTo>
                    <a:pt x="1160" y="1425"/>
                  </a:lnTo>
                  <a:lnTo>
                    <a:pt x="2332" y="4247"/>
                  </a:lnTo>
                  <a:lnTo>
                    <a:pt x="2789" y="4247"/>
                  </a:lnTo>
                  <a:lnTo>
                    <a:pt x="2924" y="4101"/>
                  </a:lnTo>
                  <a:lnTo>
                    <a:pt x="1499" y="1201"/>
                  </a:lnTo>
                  <a:lnTo>
                    <a:pt x="248" y="1"/>
                  </a:ln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37"/>
            <p:cNvSpPr/>
            <p:nvPr/>
          </p:nvSpPr>
          <p:spPr>
            <a:xfrm>
              <a:off x="7667365" y="2857306"/>
              <a:ext cx="85857" cy="134562"/>
            </a:xfrm>
            <a:custGeom>
              <a:avLst/>
              <a:gdLst/>
              <a:ahLst/>
              <a:cxnLst/>
              <a:rect l="l" t="t" r="r" b="b"/>
              <a:pathLst>
                <a:path w="2096" h="3285" extrusionOk="0">
                  <a:moveTo>
                    <a:pt x="1" y="1"/>
                  </a:moveTo>
                  <a:lnTo>
                    <a:pt x="817" y="798"/>
                  </a:lnTo>
                  <a:lnTo>
                    <a:pt x="817" y="798"/>
                  </a:lnTo>
                  <a:lnTo>
                    <a:pt x="1943" y="3284"/>
                  </a:lnTo>
                  <a:lnTo>
                    <a:pt x="2096" y="3210"/>
                  </a:lnTo>
                  <a:lnTo>
                    <a:pt x="857" y="767"/>
                  </a:lnTo>
                  <a:lnTo>
                    <a:pt x="857" y="762"/>
                  </a:lnTo>
                  <a:lnTo>
                    <a:pt x="853" y="75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37"/>
            <p:cNvSpPr/>
            <p:nvPr/>
          </p:nvSpPr>
          <p:spPr>
            <a:xfrm>
              <a:off x="7693048" y="2982936"/>
              <a:ext cx="240941" cy="264986"/>
            </a:xfrm>
            <a:custGeom>
              <a:avLst/>
              <a:gdLst/>
              <a:ahLst/>
              <a:cxnLst/>
              <a:rect l="l" t="t" r="r" b="b"/>
              <a:pathLst>
                <a:path w="5882" h="6469" extrusionOk="0">
                  <a:moveTo>
                    <a:pt x="3016" y="0"/>
                  </a:moveTo>
                  <a:cubicBezTo>
                    <a:pt x="1361" y="0"/>
                    <a:pt x="329" y="533"/>
                    <a:pt x="329" y="533"/>
                  </a:cubicBezTo>
                  <a:lnTo>
                    <a:pt x="1193" y="1646"/>
                  </a:lnTo>
                  <a:cubicBezTo>
                    <a:pt x="1193" y="1646"/>
                    <a:pt x="778" y="1749"/>
                    <a:pt x="388" y="3643"/>
                  </a:cubicBezTo>
                  <a:cubicBezTo>
                    <a:pt x="1" y="5538"/>
                    <a:pt x="1647" y="6469"/>
                    <a:pt x="2984" y="6469"/>
                  </a:cubicBezTo>
                  <a:cubicBezTo>
                    <a:pt x="4327" y="6469"/>
                    <a:pt x="5882" y="5881"/>
                    <a:pt x="5873" y="4053"/>
                  </a:cubicBezTo>
                  <a:cubicBezTo>
                    <a:pt x="5866" y="2230"/>
                    <a:pt x="4702" y="1646"/>
                    <a:pt x="4702" y="1646"/>
                  </a:cubicBezTo>
                  <a:lnTo>
                    <a:pt x="5396" y="360"/>
                  </a:lnTo>
                  <a:cubicBezTo>
                    <a:pt x="4513" y="94"/>
                    <a:pt x="3710" y="0"/>
                    <a:pt x="30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4" name="Google Shape;1024;p37"/>
            <p:cNvSpPr/>
            <p:nvPr/>
          </p:nvSpPr>
          <p:spPr>
            <a:xfrm>
              <a:off x="7721558" y="3041552"/>
              <a:ext cx="197562" cy="45059"/>
            </a:xfrm>
            <a:custGeom>
              <a:avLst/>
              <a:gdLst/>
              <a:ahLst/>
              <a:cxnLst/>
              <a:rect l="l" t="t" r="r" b="b"/>
              <a:pathLst>
                <a:path w="4823" h="1100" extrusionOk="0">
                  <a:moveTo>
                    <a:pt x="2049" y="1"/>
                  </a:moveTo>
                  <a:cubicBezTo>
                    <a:pt x="1529" y="1"/>
                    <a:pt x="979" y="54"/>
                    <a:pt x="497" y="215"/>
                  </a:cubicBezTo>
                  <a:cubicBezTo>
                    <a:pt x="465" y="235"/>
                    <a:pt x="438" y="258"/>
                    <a:pt x="406" y="278"/>
                  </a:cubicBezTo>
                  <a:cubicBezTo>
                    <a:pt x="315" y="369"/>
                    <a:pt x="166" y="578"/>
                    <a:pt x="0" y="1056"/>
                  </a:cubicBezTo>
                  <a:cubicBezTo>
                    <a:pt x="457" y="942"/>
                    <a:pt x="1310" y="776"/>
                    <a:pt x="2365" y="776"/>
                  </a:cubicBezTo>
                  <a:cubicBezTo>
                    <a:pt x="3107" y="776"/>
                    <a:pt x="3949" y="858"/>
                    <a:pt x="4822" y="1099"/>
                  </a:cubicBezTo>
                  <a:cubicBezTo>
                    <a:pt x="4581" y="650"/>
                    <a:pt x="4277" y="393"/>
                    <a:pt x="4116" y="282"/>
                  </a:cubicBezTo>
                  <a:lnTo>
                    <a:pt x="4006" y="215"/>
                  </a:lnTo>
                  <a:cubicBezTo>
                    <a:pt x="4006" y="215"/>
                    <a:pt x="3088" y="1"/>
                    <a:pt x="2049" y="1"/>
                  </a:cubicBez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5" name="Google Shape;1025;p37"/>
            <p:cNvSpPr/>
            <p:nvPr/>
          </p:nvSpPr>
          <p:spPr>
            <a:xfrm>
              <a:off x="7243816" y="3011527"/>
              <a:ext cx="606859" cy="295585"/>
            </a:xfrm>
            <a:custGeom>
              <a:avLst/>
              <a:gdLst/>
              <a:ahLst/>
              <a:cxnLst/>
              <a:rect l="l" t="t" r="r" b="b"/>
              <a:pathLst>
                <a:path w="14815" h="7216" extrusionOk="0">
                  <a:moveTo>
                    <a:pt x="13964" y="0"/>
                  </a:moveTo>
                  <a:cubicBezTo>
                    <a:pt x="13960" y="0"/>
                    <a:pt x="13956" y="0"/>
                    <a:pt x="13951" y="1"/>
                  </a:cubicBezTo>
                  <a:cubicBezTo>
                    <a:pt x="13454" y="40"/>
                    <a:pt x="11020" y="348"/>
                    <a:pt x="10688" y="581"/>
                  </a:cubicBezTo>
                  <a:cubicBezTo>
                    <a:pt x="10352" y="818"/>
                    <a:pt x="10688" y="2973"/>
                    <a:pt x="10688" y="2973"/>
                  </a:cubicBezTo>
                  <a:lnTo>
                    <a:pt x="3430" y="3833"/>
                  </a:lnTo>
                  <a:lnTo>
                    <a:pt x="4070" y="1757"/>
                  </a:lnTo>
                  <a:cubicBezTo>
                    <a:pt x="3683" y="1579"/>
                    <a:pt x="3162" y="1524"/>
                    <a:pt x="2667" y="1524"/>
                  </a:cubicBezTo>
                  <a:cubicBezTo>
                    <a:pt x="1867" y="1524"/>
                    <a:pt x="1134" y="1667"/>
                    <a:pt x="1134" y="1667"/>
                  </a:cubicBezTo>
                  <a:lnTo>
                    <a:pt x="1" y="7215"/>
                  </a:lnTo>
                  <a:cubicBezTo>
                    <a:pt x="3012" y="7215"/>
                    <a:pt x="10882" y="3833"/>
                    <a:pt x="10882" y="3833"/>
                  </a:cubicBezTo>
                  <a:lnTo>
                    <a:pt x="11355" y="4062"/>
                  </a:lnTo>
                  <a:cubicBezTo>
                    <a:pt x="11355" y="4062"/>
                    <a:pt x="11383" y="3754"/>
                    <a:pt x="11355" y="2945"/>
                  </a:cubicBezTo>
                  <a:cubicBezTo>
                    <a:pt x="14815" y="2585"/>
                    <a:pt x="14460" y="0"/>
                    <a:pt x="13964" y="0"/>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37"/>
            <p:cNvSpPr/>
            <p:nvPr/>
          </p:nvSpPr>
          <p:spPr>
            <a:xfrm>
              <a:off x="7410491" y="2895974"/>
              <a:ext cx="40471" cy="187526"/>
            </a:xfrm>
            <a:custGeom>
              <a:avLst/>
              <a:gdLst/>
              <a:ahLst/>
              <a:cxnLst/>
              <a:rect l="l" t="t" r="r" b="b"/>
              <a:pathLst>
                <a:path w="988" h="4578" extrusionOk="0">
                  <a:moveTo>
                    <a:pt x="988" y="0"/>
                  </a:moveTo>
                  <a:lnTo>
                    <a:pt x="988" y="0"/>
                  </a:lnTo>
                  <a:cubicBezTo>
                    <a:pt x="928" y="186"/>
                    <a:pt x="877" y="375"/>
                    <a:pt x="822" y="565"/>
                  </a:cubicBezTo>
                  <a:lnTo>
                    <a:pt x="671" y="1129"/>
                  </a:lnTo>
                  <a:cubicBezTo>
                    <a:pt x="577" y="1508"/>
                    <a:pt x="490" y="1891"/>
                    <a:pt x="407" y="2269"/>
                  </a:cubicBezTo>
                  <a:cubicBezTo>
                    <a:pt x="325" y="2652"/>
                    <a:pt x="245" y="3035"/>
                    <a:pt x="179" y="3417"/>
                  </a:cubicBezTo>
                  <a:cubicBezTo>
                    <a:pt x="112" y="3805"/>
                    <a:pt x="44" y="4187"/>
                    <a:pt x="1" y="4578"/>
                  </a:cubicBezTo>
                  <a:cubicBezTo>
                    <a:pt x="119" y="4204"/>
                    <a:pt x="218" y="3825"/>
                    <a:pt x="316" y="3450"/>
                  </a:cubicBezTo>
                  <a:cubicBezTo>
                    <a:pt x="416" y="3071"/>
                    <a:pt x="498" y="2688"/>
                    <a:pt x="585" y="2309"/>
                  </a:cubicBezTo>
                  <a:cubicBezTo>
                    <a:pt x="664" y="1926"/>
                    <a:pt x="742" y="1543"/>
                    <a:pt x="810" y="1160"/>
                  </a:cubicBezTo>
                  <a:lnTo>
                    <a:pt x="908" y="584"/>
                  </a:lnTo>
                  <a:cubicBezTo>
                    <a:pt x="937" y="386"/>
                    <a:pt x="968" y="197"/>
                    <a:pt x="988" y="0"/>
                  </a:cubicBezTo>
                  <a:close/>
                </a:path>
              </a:pathLst>
            </a:custGeom>
            <a:solidFill>
              <a:srgbClr val="D3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027;p37"/>
            <p:cNvSpPr/>
            <p:nvPr/>
          </p:nvSpPr>
          <p:spPr>
            <a:xfrm>
              <a:off x="7754000" y="2240419"/>
              <a:ext cx="51613" cy="169339"/>
            </a:xfrm>
            <a:custGeom>
              <a:avLst/>
              <a:gdLst/>
              <a:ahLst/>
              <a:cxnLst/>
              <a:rect l="l" t="t" r="r" b="b"/>
              <a:pathLst>
                <a:path w="1260" h="4134" extrusionOk="0">
                  <a:moveTo>
                    <a:pt x="857" y="1"/>
                  </a:moveTo>
                  <a:lnTo>
                    <a:pt x="1" y="2188"/>
                  </a:lnTo>
                  <a:lnTo>
                    <a:pt x="1260" y="4133"/>
                  </a:lnTo>
                  <a:lnTo>
                    <a:pt x="857" y="1"/>
                  </a:ln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028;p37"/>
            <p:cNvSpPr/>
            <p:nvPr/>
          </p:nvSpPr>
          <p:spPr>
            <a:xfrm>
              <a:off x="7754000" y="2240419"/>
              <a:ext cx="56160" cy="183225"/>
            </a:xfrm>
            <a:custGeom>
              <a:avLst/>
              <a:gdLst/>
              <a:ahLst/>
              <a:cxnLst/>
              <a:rect l="l" t="t" r="r" b="b"/>
              <a:pathLst>
                <a:path w="1371" h="4473" extrusionOk="0">
                  <a:moveTo>
                    <a:pt x="857" y="1"/>
                  </a:moveTo>
                  <a:cubicBezTo>
                    <a:pt x="866" y="348"/>
                    <a:pt x="881" y="691"/>
                    <a:pt x="904" y="1039"/>
                  </a:cubicBezTo>
                  <a:cubicBezTo>
                    <a:pt x="928" y="1383"/>
                    <a:pt x="948" y="1729"/>
                    <a:pt x="975" y="2073"/>
                  </a:cubicBezTo>
                  <a:cubicBezTo>
                    <a:pt x="1022" y="2649"/>
                    <a:pt x="1077" y="3225"/>
                    <a:pt x="1137" y="3799"/>
                  </a:cubicBezTo>
                  <a:lnTo>
                    <a:pt x="1137" y="3799"/>
                  </a:lnTo>
                  <a:cubicBezTo>
                    <a:pt x="985" y="3574"/>
                    <a:pt x="831" y="3352"/>
                    <a:pt x="676" y="3130"/>
                  </a:cubicBezTo>
                  <a:cubicBezTo>
                    <a:pt x="459" y="2811"/>
                    <a:pt x="234" y="2499"/>
                    <a:pt x="1" y="2188"/>
                  </a:cubicBezTo>
                  <a:lnTo>
                    <a:pt x="1" y="2188"/>
                  </a:lnTo>
                  <a:cubicBezTo>
                    <a:pt x="190" y="2523"/>
                    <a:pt x="383" y="2862"/>
                    <a:pt x="585" y="3190"/>
                  </a:cubicBezTo>
                  <a:cubicBezTo>
                    <a:pt x="782" y="3521"/>
                    <a:pt x="984" y="3853"/>
                    <a:pt x="1189" y="4181"/>
                  </a:cubicBezTo>
                  <a:lnTo>
                    <a:pt x="1370" y="4472"/>
                  </a:lnTo>
                  <a:lnTo>
                    <a:pt x="1343" y="4125"/>
                  </a:lnTo>
                  <a:cubicBezTo>
                    <a:pt x="1283" y="3434"/>
                    <a:pt x="1217" y="2748"/>
                    <a:pt x="1137" y="2057"/>
                  </a:cubicBezTo>
                  <a:cubicBezTo>
                    <a:pt x="1099" y="1714"/>
                    <a:pt x="1051" y="1370"/>
                    <a:pt x="1008" y="1028"/>
                  </a:cubicBezTo>
                  <a:cubicBezTo>
                    <a:pt x="964" y="684"/>
                    <a:pt x="913" y="341"/>
                    <a:pt x="857"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37"/>
            <p:cNvSpPr/>
            <p:nvPr/>
          </p:nvSpPr>
          <p:spPr>
            <a:xfrm>
              <a:off x="7690673" y="2392265"/>
              <a:ext cx="51736" cy="31295"/>
            </a:xfrm>
            <a:custGeom>
              <a:avLst/>
              <a:gdLst/>
              <a:ahLst/>
              <a:cxnLst/>
              <a:rect l="l" t="t" r="r" b="b"/>
              <a:pathLst>
                <a:path w="1263" h="764" extrusionOk="0">
                  <a:moveTo>
                    <a:pt x="59" y="0"/>
                  </a:moveTo>
                  <a:cubicBezTo>
                    <a:pt x="16" y="150"/>
                    <a:pt x="0" y="308"/>
                    <a:pt x="47" y="474"/>
                  </a:cubicBezTo>
                  <a:cubicBezTo>
                    <a:pt x="71" y="556"/>
                    <a:pt x="122" y="643"/>
                    <a:pt x="201" y="698"/>
                  </a:cubicBezTo>
                  <a:cubicBezTo>
                    <a:pt x="273" y="747"/>
                    <a:pt x="355" y="764"/>
                    <a:pt x="430" y="764"/>
                  </a:cubicBezTo>
                  <a:cubicBezTo>
                    <a:pt x="446" y="764"/>
                    <a:pt x="462" y="763"/>
                    <a:pt x="477" y="762"/>
                  </a:cubicBezTo>
                  <a:cubicBezTo>
                    <a:pt x="656" y="742"/>
                    <a:pt x="798" y="663"/>
                    <a:pt x="927" y="572"/>
                  </a:cubicBezTo>
                  <a:cubicBezTo>
                    <a:pt x="1058" y="481"/>
                    <a:pt x="1172" y="375"/>
                    <a:pt x="1263" y="248"/>
                  </a:cubicBezTo>
                  <a:lnTo>
                    <a:pt x="1263" y="248"/>
                  </a:lnTo>
                  <a:cubicBezTo>
                    <a:pt x="1124" y="316"/>
                    <a:pt x="991" y="390"/>
                    <a:pt x="856" y="450"/>
                  </a:cubicBezTo>
                  <a:cubicBezTo>
                    <a:pt x="722" y="513"/>
                    <a:pt x="588" y="572"/>
                    <a:pt x="461" y="580"/>
                  </a:cubicBezTo>
                  <a:cubicBezTo>
                    <a:pt x="446" y="582"/>
                    <a:pt x="431" y="583"/>
                    <a:pt x="417" y="583"/>
                  </a:cubicBezTo>
                  <a:cubicBezTo>
                    <a:pt x="310" y="583"/>
                    <a:pt x="233" y="530"/>
                    <a:pt x="177" y="423"/>
                  </a:cubicBezTo>
                  <a:cubicBezTo>
                    <a:pt x="119" y="304"/>
                    <a:pt x="91" y="150"/>
                    <a:pt x="59" y="0"/>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37"/>
            <p:cNvSpPr/>
            <p:nvPr/>
          </p:nvSpPr>
          <p:spPr>
            <a:xfrm>
              <a:off x="7585400" y="2298913"/>
              <a:ext cx="51449" cy="58781"/>
            </a:xfrm>
            <a:custGeom>
              <a:avLst/>
              <a:gdLst/>
              <a:ahLst/>
              <a:cxnLst/>
              <a:rect l="l" t="t" r="r" b="b"/>
              <a:pathLst>
                <a:path w="1256" h="1435" extrusionOk="0">
                  <a:moveTo>
                    <a:pt x="422" y="1"/>
                  </a:moveTo>
                  <a:cubicBezTo>
                    <a:pt x="411" y="1"/>
                    <a:pt x="399" y="1"/>
                    <a:pt x="388" y="2"/>
                  </a:cubicBezTo>
                  <a:cubicBezTo>
                    <a:pt x="210" y="21"/>
                    <a:pt x="80" y="139"/>
                    <a:pt x="0" y="270"/>
                  </a:cubicBezTo>
                  <a:cubicBezTo>
                    <a:pt x="113" y="177"/>
                    <a:pt x="246" y="111"/>
                    <a:pt x="371" y="111"/>
                  </a:cubicBezTo>
                  <a:cubicBezTo>
                    <a:pt x="378" y="111"/>
                    <a:pt x="385" y="112"/>
                    <a:pt x="392" y="112"/>
                  </a:cubicBezTo>
                  <a:cubicBezTo>
                    <a:pt x="521" y="124"/>
                    <a:pt x="621" y="219"/>
                    <a:pt x="707" y="325"/>
                  </a:cubicBezTo>
                  <a:cubicBezTo>
                    <a:pt x="787" y="444"/>
                    <a:pt x="858" y="570"/>
                    <a:pt x="913" y="708"/>
                  </a:cubicBezTo>
                  <a:cubicBezTo>
                    <a:pt x="956" y="804"/>
                    <a:pt x="991" y="908"/>
                    <a:pt x="1028" y="1011"/>
                  </a:cubicBezTo>
                  <a:lnTo>
                    <a:pt x="1028" y="1011"/>
                  </a:lnTo>
                  <a:cubicBezTo>
                    <a:pt x="1003" y="1009"/>
                    <a:pt x="978" y="1008"/>
                    <a:pt x="952" y="1008"/>
                  </a:cubicBezTo>
                  <a:cubicBezTo>
                    <a:pt x="916" y="1008"/>
                    <a:pt x="877" y="1016"/>
                    <a:pt x="838" y="1020"/>
                  </a:cubicBezTo>
                  <a:cubicBezTo>
                    <a:pt x="818" y="1028"/>
                    <a:pt x="798" y="1035"/>
                    <a:pt x="778" y="1044"/>
                  </a:cubicBezTo>
                  <a:cubicBezTo>
                    <a:pt x="754" y="1063"/>
                    <a:pt x="727" y="1079"/>
                    <a:pt x="723" y="1115"/>
                  </a:cubicBezTo>
                  <a:cubicBezTo>
                    <a:pt x="711" y="1181"/>
                    <a:pt x="743" y="1217"/>
                    <a:pt x="763" y="1245"/>
                  </a:cubicBezTo>
                  <a:cubicBezTo>
                    <a:pt x="787" y="1272"/>
                    <a:pt x="810" y="1296"/>
                    <a:pt x="838" y="1320"/>
                  </a:cubicBezTo>
                  <a:cubicBezTo>
                    <a:pt x="893" y="1363"/>
                    <a:pt x="948" y="1403"/>
                    <a:pt x="1007" y="1434"/>
                  </a:cubicBezTo>
                  <a:cubicBezTo>
                    <a:pt x="964" y="1383"/>
                    <a:pt x="920" y="1332"/>
                    <a:pt x="881" y="1281"/>
                  </a:cubicBezTo>
                  <a:cubicBezTo>
                    <a:pt x="861" y="1252"/>
                    <a:pt x="845" y="1225"/>
                    <a:pt x="829" y="1201"/>
                  </a:cubicBezTo>
                  <a:cubicBezTo>
                    <a:pt x="818" y="1174"/>
                    <a:pt x="814" y="1146"/>
                    <a:pt x="822" y="1146"/>
                  </a:cubicBezTo>
                  <a:cubicBezTo>
                    <a:pt x="818" y="1146"/>
                    <a:pt x="825" y="1146"/>
                    <a:pt x="825" y="1143"/>
                  </a:cubicBezTo>
                  <a:cubicBezTo>
                    <a:pt x="838" y="1143"/>
                    <a:pt x="849" y="1143"/>
                    <a:pt x="861" y="1139"/>
                  </a:cubicBezTo>
                  <a:cubicBezTo>
                    <a:pt x="875" y="1141"/>
                    <a:pt x="888" y="1141"/>
                    <a:pt x="902" y="1141"/>
                  </a:cubicBezTo>
                  <a:cubicBezTo>
                    <a:pt x="915" y="1141"/>
                    <a:pt x="930" y="1141"/>
                    <a:pt x="948" y="1143"/>
                  </a:cubicBezTo>
                  <a:cubicBezTo>
                    <a:pt x="1007" y="1150"/>
                    <a:pt x="1071" y="1166"/>
                    <a:pt x="1133" y="1178"/>
                  </a:cubicBezTo>
                  <a:lnTo>
                    <a:pt x="1255" y="1197"/>
                  </a:lnTo>
                  <a:lnTo>
                    <a:pt x="1220" y="1079"/>
                  </a:lnTo>
                  <a:cubicBezTo>
                    <a:pt x="1181" y="929"/>
                    <a:pt x="1142" y="779"/>
                    <a:pt x="1075" y="637"/>
                  </a:cubicBezTo>
                  <a:cubicBezTo>
                    <a:pt x="1051" y="562"/>
                    <a:pt x="1011" y="491"/>
                    <a:pt x="971" y="424"/>
                  </a:cubicBezTo>
                  <a:cubicBezTo>
                    <a:pt x="936" y="353"/>
                    <a:pt x="885" y="286"/>
                    <a:pt x="834" y="223"/>
                  </a:cubicBezTo>
                  <a:cubicBezTo>
                    <a:pt x="737" y="108"/>
                    <a:pt x="589" y="1"/>
                    <a:pt x="422"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37"/>
            <p:cNvSpPr/>
            <p:nvPr/>
          </p:nvSpPr>
          <p:spPr>
            <a:xfrm>
              <a:off x="7742367" y="2244147"/>
              <a:ext cx="17860" cy="29452"/>
            </a:xfrm>
            <a:custGeom>
              <a:avLst/>
              <a:gdLst/>
              <a:ahLst/>
              <a:cxnLst/>
              <a:rect l="l" t="t" r="r" b="b"/>
              <a:pathLst>
                <a:path w="436" h="719" extrusionOk="0">
                  <a:moveTo>
                    <a:pt x="218" y="1"/>
                  </a:moveTo>
                  <a:cubicBezTo>
                    <a:pt x="99" y="1"/>
                    <a:pt x="1" y="163"/>
                    <a:pt x="1" y="360"/>
                  </a:cubicBezTo>
                  <a:cubicBezTo>
                    <a:pt x="1" y="558"/>
                    <a:pt x="99" y="719"/>
                    <a:pt x="218" y="719"/>
                  </a:cubicBezTo>
                  <a:cubicBezTo>
                    <a:pt x="336" y="719"/>
                    <a:pt x="435" y="558"/>
                    <a:pt x="435" y="360"/>
                  </a:cubicBezTo>
                  <a:cubicBezTo>
                    <a:pt x="435" y="163"/>
                    <a:pt x="336" y="1"/>
                    <a:pt x="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37"/>
            <p:cNvSpPr/>
            <p:nvPr/>
          </p:nvSpPr>
          <p:spPr>
            <a:xfrm>
              <a:off x="7802499" y="2253404"/>
              <a:ext cx="17860" cy="29452"/>
            </a:xfrm>
            <a:custGeom>
              <a:avLst/>
              <a:gdLst/>
              <a:ahLst/>
              <a:cxnLst/>
              <a:rect l="l" t="t" r="r" b="b"/>
              <a:pathLst>
                <a:path w="436" h="719" extrusionOk="0">
                  <a:moveTo>
                    <a:pt x="218" y="0"/>
                  </a:moveTo>
                  <a:cubicBezTo>
                    <a:pt x="99" y="0"/>
                    <a:pt x="1" y="161"/>
                    <a:pt x="1" y="359"/>
                  </a:cubicBezTo>
                  <a:cubicBezTo>
                    <a:pt x="1" y="556"/>
                    <a:pt x="99" y="718"/>
                    <a:pt x="218" y="718"/>
                  </a:cubicBezTo>
                  <a:cubicBezTo>
                    <a:pt x="336" y="718"/>
                    <a:pt x="436" y="556"/>
                    <a:pt x="436" y="359"/>
                  </a:cubicBezTo>
                  <a:cubicBezTo>
                    <a:pt x="436" y="161"/>
                    <a:pt x="33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37"/>
            <p:cNvSpPr/>
            <p:nvPr/>
          </p:nvSpPr>
          <p:spPr>
            <a:xfrm>
              <a:off x="7705501" y="2187742"/>
              <a:ext cx="64229" cy="21546"/>
            </a:xfrm>
            <a:custGeom>
              <a:avLst/>
              <a:gdLst/>
              <a:ahLst/>
              <a:cxnLst/>
              <a:rect l="l" t="t" r="r" b="b"/>
              <a:pathLst>
                <a:path w="1568" h="526" extrusionOk="0">
                  <a:moveTo>
                    <a:pt x="816" y="1"/>
                  </a:moveTo>
                  <a:cubicBezTo>
                    <a:pt x="584" y="1"/>
                    <a:pt x="307" y="132"/>
                    <a:pt x="1" y="525"/>
                  </a:cubicBezTo>
                  <a:lnTo>
                    <a:pt x="1567" y="525"/>
                  </a:lnTo>
                  <a:cubicBezTo>
                    <a:pt x="1567" y="525"/>
                    <a:pt x="1280" y="1"/>
                    <a:pt x="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37"/>
            <p:cNvSpPr/>
            <p:nvPr/>
          </p:nvSpPr>
          <p:spPr>
            <a:xfrm>
              <a:off x="7802499" y="2197409"/>
              <a:ext cx="53743" cy="37767"/>
            </a:xfrm>
            <a:custGeom>
              <a:avLst/>
              <a:gdLst/>
              <a:ahLst/>
              <a:cxnLst/>
              <a:rect l="l" t="t" r="r" b="b"/>
              <a:pathLst>
                <a:path w="1312" h="922" extrusionOk="0">
                  <a:moveTo>
                    <a:pt x="720" y="0"/>
                  </a:moveTo>
                  <a:cubicBezTo>
                    <a:pt x="369" y="0"/>
                    <a:pt x="1" y="388"/>
                    <a:pt x="1" y="388"/>
                  </a:cubicBezTo>
                  <a:lnTo>
                    <a:pt x="1312" y="921"/>
                  </a:lnTo>
                  <a:cubicBezTo>
                    <a:pt x="1223" y="207"/>
                    <a:pt x="976" y="0"/>
                    <a:pt x="7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5" name="Google Shape;1035;p37"/>
            <p:cNvSpPr/>
            <p:nvPr/>
          </p:nvSpPr>
          <p:spPr>
            <a:xfrm>
              <a:off x="7890445" y="3941608"/>
              <a:ext cx="288458" cy="262365"/>
            </a:xfrm>
            <a:custGeom>
              <a:avLst/>
              <a:gdLst/>
              <a:ahLst/>
              <a:cxnLst/>
              <a:rect l="l" t="t" r="r" b="b"/>
              <a:pathLst>
                <a:path w="7042" h="6405" extrusionOk="0">
                  <a:moveTo>
                    <a:pt x="3513" y="1"/>
                  </a:moveTo>
                  <a:cubicBezTo>
                    <a:pt x="1629" y="1"/>
                    <a:pt x="292" y="3106"/>
                    <a:pt x="1" y="6405"/>
                  </a:cubicBezTo>
                  <a:lnTo>
                    <a:pt x="708" y="6405"/>
                  </a:lnTo>
                  <a:cubicBezTo>
                    <a:pt x="708" y="6266"/>
                    <a:pt x="1398" y="1408"/>
                    <a:pt x="2839" y="777"/>
                  </a:cubicBezTo>
                  <a:cubicBezTo>
                    <a:pt x="3093" y="665"/>
                    <a:pt x="3343" y="601"/>
                    <a:pt x="3587" y="601"/>
                  </a:cubicBezTo>
                  <a:cubicBezTo>
                    <a:pt x="4728" y="601"/>
                    <a:pt x="5720" y="2000"/>
                    <a:pt x="6225" y="6405"/>
                  </a:cubicBezTo>
                  <a:cubicBezTo>
                    <a:pt x="6415" y="6382"/>
                    <a:pt x="6570" y="6375"/>
                    <a:pt x="6691" y="6375"/>
                  </a:cubicBezTo>
                  <a:cubicBezTo>
                    <a:pt x="6933" y="6375"/>
                    <a:pt x="7041" y="6405"/>
                    <a:pt x="7041" y="6405"/>
                  </a:cubicBezTo>
                  <a:cubicBezTo>
                    <a:pt x="7041" y="6405"/>
                    <a:pt x="6268" y="796"/>
                    <a:pt x="4085" y="94"/>
                  </a:cubicBezTo>
                  <a:cubicBezTo>
                    <a:pt x="3890" y="31"/>
                    <a:pt x="3699" y="1"/>
                    <a:pt x="35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37"/>
            <p:cNvSpPr/>
            <p:nvPr/>
          </p:nvSpPr>
          <p:spPr>
            <a:xfrm>
              <a:off x="8142650" y="3856367"/>
              <a:ext cx="273220" cy="469471"/>
            </a:xfrm>
            <a:custGeom>
              <a:avLst/>
              <a:gdLst/>
              <a:ahLst/>
              <a:cxnLst/>
              <a:rect l="l" t="t" r="r" b="b"/>
              <a:pathLst>
                <a:path w="6670" h="11461" extrusionOk="0">
                  <a:moveTo>
                    <a:pt x="5264" y="1"/>
                  </a:moveTo>
                  <a:cubicBezTo>
                    <a:pt x="5017" y="1"/>
                    <a:pt x="4731" y="169"/>
                    <a:pt x="4432" y="477"/>
                  </a:cubicBezTo>
                  <a:cubicBezTo>
                    <a:pt x="2858" y="2104"/>
                    <a:pt x="1" y="11461"/>
                    <a:pt x="1" y="11461"/>
                  </a:cubicBezTo>
                  <a:lnTo>
                    <a:pt x="4235" y="11461"/>
                  </a:lnTo>
                  <a:cubicBezTo>
                    <a:pt x="6669" y="3077"/>
                    <a:pt x="6322" y="1"/>
                    <a:pt x="5264" y="1"/>
                  </a:cubicBezTo>
                  <a:close/>
                </a:path>
              </a:pathLst>
            </a:custGeom>
            <a:solidFill>
              <a:srgbClr val="FF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37"/>
            <p:cNvSpPr/>
            <p:nvPr/>
          </p:nvSpPr>
          <p:spPr>
            <a:xfrm>
              <a:off x="8280856" y="3966759"/>
              <a:ext cx="88151" cy="30804"/>
            </a:xfrm>
            <a:custGeom>
              <a:avLst/>
              <a:gdLst/>
              <a:ahLst/>
              <a:cxnLst/>
              <a:rect l="l" t="t" r="r" b="b"/>
              <a:pathLst>
                <a:path w="2152" h="752" extrusionOk="0">
                  <a:moveTo>
                    <a:pt x="962" y="1"/>
                  </a:moveTo>
                  <a:cubicBezTo>
                    <a:pt x="406" y="1"/>
                    <a:pt x="0" y="387"/>
                    <a:pt x="0" y="387"/>
                  </a:cubicBezTo>
                  <a:cubicBezTo>
                    <a:pt x="0" y="387"/>
                    <a:pt x="521" y="751"/>
                    <a:pt x="1445" y="751"/>
                  </a:cubicBezTo>
                  <a:cubicBezTo>
                    <a:pt x="1659" y="751"/>
                    <a:pt x="1895" y="732"/>
                    <a:pt x="2151" y="683"/>
                  </a:cubicBezTo>
                  <a:cubicBezTo>
                    <a:pt x="1738" y="160"/>
                    <a:pt x="1319" y="1"/>
                    <a:pt x="962"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37"/>
            <p:cNvSpPr/>
            <p:nvPr/>
          </p:nvSpPr>
          <p:spPr>
            <a:xfrm>
              <a:off x="8242556" y="4073629"/>
              <a:ext cx="99621" cy="34941"/>
            </a:xfrm>
            <a:custGeom>
              <a:avLst/>
              <a:gdLst/>
              <a:ahLst/>
              <a:cxnLst/>
              <a:rect l="l" t="t" r="r" b="b"/>
              <a:pathLst>
                <a:path w="2432" h="853" extrusionOk="0">
                  <a:moveTo>
                    <a:pt x="1087" y="1"/>
                  </a:moveTo>
                  <a:cubicBezTo>
                    <a:pt x="459" y="1"/>
                    <a:pt x="0" y="439"/>
                    <a:pt x="0" y="439"/>
                  </a:cubicBezTo>
                  <a:cubicBezTo>
                    <a:pt x="0" y="439"/>
                    <a:pt x="586" y="853"/>
                    <a:pt x="1627" y="853"/>
                  </a:cubicBezTo>
                  <a:cubicBezTo>
                    <a:pt x="1871" y="853"/>
                    <a:pt x="2140" y="830"/>
                    <a:pt x="2432" y="774"/>
                  </a:cubicBezTo>
                  <a:cubicBezTo>
                    <a:pt x="1964" y="181"/>
                    <a:pt x="1490" y="1"/>
                    <a:pt x="108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9" name="Google Shape;1039;p37"/>
            <p:cNvSpPr/>
            <p:nvPr/>
          </p:nvSpPr>
          <p:spPr>
            <a:xfrm>
              <a:off x="8203765" y="4174723"/>
              <a:ext cx="121290" cy="42437"/>
            </a:xfrm>
            <a:custGeom>
              <a:avLst/>
              <a:gdLst/>
              <a:ahLst/>
              <a:cxnLst/>
              <a:rect l="l" t="t" r="r" b="b"/>
              <a:pathLst>
                <a:path w="2961" h="1036" extrusionOk="0">
                  <a:moveTo>
                    <a:pt x="1320" y="1"/>
                  </a:moveTo>
                  <a:cubicBezTo>
                    <a:pt x="556" y="1"/>
                    <a:pt x="0" y="532"/>
                    <a:pt x="0" y="532"/>
                  </a:cubicBezTo>
                  <a:cubicBezTo>
                    <a:pt x="0" y="532"/>
                    <a:pt x="715" y="1036"/>
                    <a:pt x="1987" y="1036"/>
                  </a:cubicBezTo>
                  <a:cubicBezTo>
                    <a:pt x="2282" y="1036"/>
                    <a:pt x="2607" y="1009"/>
                    <a:pt x="2960" y="942"/>
                  </a:cubicBezTo>
                  <a:cubicBezTo>
                    <a:pt x="2389" y="220"/>
                    <a:pt x="1811" y="1"/>
                    <a:pt x="132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0" name="Google Shape;1040;p37"/>
            <p:cNvSpPr/>
            <p:nvPr/>
          </p:nvSpPr>
          <p:spPr>
            <a:xfrm>
              <a:off x="7953199" y="3926985"/>
              <a:ext cx="144557" cy="102898"/>
            </a:xfrm>
            <a:custGeom>
              <a:avLst/>
              <a:gdLst/>
              <a:ahLst/>
              <a:cxnLst/>
              <a:rect l="l" t="t" r="r" b="b"/>
              <a:pathLst>
                <a:path w="3529" h="2512" extrusionOk="0">
                  <a:moveTo>
                    <a:pt x="2011" y="1"/>
                  </a:moveTo>
                  <a:cubicBezTo>
                    <a:pt x="1895" y="1"/>
                    <a:pt x="1787" y="97"/>
                    <a:pt x="1721" y="380"/>
                  </a:cubicBezTo>
                  <a:cubicBezTo>
                    <a:pt x="1543" y="224"/>
                    <a:pt x="1401" y="165"/>
                    <a:pt x="1289" y="165"/>
                  </a:cubicBezTo>
                  <a:cubicBezTo>
                    <a:pt x="1003" y="165"/>
                    <a:pt x="910" y="552"/>
                    <a:pt x="904" y="719"/>
                  </a:cubicBezTo>
                  <a:cubicBezTo>
                    <a:pt x="877" y="704"/>
                    <a:pt x="848" y="697"/>
                    <a:pt x="820" y="697"/>
                  </a:cubicBezTo>
                  <a:cubicBezTo>
                    <a:pt x="601" y="697"/>
                    <a:pt x="375" y="1090"/>
                    <a:pt x="375" y="1090"/>
                  </a:cubicBezTo>
                  <a:cubicBezTo>
                    <a:pt x="375" y="1090"/>
                    <a:pt x="1" y="1895"/>
                    <a:pt x="375" y="2357"/>
                  </a:cubicBezTo>
                  <a:cubicBezTo>
                    <a:pt x="465" y="2469"/>
                    <a:pt x="559" y="2511"/>
                    <a:pt x="649" y="2511"/>
                  </a:cubicBezTo>
                  <a:cubicBezTo>
                    <a:pt x="930" y="2511"/>
                    <a:pt x="1172" y="2097"/>
                    <a:pt x="1172" y="2097"/>
                  </a:cubicBezTo>
                  <a:lnTo>
                    <a:pt x="3513" y="2017"/>
                  </a:lnTo>
                  <a:cubicBezTo>
                    <a:pt x="3513" y="2017"/>
                    <a:pt x="3529" y="826"/>
                    <a:pt x="3169" y="463"/>
                  </a:cubicBezTo>
                  <a:cubicBezTo>
                    <a:pt x="3045" y="340"/>
                    <a:pt x="2934" y="300"/>
                    <a:pt x="2842" y="300"/>
                  </a:cubicBezTo>
                  <a:cubicBezTo>
                    <a:pt x="2663" y="300"/>
                    <a:pt x="2553" y="451"/>
                    <a:pt x="2553" y="451"/>
                  </a:cubicBezTo>
                  <a:cubicBezTo>
                    <a:pt x="2553" y="451"/>
                    <a:pt x="2262" y="1"/>
                    <a:pt x="2011" y="1"/>
                  </a:cubicBezTo>
                  <a:close/>
                </a:path>
              </a:pathLst>
            </a:custGeom>
            <a:solidFill>
              <a:srgbClr val="FBB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37"/>
            <p:cNvSpPr/>
            <p:nvPr/>
          </p:nvSpPr>
          <p:spPr>
            <a:xfrm>
              <a:off x="7960286" y="3923421"/>
              <a:ext cx="137265" cy="100153"/>
            </a:xfrm>
            <a:custGeom>
              <a:avLst/>
              <a:gdLst/>
              <a:ahLst/>
              <a:cxnLst/>
              <a:rect l="l" t="t" r="r" b="b"/>
              <a:pathLst>
                <a:path w="3351" h="2445" extrusionOk="0">
                  <a:moveTo>
                    <a:pt x="1837" y="1"/>
                  </a:moveTo>
                  <a:cubicBezTo>
                    <a:pt x="1815" y="1"/>
                    <a:pt x="1793" y="4"/>
                    <a:pt x="1769" y="9"/>
                  </a:cubicBezTo>
                  <a:cubicBezTo>
                    <a:pt x="1698" y="24"/>
                    <a:pt x="1635" y="76"/>
                    <a:pt x="1599" y="128"/>
                  </a:cubicBezTo>
                  <a:cubicBezTo>
                    <a:pt x="1551" y="179"/>
                    <a:pt x="1540" y="234"/>
                    <a:pt x="1509" y="285"/>
                  </a:cubicBezTo>
                  <a:lnTo>
                    <a:pt x="1500" y="314"/>
                  </a:lnTo>
                  <a:lnTo>
                    <a:pt x="1500" y="314"/>
                  </a:lnTo>
                  <a:cubicBezTo>
                    <a:pt x="1448" y="276"/>
                    <a:pt x="1393" y="241"/>
                    <a:pt x="1331" y="214"/>
                  </a:cubicBezTo>
                  <a:cubicBezTo>
                    <a:pt x="1270" y="186"/>
                    <a:pt x="1195" y="164"/>
                    <a:pt x="1118" y="164"/>
                  </a:cubicBezTo>
                  <a:cubicBezTo>
                    <a:pt x="1065" y="164"/>
                    <a:pt x="1011" y="174"/>
                    <a:pt x="959" y="199"/>
                  </a:cubicBezTo>
                  <a:cubicBezTo>
                    <a:pt x="837" y="257"/>
                    <a:pt x="766" y="372"/>
                    <a:pt x="723" y="474"/>
                  </a:cubicBezTo>
                  <a:cubicBezTo>
                    <a:pt x="695" y="552"/>
                    <a:pt x="674" y="628"/>
                    <a:pt x="664" y="708"/>
                  </a:cubicBezTo>
                  <a:lnTo>
                    <a:pt x="664" y="708"/>
                  </a:lnTo>
                  <a:cubicBezTo>
                    <a:pt x="661" y="708"/>
                    <a:pt x="657" y="708"/>
                    <a:pt x="654" y="708"/>
                  </a:cubicBezTo>
                  <a:cubicBezTo>
                    <a:pt x="611" y="708"/>
                    <a:pt x="569" y="718"/>
                    <a:pt x="533" y="735"/>
                  </a:cubicBezTo>
                  <a:cubicBezTo>
                    <a:pt x="471" y="767"/>
                    <a:pt x="415" y="806"/>
                    <a:pt x="372" y="853"/>
                  </a:cubicBezTo>
                  <a:cubicBezTo>
                    <a:pt x="281" y="944"/>
                    <a:pt x="214" y="1039"/>
                    <a:pt x="151" y="1150"/>
                  </a:cubicBezTo>
                  <a:lnTo>
                    <a:pt x="147" y="1153"/>
                  </a:lnTo>
                  <a:cubicBezTo>
                    <a:pt x="103" y="1260"/>
                    <a:pt x="72" y="1366"/>
                    <a:pt x="48" y="1477"/>
                  </a:cubicBezTo>
                  <a:cubicBezTo>
                    <a:pt x="21" y="1587"/>
                    <a:pt x="5" y="1702"/>
                    <a:pt x="5" y="1813"/>
                  </a:cubicBezTo>
                  <a:cubicBezTo>
                    <a:pt x="1" y="1927"/>
                    <a:pt x="12" y="2042"/>
                    <a:pt x="41" y="2152"/>
                  </a:cubicBezTo>
                  <a:cubicBezTo>
                    <a:pt x="72" y="2259"/>
                    <a:pt x="127" y="2361"/>
                    <a:pt x="202" y="2444"/>
                  </a:cubicBezTo>
                  <a:cubicBezTo>
                    <a:pt x="76" y="2259"/>
                    <a:pt x="48" y="2033"/>
                    <a:pt x="76" y="1820"/>
                  </a:cubicBezTo>
                  <a:cubicBezTo>
                    <a:pt x="88" y="1710"/>
                    <a:pt x="112" y="1607"/>
                    <a:pt x="143" y="1505"/>
                  </a:cubicBezTo>
                  <a:cubicBezTo>
                    <a:pt x="170" y="1398"/>
                    <a:pt x="210" y="1295"/>
                    <a:pt x="254" y="1201"/>
                  </a:cubicBezTo>
                  <a:lnTo>
                    <a:pt x="254" y="1208"/>
                  </a:lnTo>
                  <a:cubicBezTo>
                    <a:pt x="312" y="1114"/>
                    <a:pt x="384" y="1024"/>
                    <a:pt x="467" y="952"/>
                  </a:cubicBezTo>
                  <a:cubicBezTo>
                    <a:pt x="506" y="917"/>
                    <a:pt x="549" y="889"/>
                    <a:pt x="589" y="873"/>
                  </a:cubicBezTo>
                  <a:cubicBezTo>
                    <a:pt x="611" y="865"/>
                    <a:pt x="630" y="862"/>
                    <a:pt x="648" y="862"/>
                  </a:cubicBezTo>
                  <a:cubicBezTo>
                    <a:pt x="666" y="862"/>
                    <a:pt x="681" y="865"/>
                    <a:pt x="695" y="873"/>
                  </a:cubicBezTo>
                  <a:lnTo>
                    <a:pt x="802" y="929"/>
                  </a:lnTo>
                  <a:lnTo>
                    <a:pt x="810" y="806"/>
                  </a:lnTo>
                  <a:cubicBezTo>
                    <a:pt x="822" y="629"/>
                    <a:pt x="901" y="415"/>
                    <a:pt x="1035" y="356"/>
                  </a:cubicBezTo>
                  <a:cubicBezTo>
                    <a:pt x="1059" y="344"/>
                    <a:pt x="1086" y="338"/>
                    <a:pt x="1115" y="338"/>
                  </a:cubicBezTo>
                  <a:cubicBezTo>
                    <a:pt x="1160" y="338"/>
                    <a:pt x="1209" y="352"/>
                    <a:pt x="1260" y="376"/>
                  </a:cubicBezTo>
                  <a:cubicBezTo>
                    <a:pt x="1338" y="412"/>
                    <a:pt x="1414" y="470"/>
                    <a:pt x="1489" y="534"/>
                  </a:cubicBezTo>
                  <a:lnTo>
                    <a:pt x="1595" y="621"/>
                  </a:lnTo>
                  <a:lnTo>
                    <a:pt x="1635" y="486"/>
                  </a:lnTo>
                  <a:lnTo>
                    <a:pt x="1678" y="352"/>
                  </a:lnTo>
                  <a:cubicBezTo>
                    <a:pt x="1698" y="317"/>
                    <a:pt x="1710" y="261"/>
                    <a:pt x="1737" y="237"/>
                  </a:cubicBezTo>
                  <a:cubicBezTo>
                    <a:pt x="1770" y="197"/>
                    <a:pt x="1800" y="179"/>
                    <a:pt x="1837" y="179"/>
                  </a:cubicBezTo>
                  <a:cubicBezTo>
                    <a:pt x="1857" y="179"/>
                    <a:pt x="1880" y="185"/>
                    <a:pt x="1907" y="195"/>
                  </a:cubicBezTo>
                  <a:cubicBezTo>
                    <a:pt x="1982" y="226"/>
                    <a:pt x="2057" y="289"/>
                    <a:pt x="2124" y="356"/>
                  </a:cubicBezTo>
                  <a:cubicBezTo>
                    <a:pt x="2191" y="423"/>
                    <a:pt x="2258" y="506"/>
                    <a:pt x="2309" y="581"/>
                  </a:cubicBezTo>
                  <a:lnTo>
                    <a:pt x="2376" y="676"/>
                  </a:lnTo>
                  <a:lnTo>
                    <a:pt x="2447" y="585"/>
                  </a:lnTo>
                  <a:cubicBezTo>
                    <a:pt x="2491" y="530"/>
                    <a:pt x="2566" y="479"/>
                    <a:pt x="2633" y="467"/>
                  </a:cubicBezTo>
                  <a:cubicBezTo>
                    <a:pt x="2645" y="465"/>
                    <a:pt x="2658" y="464"/>
                    <a:pt x="2670" y="464"/>
                  </a:cubicBezTo>
                  <a:cubicBezTo>
                    <a:pt x="2733" y="464"/>
                    <a:pt x="2795" y="487"/>
                    <a:pt x="2858" y="526"/>
                  </a:cubicBezTo>
                  <a:cubicBezTo>
                    <a:pt x="3008" y="621"/>
                    <a:pt x="3090" y="787"/>
                    <a:pt x="3150" y="968"/>
                  </a:cubicBezTo>
                  <a:cubicBezTo>
                    <a:pt x="3209" y="1146"/>
                    <a:pt x="3245" y="1335"/>
                    <a:pt x="3276" y="1528"/>
                  </a:cubicBezTo>
                  <a:cubicBezTo>
                    <a:pt x="3308" y="1718"/>
                    <a:pt x="3323" y="1911"/>
                    <a:pt x="3340" y="2104"/>
                  </a:cubicBezTo>
                  <a:cubicBezTo>
                    <a:pt x="3351" y="1911"/>
                    <a:pt x="3351" y="1718"/>
                    <a:pt x="3340" y="1521"/>
                  </a:cubicBezTo>
                  <a:cubicBezTo>
                    <a:pt x="3327" y="1327"/>
                    <a:pt x="3304" y="1130"/>
                    <a:pt x="3252" y="936"/>
                  </a:cubicBezTo>
                  <a:cubicBezTo>
                    <a:pt x="3225" y="842"/>
                    <a:pt x="3198" y="743"/>
                    <a:pt x="3146" y="652"/>
                  </a:cubicBezTo>
                  <a:cubicBezTo>
                    <a:pt x="3099" y="558"/>
                    <a:pt x="3019" y="474"/>
                    <a:pt x="2937" y="412"/>
                  </a:cubicBezTo>
                  <a:cubicBezTo>
                    <a:pt x="2866" y="357"/>
                    <a:pt x="2768" y="309"/>
                    <a:pt x="2665" y="309"/>
                  </a:cubicBezTo>
                  <a:cubicBezTo>
                    <a:pt x="2648" y="309"/>
                    <a:pt x="2630" y="310"/>
                    <a:pt x="2613" y="313"/>
                  </a:cubicBezTo>
                  <a:cubicBezTo>
                    <a:pt x="2529" y="326"/>
                    <a:pt x="2456" y="360"/>
                    <a:pt x="2393" y="412"/>
                  </a:cubicBezTo>
                  <a:lnTo>
                    <a:pt x="2393" y="412"/>
                  </a:lnTo>
                  <a:cubicBezTo>
                    <a:pt x="2349" y="350"/>
                    <a:pt x="2303" y="293"/>
                    <a:pt x="2250" y="237"/>
                  </a:cubicBezTo>
                  <a:cubicBezTo>
                    <a:pt x="2176" y="159"/>
                    <a:pt x="2092" y="80"/>
                    <a:pt x="1974" y="29"/>
                  </a:cubicBezTo>
                  <a:cubicBezTo>
                    <a:pt x="1946" y="17"/>
                    <a:pt x="1915" y="9"/>
                    <a:pt x="1879" y="5"/>
                  </a:cubicBezTo>
                  <a:cubicBezTo>
                    <a:pt x="1865" y="2"/>
                    <a:pt x="1851" y="1"/>
                    <a:pt x="1837"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37"/>
            <p:cNvSpPr/>
            <p:nvPr/>
          </p:nvSpPr>
          <p:spPr>
            <a:xfrm>
              <a:off x="7752075" y="4192869"/>
              <a:ext cx="638769" cy="539558"/>
            </a:xfrm>
            <a:custGeom>
              <a:avLst/>
              <a:gdLst/>
              <a:ahLst/>
              <a:cxnLst/>
              <a:rect l="l" t="t" r="r" b="b"/>
              <a:pathLst>
                <a:path w="15594" h="13172" extrusionOk="0">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37"/>
            <p:cNvSpPr/>
            <p:nvPr/>
          </p:nvSpPr>
          <p:spPr>
            <a:xfrm>
              <a:off x="8054212" y="3945131"/>
              <a:ext cx="21055" cy="75822"/>
            </a:xfrm>
            <a:custGeom>
              <a:avLst/>
              <a:gdLst/>
              <a:ahLst/>
              <a:cxnLst/>
              <a:rect l="l" t="t" r="r" b="b"/>
              <a:pathLst>
                <a:path w="514" h="1851" extrusionOk="0">
                  <a:moveTo>
                    <a:pt x="174" y="0"/>
                  </a:moveTo>
                  <a:lnTo>
                    <a:pt x="1" y="15"/>
                  </a:lnTo>
                  <a:cubicBezTo>
                    <a:pt x="48" y="335"/>
                    <a:pt x="107" y="647"/>
                    <a:pt x="182" y="959"/>
                  </a:cubicBezTo>
                  <a:cubicBezTo>
                    <a:pt x="222" y="1113"/>
                    <a:pt x="265" y="1266"/>
                    <a:pt x="316" y="1417"/>
                  </a:cubicBezTo>
                  <a:cubicBezTo>
                    <a:pt x="367" y="1567"/>
                    <a:pt x="427" y="1716"/>
                    <a:pt x="513" y="1851"/>
                  </a:cubicBezTo>
                  <a:cubicBezTo>
                    <a:pt x="439" y="1713"/>
                    <a:pt x="395" y="1559"/>
                    <a:pt x="356" y="1405"/>
                  </a:cubicBezTo>
                  <a:cubicBezTo>
                    <a:pt x="320" y="1251"/>
                    <a:pt x="289" y="1097"/>
                    <a:pt x="265" y="939"/>
                  </a:cubicBezTo>
                  <a:cubicBezTo>
                    <a:pt x="218" y="627"/>
                    <a:pt x="190" y="312"/>
                    <a:pt x="174"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37"/>
            <p:cNvSpPr/>
            <p:nvPr/>
          </p:nvSpPr>
          <p:spPr>
            <a:xfrm>
              <a:off x="8020132" y="3942346"/>
              <a:ext cx="11183" cy="88479"/>
            </a:xfrm>
            <a:custGeom>
              <a:avLst/>
              <a:gdLst/>
              <a:ahLst/>
              <a:cxnLst/>
              <a:rect l="l" t="t" r="r" b="b"/>
              <a:pathLst>
                <a:path w="273" h="2160" extrusionOk="0">
                  <a:moveTo>
                    <a:pt x="0" y="1"/>
                  </a:moveTo>
                  <a:cubicBezTo>
                    <a:pt x="8" y="367"/>
                    <a:pt x="32" y="731"/>
                    <a:pt x="71" y="1090"/>
                  </a:cubicBezTo>
                  <a:cubicBezTo>
                    <a:pt x="110" y="1453"/>
                    <a:pt x="170" y="1812"/>
                    <a:pt x="272" y="2159"/>
                  </a:cubicBezTo>
                  <a:cubicBezTo>
                    <a:pt x="197" y="1804"/>
                    <a:pt x="170" y="1445"/>
                    <a:pt x="158" y="1086"/>
                  </a:cubicBezTo>
                  <a:cubicBezTo>
                    <a:pt x="146" y="727"/>
                    <a:pt x="150" y="364"/>
                    <a:pt x="174" y="8"/>
                  </a:cubicBezTo>
                  <a:lnTo>
                    <a:pt x="0" y="1"/>
                  </a:ln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37"/>
            <p:cNvSpPr/>
            <p:nvPr/>
          </p:nvSpPr>
          <p:spPr>
            <a:xfrm>
              <a:off x="7986788" y="3956232"/>
              <a:ext cx="8479" cy="77993"/>
            </a:xfrm>
            <a:custGeom>
              <a:avLst/>
              <a:gdLst/>
              <a:ahLst/>
              <a:cxnLst/>
              <a:rect l="l" t="t" r="r" b="b"/>
              <a:pathLst>
                <a:path w="207" h="1904" extrusionOk="0">
                  <a:moveTo>
                    <a:pt x="1" y="1"/>
                  </a:moveTo>
                  <a:cubicBezTo>
                    <a:pt x="13" y="321"/>
                    <a:pt x="28" y="640"/>
                    <a:pt x="57" y="957"/>
                  </a:cubicBezTo>
                  <a:cubicBezTo>
                    <a:pt x="72" y="1118"/>
                    <a:pt x="88" y="1276"/>
                    <a:pt x="108" y="1434"/>
                  </a:cubicBezTo>
                  <a:cubicBezTo>
                    <a:pt x="131" y="1591"/>
                    <a:pt x="155" y="1749"/>
                    <a:pt x="206" y="1904"/>
                  </a:cubicBezTo>
                  <a:cubicBezTo>
                    <a:pt x="170" y="1746"/>
                    <a:pt x="159" y="1587"/>
                    <a:pt x="151" y="1430"/>
                  </a:cubicBezTo>
                  <a:cubicBezTo>
                    <a:pt x="143" y="1272"/>
                    <a:pt x="143" y="1114"/>
                    <a:pt x="143" y="957"/>
                  </a:cubicBezTo>
                  <a:cubicBezTo>
                    <a:pt x="143" y="636"/>
                    <a:pt x="155" y="321"/>
                    <a:pt x="170" y="5"/>
                  </a:cubicBezTo>
                  <a:lnTo>
                    <a:pt x="1" y="1"/>
                  </a:ln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37"/>
            <p:cNvSpPr/>
            <p:nvPr/>
          </p:nvSpPr>
          <p:spPr>
            <a:xfrm>
              <a:off x="7707631" y="3023529"/>
              <a:ext cx="118873" cy="26380"/>
            </a:xfrm>
            <a:custGeom>
              <a:avLst/>
              <a:gdLst/>
              <a:ahLst/>
              <a:cxnLst/>
              <a:rect l="l" t="t" r="r" b="b"/>
              <a:pathLst>
                <a:path w="2902" h="644" extrusionOk="0">
                  <a:moveTo>
                    <a:pt x="2901" y="0"/>
                  </a:moveTo>
                  <a:cubicBezTo>
                    <a:pt x="2400" y="43"/>
                    <a:pt x="1918" y="134"/>
                    <a:pt x="1433" y="237"/>
                  </a:cubicBezTo>
                  <a:cubicBezTo>
                    <a:pt x="952" y="347"/>
                    <a:pt x="474" y="469"/>
                    <a:pt x="0" y="643"/>
                  </a:cubicBezTo>
                  <a:cubicBezTo>
                    <a:pt x="497" y="604"/>
                    <a:pt x="983" y="513"/>
                    <a:pt x="1468" y="407"/>
                  </a:cubicBezTo>
                  <a:cubicBezTo>
                    <a:pt x="1950" y="296"/>
                    <a:pt x="2431" y="174"/>
                    <a:pt x="2901"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37"/>
            <p:cNvSpPr/>
            <p:nvPr/>
          </p:nvSpPr>
          <p:spPr>
            <a:xfrm>
              <a:off x="7714758" y="3046591"/>
              <a:ext cx="111746" cy="28838"/>
            </a:xfrm>
            <a:custGeom>
              <a:avLst/>
              <a:gdLst/>
              <a:ahLst/>
              <a:cxnLst/>
              <a:rect l="l" t="t" r="r" b="b"/>
              <a:pathLst>
                <a:path w="2728" h="704" extrusionOk="0">
                  <a:moveTo>
                    <a:pt x="2727" y="1"/>
                  </a:moveTo>
                  <a:cubicBezTo>
                    <a:pt x="2254" y="53"/>
                    <a:pt x="1796" y="155"/>
                    <a:pt x="1341" y="270"/>
                  </a:cubicBezTo>
                  <a:cubicBezTo>
                    <a:pt x="888" y="388"/>
                    <a:pt x="438" y="522"/>
                    <a:pt x="0" y="704"/>
                  </a:cubicBezTo>
                  <a:cubicBezTo>
                    <a:pt x="474" y="652"/>
                    <a:pt x="931" y="550"/>
                    <a:pt x="1385" y="436"/>
                  </a:cubicBezTo>
                  <a:cubicBezTo>
                    <a:pt x="1839" y="317"/>
                    <a:pt x="2289" y="183"/>
                    <a:pt x="2727"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37"/>
            <p:cNvSpPr/>
            <p:nvPr/>
          </p:nvSpPr>
          <p:spPr>
            <a:xfrm>
              <a:off x="7724753" y="3072028"/>
              <a:ext cx="95402" cy="33303"/>
            </a:xfrm>
            <a:custGeom>
              <a:avLst/>
              <a:gdLst/>
              <a:ahLst/>
              <a:cxnLst/>
              <a:rect l="l" t="t" r="r" b="b"/>
              <a:pathLst>
                <a:path w="2329" h="813" extrusionOk="0">
                  <a:moveTo>
                    <a:pt x="2329" y="0"/>
                  </a:moveTo>
                  <a:lnTo>
                    <a:pt x="2329" y="0"/>
                  </a:lnTo>
                  <a:cubicBezTo>
                    <a:pt x="1919" y="71"/>
                    <a:pt x="1524" y="193"/>
                    <a:pt x="1137" y="323"/>
                  </a:cubicBezTo>
                  <a:cubicBezTo>
                    <a:pt x="747" y="462"/>
                    <a:pt x="363" y="611"/>
                    <a:pt x="1" y="813"/>
                  </a:cubicBezTo>
                  <a:cubicBezTo>
                    <a:pt x="411" y="742"/>
                    <a:pt x="802" y="620"/>
                    <a:pt x="1192" y="489"/>
                  </a:cubicBezTo>
                  <a:cubicBezTo>
                    <a:pt x="1580" y="351"/>
                    <a:pt x="1962" y="201"/>
                    <a:pt x="2329"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37"/>
            <p:cNvSpPr/>
            <p:nvPr/>
          </p:nvSpPr>
          <p:spPr>
            <a:xfrm>
              <a:off x="8341644" y="3914533"/>
              <a:ext cx="4424" cy="3482"/>
            </a:xfrm>
            <a:custGeom>
              <a:avLst/>
              <a:gdLst/>
              <a:ahLst/>
              <a:cxnLst/>
              <a:rect l="l" t="t" r="r" b="b"/>
              <a:pathLst>
                <a:path w="108" h="85" extrusionOk="0">
                  <a:moveTo>
                    <a:pt x="55" y="1"/>
                  </a:moveTo>
                  <a:cubicBezTo>
                    <a:pt x="0" y="1"/>
                    <a:pt x="0" y="84"/>
                    <a:pt x="55" y="84"/>
                  </a:cubicBezTo>
                  <a:cubicBezTo>
                    <a:pt x="108" y="84"/>
                    <a:pt x="108" y="1"/>
                    <a:pt x="55"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37"/>
            <p:cNvSpPr/>
            <p:nvPr/>
          </p:nvSpPr>
          <p:spPr>
            <a:xfrm>
              <a:off x="8334844" y="3937635"/>
              <a:ext cx="7824" cy="5940"/>
            </a:xfrm>
            <a:custGeom>
              <a:avLst/>
              <a:gdLst/>
              <a:ahLst/>
              <a:cxnLst/>
              <a:rect l="l" t="t" r="r" b="b"/>
              <a:pathLst>
                <a:path w="191" h="145" extrusionOk="0">
                  <a:moveTo>
                    <a:pt x="78" y="1"/>
                  </a:moveTo>
                  <a:cubicBezTo>
                    <a:pt x="48" y="1"/>
                    <a:pt x="16" y="17"/>
                    <a:pt x="8" y="45"/>
                  </a:cubicBezTo>
                  <a:cubicBezTo>
                    <a:pt x="1" y="68"/>
                    <a:pt x="13" y="96"/>
                    <a:pt x="32" y="108"/>
                  </a:cubicBezTo>
                  <a:cubicBezTo>
                    <a:pt x="35" y="108"/>
                    <a:pt x="40" y="110"/>
                    <a:pt x="43" y="111"/>
                  </a:cubicBezTo>
                  <a:lnTo>
                    <a:pt x="43" y="111"/>
                  </a:lnTo>
                  <a:cubicBezTo>
                    <a:pt x="44" y="111"/>
                    <a:pt x="44" y="112"/>
                    <a:pt x="44" y="112"/>
                  </a:cubicBezTo>
                  <a:cubicBezTo>
                    <a:pt x="56" y="127"/>
                    <a:pt x="68" y="139"/>
                    <a:pt x="88" y="143"/>
                  </a:cubicBezTo>
                  <a:cubicBezTo>
                    <a:pt x="93" y="145"/>
                    <a:pt x="98" y="145"/>
                    <a:pt x="104" y="145"/>
                  </a:cubicBezTo>
                  <a:cubicBezTo>
                    <a:pt x="116" y="145"/>
                    <a:pt x="128" y="143"/>
                    <a:pt x="139" y="143"/>
                  </a:cubicBezTo>
                  <a:cubicBezTo>
                    <a:pt x="179" y="136"/>
                    <a:pt x="190" y="88"/>
                    <a:pt x="174" y="56"/>
                  </a:cubicBezTo>
                  <a:cubicBezTo>
                    <a:pt x="173" y="55"/>
                    <a:pt x="173" y="55"/>
                    <a:pt x="172" y="54"/>
                  </a:cubicBezTo>
                  <a:lnTo>
                    <a:pt x="172" y="54"/>
                  </a:lnTo>
                  <a:cubicBezTo>
                    <a:pt x="171" y="50"/>
                    <a:pt x="169" y="47"/>
                    <a:pt x="166" y="45"/>
                  </a:cubicBezTo>
                  <a:cubicBezTo>
                    <a:pt x="163" y="32"/>
                    <a:pt x="155" y="21"/>
                    <a:pt x="143" y="17"/>
                  </a:cubicBezTo>
                  <a:cubicBezTo>
                    <a:pt x="127" y="5"/>
                    <a:pt x="108" y="5"/>
                    <a:pt x="88" y="1"/>
                  </a:cubicBezTo>
                  <a:cubicBezTo>
                    <a:pt x="85" y="1"/>
                    <a:pt x="82" y="1"/>
                    <a:pt x="7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 name="Google Shape;1051;p37"/>
            <p:cNvSpPr/>
            <p:nvPr/>
          </p:nvSpPr>
          <p:spPr>
            <a:xfrm>
              <a:off x="8306580" y="3935956"/>
              <a:ext cx="6800" cy="7250"/>
            </a:xfrm>
            <a:custGeom>
              <a:avLst/>
              <a:gdLst/>
              <a:ahLst/>
              <a:cxnLst/>
              <a:rect l="l" t="t" r="r" b="b"/>
              <a:pathLst>
                <a:path w="166" h="177" extrusionOk="0">
                  <a:moveTo>
                    <a:pt x="106" y="1"/>
                  </a:moveTo>
                  <a:cubicBezTo>
                    <a:pt x="103" y="1"/>
                    <a:pt x="96" y="1"/>
                    <a:pt x="83" y="2"/>
                  </a:cubicBezTo>
                  <a:cubicBezTo>
                    <a:pt x="67" y="2"/>
                    <a:pt x="51" y="7"/>
                    <a:pt x="40" y="15"/>
                  </a:cubicBezTo>
                  <a:cubicBezTo>
                    <a:pt x="35" y="19"/>
                    <a:pt x="32" y="22"/>
                    <a:pt x="24" y="26"/>
                  </a:cubicBezTo>
                  <a:cubicBezTo>
                    <a:pt x="20" y="31"/>
                    <a:pt x="16" y="38"/>
                    <a:pt x="12" y="42"/>
                  </a:cubicBezTo>
                  <a:cubicBezTo>
                    <a:pt x="4" y="58"/>
                    <a:pt x="4" y="62"/>
                    <a:pt x="0" y="78"/>
                  </a:cubicBezTo>
                  <a:cubicBezTo>
                    <a:pt x="0" y="90"/>
                    <a:pt x="0" y="97"/>
                    <a:pt x="4" y="109"/>
                  </a:cubicBezTo>
                  <a:cubicBezTo>
                    <a:pt x="4" y="117"/>
                    <a:pt x="8" y="126"/>
                    <a:pt x="12" y="129"/>
                  </a:cubicBezTo>
                  <a:lnTo>
                    <a:pt x="12" y="133"/>
                  </a:lnTo>
                  <a:lnTo>
                    <a:pt x="20" y="141"/>
                  </a:lnTo>
                  <a:cubicBezTo>
                    <a:pt x="24" y="153"/>
                    <a:pt x="35" y="161"/>
                    <a:pt x="44" y="168"/>
                  </a:cubicBezTo>
                  <a:cubicBezTo>
                    <a:pt x="55" y="173"/>
                    <a:pt x="71" y="177"/>
                    <a:pt x="83" y="177"/>
                  </a:cubicBezTo>
                  <a:cubicBezTo>
                    <a:pt x="95" y="177"/>
                    <a:pt x="111" y="173"/>
                    <a:pt x="122" y="168"/>
                  </a:cubicBezTo>
                  <a:cubicBezTo>
                    <a:pt x="130" y="161"/>
                    <a:pt x="142" y="153"/>
                    <a:pt x="146" y="141"/>
                  </a:cubicBezTo>
                  <a:cubicBezTo>
                    <a:pt x="150" y="137"/>
                    <a:pt x="150" y="137"/>
                    <a:pt x="154" y="133"/>
                  </a:cubicBezTo>
                  <a:lnTo>
                    <a:pt x="154" y="129"/>
                  </a:lnTo>
                  <a:cubicBezTo>
                    <a:pt x="158" y="126"/>
                    <a:pt x="162" y="117"/>
                    <a:pt x="166" y="109"/>
                  </a:cubicBezTo>
                  <a:lnTo>
                    <a:pt x="166" y="90"/>
                  </a:lnTo>
                  <a:lnTo>
                    <a:pt x="166" y="66"/>
                  </a:lnTo>
                  <a:cubicBezTo>
                    <a:pt x="162" y="62"/>
                    <a:pt x="162" y="58"/>
                    <a:pt x="158" y="55"/>
                  </a:cubicBezTo>
                  <a:cubicBezTo>
                    <a:pt x="158" y="46"/>
                    <a:pt x="154" y="42"/>
                    <a:pt x="150" y="35"/>
                  </a:cubicBezTo>
                  <a:cubicBezTo>
                    <a:pt x="142" y="26"/>
                    <a:pt x="135" y="19"/>
                    <a:pt x="126" y="15"/>
                  </a:cubicBezTo>
                  <a:cubicBezTo>
                    <a:pt x="122" y="11"/>
                    <a:pt x="111" y="7"/>
                    <a:pt x="106" y="7"/>
                  </a:cubicBezTo>
                  <a:cubicBezTo>
                    <a:pt x="98" y="4"/>
                    <a:pt x="114" y="1"/>
                    <a:pt x="106"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37"/>
            <p:cNvSpPr/>
            <p:nvPr/>
          </p:nvSpPr>
          <p:spPr>
            <a:xfrm>
              <a:off x="8334844" y="4044669"/>
              <a:ext cx="7332" cy="7087"/>
            </a:xfrm>
            <a:custGeom>
              <a:avLst/>
              <a:gdLst/>
              <a:ahLst/>
              <a:cxnLst/>
              <a:rect l="l" t="t" r="r" b="b"/>
              <a:pathLst>
                <a:path w="179" h="173" extrusionOk="0">
                  <a:moveTo>
                    <a:pt x="99" y="0"/>
                  </a:moveTo>
                  <a:cubicBezTo>
                    <a:pt x="79" y="0"/>
                    <a:pt x="56" y="9"/>
                    <a:pt x="44" y="24"/>
                  </a:cubicBezTo>
                  <a:cubicBezTo>
                    <a:pt x="41" y="29"/>
                    <a:pt x="37" y="33"/>
                    <a:pt x="32" y="36"/>
                  </a:cubicBezTo>
                  <a:lnTo>
                    <a:pt x="28" y="40"/>
                  </a:lnTo>
                  <a:cubicBezTo>
                    <a:pt x="24" y="44"/>
                    <a:pt x="24" y="48"/>
                    <a:pt x="21" y="53"/>
                  </a:cubicBezTo>
                  <a:cubicBezTo>
                    <a:pt x="17" y="56"/>
                    <a:pt x="13" y="64"/>
                    <a:pt x="8" y="68"/>
                  </a:cubicBezTo>
                  <a:cubicBezTo>
                    <a:pt x="8" y="72"/>
                    <a:pt x="8" y="76"/>
                    <a:pt x="5" y="80"/>
                  </a:cubicBezTo>
                  <a:cubicBezTo>
                    <a:pt x="1" y="108"/>
                    <a:pt x="5" y="131"/>
                    <a:pt x="24" y="151"/>
                  </a:cubicBezTo>
                  <a:cubicBezTo>
                    <a:pt x="40" y="167"/>
                    <a:pt x="60" y="172"/>
                    <a:pt x="79" y="172"/>
                  </a:cubicBezTo>
                  <a:cubicBezTo>
                    <a:pt x="85" y="172"/>
                    <a:pt x="90" y="172"/>
                    <a:pt x="95" y="171"/>
                  </a:cubicBezTo>
                  <a:cubicBezTo>
                    <a:pt x="103" y="171"/>
                    <a:pt x="112" y="166"/>
                    <a:pt x="115" y="162"/>
                  </a:cubicBezTo>
                  <a:cubicBezTo>
                    <a:pt x="123" y="159"/>
                    <a:pt x="127" y="155"/>
                    <a:pt x="135" y="151"/>
                  </a:cubicBezTo>
                  <a:cubicBezTo>
                    <a:pt x="135" y="147"/>
                    <a:pt x="139" y="147"/>
                    <a:pt x="139" y="143"/>
                  </a:cubicBezTo>
                  <a:cubicBezTo>
                    <a:pt x="147" y="139"/>
                    <a:pt x="150" y="135"/>
                    <a:pt x="155" y="131"/>
                  </a:cubicBezTo>
                  <a:cubicBezTo>
                    <a:pt x="163" y="127"/>
                    <a:pt x="166" y="115"/>
                    <a:pt x="170" y="108"/>
                  </a:cubicBezTo>
                  <a:cubicBezTo>
                    <a:pt x="174" y="100"/>
                    <a:pt x="179" y="88"/>
                    <a:pt x="179" y="76"/>
                  </a:cubicBezTo>
                  <a:cubicBezTo>
                    <a:pt x="179" y="68"/>
                    <a:pt x="174" y="56"/>
                    <a:pt x="170" y="48"/>
                  </a:cubicBezTo>
                  <a:cubicBezTo>
                    <a:pt x="166" y="36"/>
                    <a:pt x="163" y="29"/>
                    <a:pt x="155" y="24"/>
                  </a:cubicBezTo>
                  <a:cubicBezTo>
                    <a:pt x="139" y="9"/>
                    <a:pt x="119" y="0"/>
                    <a:pt x="99"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37"/>
            <p:cNvSpPr/>
            <p:nvPr/>
          </p:nvSpPr>
          <p:spPr>
            <a:xfrm>
              <a:off x="8262751" y="4006082"/>
              <a:ext cx="6677" cy="7660"/>
            </a:xfrm>
            <a:custGeom>
              <a:avLst/>
              <a:gdLst/>
              <a:ahLst/>
              <a:cxnLst/>
              <a:rect l="l" t="t" r="r" b="b"/>
              <a:pathLst>
                <a:path w="163" h="187" extrusionOk="0">
                  <a:moveTo>
                    <a:pt x="21" y="75"/>
                  </a:moveTo>
                  <a:cubicBezTo>
                    <a:pt x="21" y="77"/>
                    <a:pt x="20" y="78"/>
                    <a:pt x="19" y="78"/>
                  </a:cubicBezTo>
                  <a:lnTo>
                    <a:pt x="19" y="78"/>
                  </a:lnTo>
                  <a:cubicBezTo>
                    <a:pt x="19" y="77"/>
                    <a:pt x="20" y="76"/>
                    <a:pt x="21" y="75"/>
                  </a:cubicBezTo>
                  <a:lnTo>
                    <a:pt x="21" y="75"/>
                  </a:lnTo>
                  <a:cubicBezTo>
                    <a:pt x="21" y="75"/>
                    <a:pt x="21" y="75"/>
                    <a:pt x="21" y="75"/>
                  </a:cubicBezTo>
                  <a:close/>
                  <a:moveTo>
                    <a:pt x="15" y="85"/>
                  </a:moveTo>
                  <a:cubicBezTo>
                    <a:pt x="15" y="85"/>
                    <a:pt x="15" y="86"/>
                    <a:pt x="15" y="87"/>
                  </a:cubicBezTo>
                  <a:lnTo>
                    <a:pt x="15" y="87"/>
                  </a:lnTo>
                  <a:cubicBezTo>
                    <a:pt x="15" y="86"/>
                    <a:pt x="15" y="86"/>
                    <a:pt x="15" y="85"/>
                  </a:cubicBezTo>
                  <a:lnTo>
                    <a:pt x="15" y="85"/>
                  </a:lnTo>
                  <a:cubicBezTo>
                    <a:pt x="15" y="85"/>
                    <a:pt x="15" y="85"/>
                    <a:pt x="15" y="85"/>
                  </a:cubicBezTo>
                  <a:close/>
                  <a:moveTo>
                    <a:pt x="15" y="89"/>
                  </a:moveTo>
                  <a:cubicBezTo>
                    <a:pt x="15" y="91"/>
                    <a:pt x="14" y="93"/>
                    <a:pt x="12" y="95"/>
                  </a:cubicBezTo>
                  <a:cubicBezTo>
                    <a:pt x="14" y="93"/>
                    <a:pt x="14" y="91"/>
                    <a:pt x="15" y="89"/>
                  </a:cubicBezTo>
                  <a:close/>
                  <a:moveTo>
                    <a:pt x="15" y="88"/>
                  </a:moveTo>
                  <a:cubicBezTo>
                    <a:pt x="16" y="88"/>
                    <a:pt x="16" y="89"/>
                    <a:pt x="16" y="90"/>
                  </a:cubicBezTo>
                  <a:lnTo>
                    <a:pt x="16" y="99"/>
                  </a:lnTo>
                  <a:cubicBezTo>
                    <a:pt x="16" y="96"/>
                    <a:pt x="16" y="92"/>
                    <a:pt x="15" y="88"/>
                  </a:cubicBezTo>
                  <a:lnTo>
                    <a:pt x="15" y="88"/>
                  </a:lnTo>
                  <a:cubicBezTo>
                    <a:pt x="15" y="88"/>
                    <a:pt x="15" y="88"/>
                    <a:pt x="15" y="88"/>
                  </a:cubicBezTo>
                  <a:close/>
                  <a:moveTo>
                    <a:pt x="83" y="1"/>
                  </a:moveTo>
                  <a:cubicBezTo>
                    <a:pt x="77" y="1"/>
                    <a:pt x="70" y="2"/>
                    <a:pt x="63" y="4"/>
                  </a:cubicBezTo>
                  <a:cubicBezTo>
                    <a:pt x="32" y="14"/>
                    <a:pt x="9" y="44"/>
                    <a:pt x="14" y="79"/>
                  </a:cubicBezTo>
                  <a:lnTo>
                    <a:pt x="14" y="79"/>
                  </a:lnTo>
                  <a:cubicBezTo>
                    <a:pt x="13" y="79"/>
                    <a:pt x="13" y="79"/>
                    <a:pt x="13" y="80"/>
                  </a:cubicBezTo>
                  <a:lnTo>
                    <a:pt x="13" y="80"/>
                  </a:lnTo>
                  <a:cubicBezTo>
                    <a:pt x="13" y="80"/>
                    <a:pt x="12" y="79"/>
                    <a:pt x="12" y="79"/>
                  </a:cubicBezTo>
                  <a:lnTo>
                    <a:pt x="12" y="79"/>
                  </a:lnTo>
                  <a:cubicBezTo>
                    <a:pt x="12" y="79"/>
                    <a:pt x="13" y="80"/>
                    <a:pt x="13" y="80"/>
                  </a:cubicBezTo>
                  <a:lnTo>
                    <a:pt x="13" y="80"/>
                  </a:lnTo>
                  <a:cubicBezTo>
                    <a:pt x="13" y="80"/>
                    <a:pt x="13" y="80"/>
                    <a:pt x="13" y="80"/>
                  </a:cubicBezTo>
                  <a:lnTo>
                    <a:pt x="13" y="80"/>
                  </a:lnTo>
                  <a:cubicBezTo>
                    <a:pt x="14" y="81"/>
                    <a:pt x="14" y="83"/>
                    <a:pt x="15" y="84"/>
                  </a:cubicBezTo>
                  <a:lnTo>
                    <a:pt x="15" y="84"/>
                  </a:lnTo>
                  <a:cubicBezTo>
                    <a:pt x="14" y="84"/>
                    <a:pt x="14" y="84"/>
                    <a:pt x="14" y="84"/>
                  </a:cubicBezTo>
                  <a:lnTo>
                    <a:pt x="14" y="84"/>
                  </a:lnTo>
                  <a:cubicBezTo>
                    <a:pt x="14" y="83"/>
                    <a:pt x="14" y="81"/>
                    <a:pt x="13" y="80"/>
                  </a:cubicBezTo>
                  <a:lnTo>
                    <a:pt x="13" y="80"/>
                  </a:lnTo>
                  <a:cubicBezTo>
                    <a:pt x="6" y="91"/>
                    <a:pt x="1" y="105"/>
                    <a:pt x="1" y="118"/>
                  </a:cubicBezTo>
                  <a:lnTo>
                    <a:pt x="5" y="134"/>
                  </a:lnTo>
                  <a:cubicBezTo>
                    <a:pt x="12" y="153"/>
                    <a:pt x="21" y="170"/>
                    <a:pt x="36" y="177"/>
                  </a:cubicBezTo>
                  <a:cubicBezTo>
                    <a:pt x="48" y="183"/>
                    <a:pt x="61" y="187"/>
                    <a:pt x="75" y="187"/>
                  </a:cubicBezTo>
                  <a:cubicBezTo>
                    <a:pt x="81" y="187"/>
                    <a:pt x="86" y="186"/>
                    <a:pt x="92" y="185"/>
                  </a:cubicBezTo>
                  <a:cubicBezTo>
                    <a:pt x="151" y="173"/>
                    <a:pt x="163" y="102"/>
                    <a:pt x="151" y="51"/>
                  </a:cubicBezTo>
                  <a:cubicBezTo>
                    <a:pt x="141" y="22"/>
                    <a:pt x="113" y="1"/>
                    <a:pt x="83"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37"/>
            <p:cNvSpPr/>
            <p:nvPr/>
          </p:nvSpPr>
          <p:spPr>
            <a:xfrm>
              <a:off x="8302034" y="4014643"/>
              <a:ext cx="7332" cy="6554"/>
            </a:xfrm>
            <a:custGeom>
              <a:avLst/>
              <a:gdLst/>
              <a:ahLst/>
              <a:cxnLst/>
              <a:rect l="l" t="t" r="r" b="b"/>
              <a:pathLst>
                <a:path w="179" h="160" extrusionOk="0">
                  <a:moveTo>
                    <a:pt x="96" y="1"/>
                  </a:moveTo>
                  <a:cubicBezTo>
                    <a:pt x="82" y="1"/>
                    <a:pt x="69" y="4"/>
                    <a:pt x="56" y="12"/>
                  </a:cubicBezTo>
                  <a:cubicBezTo>
                    <a:pt x="48" y="16"/>
                    <a:pt x="36" y="23"/>
                    <a:pt x="28" y="32"/>
                  </a:cubicBezTo>
                  <a:cubicBezTo>
                    <a:pt x="13" y="39"/>
                    <a:pt x="0" y="59"/>
                    <a:pt x="0" y="79"/>
                  </a:cubicBezTo>
                  <a:cubicBezTo>
                    <a:pt x="4" y="99"/>
                    <a:pt x="9" y="114"/>
                    <a:pt x="20" y="126"/>
                  </a:cubicBezTo>
                  <a:cubicBezTo>
                    <a:pt x="33" y="134"/>
                    <a:pt x="44" y="141"/>
                    <a:pt x="56" y="150"/>
                  </a:cubicBezTo>
                  <a:cubicBezTo>
                    <a:pt x="68" y="156"/>
                    <a:pt x="81" y="159"/>
                    <a:pt x="94" y="159"/>
                  </a:cubicBezTo>
                  <a:cubicBezTo>
                    <a:pt x="137" y="159"/>
                    <a:pt x="178" y="127"/>
                    <a:pt x="178" y="79"/>
                  </a:cubicBezTo>
                  <a:cubicBezTo>
                    <a:pt x="178" y="34"/>
                    <a:pt x="138" y="1"/>
                    <a:pt x="96"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37"/>
            <p:cNvSpPr/>
            <p:nvPr/>
          </p:nvSpPr>
          <p:spPr>
            <a:xfrm>
              <a:off x="8280692" y="4038852"/>
              <a:ext cx="4752" cy="5284"/>
            </a:xfrm>
            <a:custGeom>
              <a:avLst/>
              <a:gdLst/>
              <a:ahLst/>
              <a:cxnLst/>
              <a:rect l="l" t="t" r="r" b="b"/>
              <a:pathLst>
                <a:path w="116" h="129" extrusionOk="0">
                  <a:moveTo>
                    <a:pt x="60" y="0"/>
                  </a:moveTo>
                  <a:cubicBezTo>
                    <a:pt x="48" y="0"/>
                    <a:pt x="40" y="5"/>
                    <a:pt x="33" y="9"/>
                  </a:cubicBezTo>
                  <a:cubicBezTo>
                    <a:pt x="24" y="13"/>
                    <a:pt x="13" y="24"/>
                    <a:pt x="13" y="36"/>
                  </a:cubicBezTo>
                  <a:cubicBezTo>
                    <a:pt x="12" y="38"/>
                    <a:pt x="11" y="39"/>
                    <a:pt x="10" y="41"/>
                  </a:cubicBezTo>
                  <a:lnTo>
                    <a:pt x="10" y="41"/>
                  </a:lnTo>
                  <a:cubicBezTo>
                    <a:pt x="10" y="42"/>
                    <a:pt x="9" y="43"/>
                    <a:pt x="9" y="44"/>
                  </a:cubicBezTo>
                  <a:cubicBezTo>
                    <a:pt x="9" y="48"/>
                    <a:pt x="4" y="52"/>
                    <a:pt x="4" y="56"/>
                  </a:cubicBezTo>
                  <a:cubicBezTo>
                    <a:pt x="0" y="64"/>
                    <a:pt x="0" y="71"/>
                    <a:pt x="0" y="80"/>
                  </a:cubicBezTo>
                  <a:cubicBezTo>
                    <a:pt x="0" y="88"/>
                    <a:pt x="4" y="95"/>
                    <a:pt x="9" y="100"/>
                  </a:cubicBezTo>
                  <a:cubicBezTo>
                    <a:pt x="13" y="104"/>
                    <a:pt x="17" y="107"/>
                    <a:pt x="17" y="111"/>
                  </a:cubicBezTo>
                  <a:cubicBezTo>
                    <a:pt x="26" y="121"/>
                    <a:pt x="39" y="128"/>
                    <a:pt x="52" y="128"/>
                  </a:cubicBezTo>
                  <a:cubicBezTo>
                    <a:pt x="55" y="128"/>
                    <a:pt x="57" y="128"/>
                    <a:pt x="60" y="127"/>
                  </a:cubicBezTo>
                  <a:cubicBezTo>
                    <a:pt x="72" y="127"/>
                    <a:pt x="84" y="124"/>
                    <a:pt x="91" y="115"/>
                  </a:cubicBezTo>
                  <a:cubicBezTo>
                    <a:pt x="104" y="107"/>
                    <a:pt x="108" y="100"/>
                    <a:pt x="111" y="88"/>
                  </a:cubicBezTo>
                  <a:cubicBezTo>
                    <a:pt x="115" y="80"/>
                    <a:pt x="115" y="71"/>
                    <a:pt x="115" y="64"/>
                  </a:cubicBezTo>
                  <a:cubicBezTo>
                    <a:pt x="115" y="56"/>
                    <a:pt x="111" y="48"/>
                    <a:pt x="108" y="44"/>
                  </a:cubicBezTo>
                  <a:cubicBezTo>
                    <a:pt x="107" y="43"/>
                    <a:pt x="107" y="42"/>
                    <a:pt x="106" y="40"/>
                  </a:cubicBezTo>
                  <a:lnTo>
                    <a:pt x="106" y="40"/>
                  </a:lnTo>
                  <a:cubicBezTo>
                    <a:pt x="106" y="39"/>
                    <a:pt x="105" y="39"/>
                    <a:pt x="105" y="38"/>
                  </a:cubicBezTo>
                  <a:lnTo>
                    <a:pt x="105" y="38"/>
                  </a:lnTo>
                  <a:cubicBezTo>
                    <a:pt x="104" y="37"/>
                    <a:pt x="104" y="36"/>
                    <a:pt x="104" y="36"/>
                  </a:cubicBezTo>
                  <a:lnTo>
                    <a:pt x="104" y="36"/>
                  </a:lnTo>
                  <a:cubicBezTo>
                    <a:pt x="104" y="32"/>
                    <a:pt x="104" y="29"/>
                    <a:pt x="99" y="24"/>
                  </a:cubicBezTo>
                  <a:lnTo>
                    <a:pt x="88" y="13"/>
                  </a:lnTo>
                  <a:cubicBezTo>
                    <a:pt x="80" y="5"/>
                    <a:pt x="68"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37"/>
            <p:cNvSpPr/>
            <p:nvPr/>
          </p:nvSpPr>
          <p:spPr>
            <a:xfrm>
              <a:off x="8307031" y="4034920"/>
              <a:ext cx="4588" cy="4465"/>
            </a:xfrm>
            <a:custGeom>
              <a:avLst/>
              <a:gdLst/>
              <a:ahLst/>
              <a:cxnLst/>
              <a:rect l="l" t="t" r="r" b="b"/>
              <a:pathLst>
                <a:path w="112" h="109" extrusionOk="0">
                  <a:moveTo>
                    <a:pt x="47" y="0"/>
                  </a:moveTo>
                  <a:cubicBezTo>
                    <a:pt x="44" y="0"/>
                    <a:pt x="40" y="1"/>
                    <a:pt x="37" y="2"/>
                  </a:cubicBezTo>
                  <a:cubicBezTo>
                    <a:pt x="24" y="6"/>
                    <a:pt x="13" y="14"/>
                    <a:pt x="9" y="25"/>
                  </a:cubicBezTo>
                  <a:cubicBezTo>
                    <a:pt x="1" y="38"/>
                    <a:pt x="1" y="58"/>
                    <a:pt x="9" y="69"/>
                  </a:cubicBezTo>
                  <a:cubicBezTo>
                    <a:pt x="13" y="77"/>
                    <a:pt x="13" y="81"/>
                    <a:pt x="17" y="89"/>
                  </a:cubicBezTo>
                  <a:cubicBezTo>
                    <a:pt x="24" y="101"/>
                    <a:pt x="40" y="109"/>
                    <a:pt x="53" y="109"/>
                  </a:cubicBezTo>
                  <a:lnTo>
                    <a:pt x="72" y="109"/>
                  </a:lnTo>
                  <a:cubicBezTo>
                    <a:pt x="88" y="109"/>
                    <a:pt x="104" y="96"/>
                    <a:pt x="108" y="81"/>
                  </a:cubicBezTo>
                  <a:cubicBezTo>
                    <a:pt x="111" y="67"/>
                    <a:pt x="105" y="52"/>
                    <a:pt x="95" y="44"/>
                  </a:cubicBezTo>
                  <a:lnTo>
                    <a:pt x="95" y="44"/>
                  </a:lnTo>
                  <a:cubicBezTo>
                    <a:pt x="92" y="19"/>
                    <a:pt x="70" y="0"/>
                    <a:pt x="4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37"/>
            <p:cNvSpPr/>
            <p:nvPr/>
          </p:nvSpPr>
          <p:spPr>
            <a:xfrm>
              <a:off x="8330994" y="4085917"/>
              <a:ext cx="6636" cy="5571"/>
            </a:xfrm>
            <a:custGeom>
              <a:avLst/>
              <a:gdLst/>
              <a:ahLst/>
              <a:cxnLst/>
              <a:rect l="l" t="t" r="r" b="b"/>
              <a:pathLst>
                <a:path w="162" h="136" extrusionOk="0">
                  <a:moveTo>
                    <a:pt x="71" y="0"/>
                  </a:moveTo>
                  <a:cubicBezTo>
                    <a:pt x="47" y="0"/>
                    <a:pt x="24" y="16"/>
                    <a:pt x="12" y="35"/>
                  </a:cubicBezTo>
                  <a:cubicBezTo>
                    <a:pt x="0" y="55"/>
                    <a:pt x="0" y="83"/>
                    <a:pt x="12" y="103"/>
                  </a:cubicBezTo>
                  <a:cubicBezTo>
                    <a:pt x="26" y="124"/>
                    <a:pt x="49" y="135"/>
                    <a:pt x="71" y="135"/>
                  </a:cubicBezTo>
                  <a:cubicBezTo>
                    <a:pt x="94" y="135"/>
                    <a:pt x="117" y="124"/>
                    <a:pt x="131" y="103"/>
                  </a:cubicBezTo>
                  <a:cubicBezTo>
                    <a:pt x="138" y="91"/>
                    <a:pt x="146" y="75"/>
                    <a:pt x="154" y="64"/>
                  </a:cubicBezTo>
                  <a:cubicBezTo>
                    <a:pt x="162" y="51"/>
                    <a:pt x="162" y="35"/>
                    <a:pt x="154" y="24"/>
                  </a:cubicBezTo>
                  <a:cubicBezTo>
                    <a:pt x="146" y="12"/>
                    <a:pt x="135" y="8"/>
                    <a:pt x="118" y="4"/>
                  </a:cubicBezTo>
                  <a:cubicBezTo>
                    <a:pt x="102" y="4"/>
                    <a:pt x="87" y="4"/>
                    <a:pt x="71"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058;p37"/>
            <p:cNvSpPr/>
            <p:nvPr/>
          </p:nvSpPr>
          <p:spPr>
            <a:xfrm>
              <a:off x="8301870" y="4132450"/>
              <a:ext cx="6185" cy="6185"/>
            </a:xfrm>
            <a:custGeom>
              <a:avLst/>
              <a:gdLst/>
              <a:ahLst/>
              <a:cxnLst/>
              <a:rect l="l" t="t" r="r" b="b"/>
              <a:pathLst>
                <a:path w="151" h="151" extrusionOk="0">
                  <a:moveTo>
                    <a:pt x="75" y="1"/>
                  </a:moveTo>
                  <a:cubicBezTo>
                    <a:pt x="68" y="1"/>
                    <a:pt x="64" y="5"/>
                    <a:pt x="56" y="5"/>
                  </a:cubicBezTo>
                  <a:cubicBezTo>
                    <a:pt x="48" y="5"/>
                    <a:pt x="40" y="5"/>
                    <a:pt x="37" y="8"/>
                  </a:cubicBezTo>
                  <a:cubicBezTo>
                    <a:pt x="28" y="8"/>
                    <a:pt x="24" y="12"/>
                    <a:pt x="21" y="21"/>
                  </a:cubicBezTo>
                  <a:cubicBezTo>
                    <a:pt x="17" y="21"/>
                    <a:pt x="13" y="25"/>
                    <a:pt x="13" y="28"/>
                  </a:cubicBezTo>
                  <a:cubicBezTo>
                    <a:pt x="4" y="36"/>
                    <a:pt x="4" y="44"/>
                    <a:pt x="4" y="56"/>
                  </a:cubicBezTo>
                  <a:cubicBezTo>
                    <a:pt x="4" y="64"/>
                    <a:pt x="1" y="68"/>
                    <a:pt x="1" y="76"/>
                  </a:cubicBezTo>
                  <a:cubicBezTo>
                    <a:pt x="1" y="83"/>
                    <a:pt x="4" y="92"/>
                    <a:pt x="4" y="96"/>
                  </a:cubicBezTo>
                  <a:cubicBezTo>
                    <a:pt x="8" y="103"/>
                    <a:pt x="8" y="107"/>
                    <a:pt x="13" y="115"/>
                  </a:cubicBezTo>
                  <a:cubicBezTo>
                    <a:pt x="17" y="123"/>
                    <a:pt x="24" y="131"/>
                    <a:pt x="32" y="135"/>
                  </a:cubicBezTo>
                  <a:cubicBezTo>
                    <a:pt x="37" y="139"/>
                    <a:pt x="40" y="143"/>
                    <a:pt x="48" y="147"/>
                  </a:cubicBezTo>
                  <a:cubicBezTo>
                    <a:pt x="52" y="147"/>
                    <a:pt x="60" y="151"/>
                    <a:pt x="68" y="151"/>
                  </a:cubicBezTo>
                  <a:lnTo>
                    <a:pt x="88" y="151"/>
                  </a:lnTo>
                  <a:cubicBezTo>
                    <a:pt x="92" y="151"/>
                    <a:pt x="99" y="147"/>
                    <a:pt x="108" y="147"/>
                  </a:cubicBezTo>
                  <a:cubicBezTo>
                    <a:pt x="115" y="143"/>
                    <a:pt x="123" y="135"/>
                    <a:pt x="131" y="131"/>
                  </a:cubicBezTo>
                  <a:cubicBezTo>
                    <a:pt x="135" y="123"/>
                    <a:pt x="139" y="119"/>
                    <a:pt x="143" y="115"/>
                  </a:cubicBezTo>
                  <a:cubicBezTo>
                    <a:pt x="143" y="107"/>
                    <a:pt x="147" y="103"/>
                    <a:pt x="150" y="96"/>
                  </a:cubicBezTo>
                  <a:lnTo>
                    <a:pt x="150" y="76"/>
                  </a:lnTo>
                  <a:lnTo>
                    <a:pt x="150" y="56"/>
                  </a:lnTo>
                  <a:cubicBezTo>
                    <a:pt x="147" y="52"/>
                    <a:pt x="143" y="44"/>
                    <a:pt x="143" y="41"/>
                  </a:cubicBezTo>
                  <a:cubicBezTo>
                    <a:pt x="135" y="28"/>
                    <a:pt x="131" y="25"/>
                    <a:pt x="123" y="17"/>
                  </a:cubicBezTo>
                  <a:cubicBezTo>
                    <a:pt x="119" y="12"/>
                    <a:pt x="111" y="8"/>
                    <a:pt x="108" y="8"/>
                  </a:cubicBezTo>
                  <a:cubicBezTo>
                    <a:pt x="95" y="5"/>
                    <a:pt x="88" y="1"/>
                    <a:pt x="75"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37"/>
            <p:cNvSpPr/>
            <p:nvPr/>
          </p:nvSpPr>
          <p:spPr>
            <a:xfrm>
              <a:off x="8249807" y="4121308"/>
              <a:ext cx="7988" cy="6677"/>
            </a:xfrm>
            <a:custGeom>
              <a:avLst/>
              <a:gdLst/>
              <a:ahLst/>
              <a:cxnLst/>
              <a:rect l="l" t="t" r="r" b="b"/>
              <a:pathLst>
                <a:path w="195" h="163" extrusionOk="0">
                  <a:moveTo>
                    <a:pt x="80" y="0"/>
                  </a:moveTo>
                  <a:cubicBezTo>
                    <a:pt x="68" y="0"/>
                    <a:pt x="53" y="0"/>
                    <a:pt x="40" y="9"/>
                  </a:cubicBezTo>
                  <a:cubicBezTo>
                    <a:pt x="17" y="24"/>
                    <a:pt x="1" y="52"/>
                    <a:pt x="1" y="80"/>
                  </a:cubicBezTo>
                  <a:cubicBezTo>
                    <a:pt x="1" y="111"/>
                    <a:pt x="17" y="138"/>
                    <a:pt x="40" y="151"/>
                  </a:cubicBezTo>
                  <a:cubicBezTo>
                    <a:pt x="53" y="158"/>
                    <a:pt x="68" y="162"/>
                    <a:pt x="80" y="162"/>
                  </a:cubicBezTo>
                  <a:cubicBezTo>
                    <a:pt x="95" y="162"/>
                    <a:pt x="111" y="158"/>
                    <a:pt x="124" y="151"/>
                  </a:cubicBezTo>
                  <a:cubicBezTo>
                    <a:pt x="139" y="142"/>
                    <a:pt x="155" y="138"/>
                    <a:pt x="166" y="127"/>
                  </a:cubicBezTo>
                  <a:cubicBezTo>
                    <a:pt x="195" y="103"/>
                    <a:pt x="195" y="56"/>
                    <a:pt x="166" y="36"/>
                  </a:cubicBezTo>
                  <a:cubicBezTo>
                    <a:pt x="159" y="29"/>
                    <a:pt x="151" y="24"/>
                    <a:pt x="139" y="16"/>
                  </a:cubicBezTo>
                  <a:cubicBezTo>
                    <a:pt x="135" y="16"/>
                    <a:pt x="127" y="12"/>
                    <a:pt x="124" y="9"/>
                  </a:cubicBezTo>
                  <a:cubicBezTo>
                    <a:pt x="111" y="0"/>
                    <a:pt x="95" y="0"/>
                    <a:pt x="8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37"/>
            <p:cNvSpPr/>
            <p:nvPr/>
          </p:nvSpPr>
          <p:spPr>
            <a:xfrm>
              <a:off x="8304041" y="4143960"/>
              <a:ext cx="6308" cy="6431"/>
            </a:xfrm>
            <a:custGeom>
              <a:avLst/>
              <a:gdLst/>
              <a:ahLst/>
              <a:cxnLst/>
              <a:rect l="l" t="t" r="r" b="b"/>
              <a:pathLst>
                <a:path w="154" h="157" extrusionOk="0">
                  <a:moveTo>
                    <a:pt x="98" y="1"/>
                  </a:moveTo>
                  <a:cubicBezTo>
                    <a:pt x="83" y="1"/>
                    <a:pt x="67" y="8"/>
                    <a:pt x="60" y="22"/>
                  </a:cubicBezTo>
                  <a:lnTo>
                    <a:pt x="60" y="22"/>
                  </a:lnTo>
                  <a:cubicBezTo>
                    <a:pt x="26" y="27"/>
                    <a:pt x="1" y="58"/>
                    <a:pt x="7" y="95"/>
                  </a:cubicBezTo>
                  <a:cubicBezTo>
                    <a:pt x="7" y="119"/>
                    <a:pt x="19" y="134"/>
                    <a:pt x="39" y="146"/>
                  </a:cubicBezTo>
                  <a:cubicBezTo>
                    <a:pt x="49" y="152"/>
                    <a:pt x="62" y="156"/>
                    <a:pt x="75" y="156"/>
                  </a:cubicBezTo>
                  <a:cubicBezTo>
                    <a:pt x="86" y="156"/>
                    <a:pt x="97" y="153"/>
                    <a:pt x="106" y="146"/>
                  </a:cubicBezTo>
                  <a:cubicBezTo>
                    <a:pt x="113" y="139"/>
                    <a:pt x="126" y="134"/>
                    <a:pt x="133" y="126"/>
                  </a:cubicBezTo>
                  <a:cubicBezTo>
                    <a:pt x="149" y="110"/>
                    <a:pt x="153" y="86"/>
                    <a:pt x="149" y="67"/>
                  </a:cubicBezTo>
                  <a:cubicBezTo>
                    <a:pt x="145" y="48"/>
                    <a:pt x="137" y="28"/>
                    <a:pt x="126" y="12"/>
                  </a:cubicBezTo>
                  <a:cubicBezTo>
                    <a:pt x="118" y="4"/>
                    <a:pt x="108" y="1"/>
                    <a:pt x="9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37"/>
            <p:cNvSpPr/>
            <p:nvPr/>
          </p:nvSpPr>
          <p:spPr>
            <a:xfrm>
              <a:off x="8335664" y="4118605"/>
              <a:ext cx="6677" cy="6349"/>
            </a:xfrm>
            <a:custGeom>
              <a:avLst/>
              <a:gdLst/>
              <a:ahLst/>
              <a:cxnLst/>
              <a:rect l="l" t="t" r="r" b="b"/>
              <a:pathLst>
                <a:path w="163" h="155" extrusionOk="0">
                  <a:moveTo>
                    <a:pt x="130" y="92"/>
                  </a:moveTo>
                  <a:lnTo>
                    <a:pt x="130" y="92"/>
                  </a:lnTo>
                  <a:cubicBezTo>
                    <a:pt x="130" y="92"/>
                    <a:pt x="127" y="96"/>
                    <a:pt x="126" y="98"/>
                  </a:cubicBezTo>
                  <a:lnTo>
                    <a:pt x="126" y="98"/>
                  </a:lnTo>
                  <a:cubicBezTo>
                    <a:pt x="127" y="97"/>
                    <a:pt x="127" y="96"/>
                    <a:pt x="127" y="95"/>
                  </a:cubicBezTo>
                  <a:cubicBezTo>
                    <a:pt x="128" y="93"/>
                    <a:pt x="129" y="92"/>
                    <a:pt x="130" y="92"/>
                  </a:cubicBezTo>
                  <a:close/>
                  <a:moveTo>
                    <a:pt x="104" y="0"/>
                  </a:moveTo>
                  <a:cubicBezTo>
                    <a:pt x="87" y="0"/>
                    <a:pt x="69" y="9"/>
                    <a:pt x="59" y="23"/>
                  </a:cubicBezTo>
                  <a:cubicBezTo>
                    <a:pt x="48" y="39"/>
                    <a:pt x="44" y="59"/>
                    <a:pt x="36" y="78"/>
                  </a:cubicBezTo>
                  <a:cubicBezTo>
                    <a:pt x="35" y="81"/>
                    <a:pt x="35" y="81"/>
                    <a:pt x="35" y="81"/>
                  </a:cubicBezTo>
                  <a:cubicBezTo>
                    <a:pt x="35" y="81"/>
                    <a:pt x="37" y="79"/>
                    <a:pt x="37" y="79"/>
                  </a:cubicBezTo>
                  <a:lnTo>
                    <a:pt x="37" y="79"/>
                  </a:lnTo>
                  <a:cubicBezTo>
                    <a:pt x="37" y="79"/>
                    <a:pt x="37" y="80"/>
                    <a:pt x="36" y="82"/>
                  </a:cubicBezTo>
                  <a:cubicBezTo>
                    <a:pt x="36" y="84"/>
                    <a:pt x="35" y="85"/>
                    <a:pt x="33" y="86"/>
                  </a:cubicBezTo>
                  <a:lnTo>
                    <a:pt x="33" y="86"/>
                  </a:lnTo>
                  <a:cubicBezTo>
                    <a:pt x="33" y="85"/>
                    <a:pt x="33" y="85"/>
                    <a:pt x="33" y="85"/>
                  </a:cubicBezTo>
                  <a:lnTo>
                    <a:pt x="33" y="85"/>
                  </a:lnTo>
                  <a:cubicBezTo>
                    <a:pt x="33" y="85"/>
                    <a:pt x="32" y="85"/>
                    <a:pt x="32" y="86"/>
                  </a:cubicBezTo>
                  <a:cubicBezTo>
                    <a:pt x="32" y="86"/>
                    <a:pt x="29" y="90"/>
                    <a:pt x="28" y="93"/>
                  </a:cubicBezTo>
                  <a:lnTo>
                    <a:pt x="28" y="93"/>
                  </a:lnTo>
                  <a:cubicBezTo>
                    <a:pt x="27" y="93"/>
                    <a:pt x="27" y="94"/>
                    <a:pt x="27" y="94"/>
                  </a:cubicBezTo>
                  <a:lnTo>
                    <a:pt x="27" y="94"/>
                  </a:lnTo>
                  <a:cubicBezTo>
                    <a:pt x="27" y="94"/>
                    <a:pt x="27" y="94"/>
                    <a:pt x="27" y="95"/>
                  </a:cubicBezTo>
                  <a:lnTo>
                    <a:pt x="24" y="95"/>
                  </a:lnTo>
                  <a:cubicBezTo>
                    <a:pt x="12" y="98"/>
                    <a:pt x="1" y="110"/>
                    <a:pt x="1" y="122"/>
                  </a:cubicBezTo>
                  <a:cubicBezTo>
                    <a:pt x="1" y="137"/>
                    <a:pt x="12" y="146"/>
                    <a:pt x="24" y="149"/>
                  </a:cubicBezTo>
                  <a:cubicBezTo>
                    <a:pt x="33" y="153"/>
                    <a:pt x="41" y="155"/>
                    <a:pt x="49" y="155"/>
                  </a:cubicBezTo>
                  <a:cubicBezTo>
                    <a:pt x="68" y="155"/>
                    <a:pt x="85" y="146"/>
                    <a:pt x="99" y="130"/>
                  </a:cubicBezTo>
                  <a:cubicBezTo>
                    <a:pt x="111" y="122"/>
                    <a:pt x="115" y="113"/>
                    <a:pt x="123" y="102"/>
                  </a:cubicBezTo>
                  <a:cubicBezTo>
                    <a:pt x="124" y="100"/>
                    <a:pt x="125" y="100"/>
                    <a:pt x="126" y="99"/>
                  </a:cubicBezTo>
                  <a:lnTo>
                    <a:pt x="126" y="99"/>
                  </a:lnTo>
                  <a:cubicBezTo>
                    <a:pt x="126" y="99"/>
                    <a:pt x="126" y="99"/>
                    <a:pt x="126" y="99"/>
                  </a:cubicBezTo>
                  <a:cubicBezTo>
                    <a:pt x="126" y="99"/>
                    <a:pt x="126" y="99"/>
                    <a:pt x="127" y="98"/>
                  </a:cubicBezTo>
                  <a:cubicBezTo>
                    <a:pt x="130" y="95"/>
                    <a:pt x="135" y="90"/>
                    <a:pt x="139" y="86"/>
                  </a:cubicBezTo>
                  <a:cubicBezTo>
                    <a:pt x="163" y="66"/>
                    <a:pt x="154" y="27"/>
                    <a:pt x="135" y="11"/>
                  </a:cubicBezTo>
                  <a:cubicBezTo>
                    <a:pt x="126" y="4"/>
                    <a:pt x="115" y="0"/>
                    <a:pt x="104"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37"/>
            <p:cNvSpPr/>
            <p:nvPr/>
          </p:nvSpPr>
          <p:spPr>
            <a:xfrm>
              <a:off x="8324481" y="4169152"/>
              <a:ext cx="7005" cy="4588"/>
            </a:xfrm>
            <a:custGeom>
              <a:avLst/>
              <a:gdLst/>
              <a:ahLst/>
              <a:cxnLst/>
              <a:rect l="l" t="t" r="r" b="b"/>
              <a:pathLst>
                <a:path w="171" h="112" extrusionOk="0">
                  <a:moveTo>
                    <a:pt x="38" y="1"/>
                  </a:moveTo>
                  <a:cubicBezTo>
                    <a:pt x="29" y="1"/>
                    <a:pt x="20" y="4"/>
                    <a:pt x="13" y="8"/>
                  </a:cubicBezTo>
                  <a:cubicBezTo>
                    <a:pt x="1" y="21"/>
                    <a:pt x="1" y="36"/>
                    <a:pt x="9" y="48"/>
                  </a:cubicBezTo>
                  <a:cubicBezTo>
                    <a:pt x="29" y="92"/>
                    <a:pt x="64" y="107"/>
                    <a:pt x="108" y="111"/>
                  </a:cubicBezTo>
                  <a:cubicBezTo>
                    <a:pt x="111" y="111"/>
                    <a:pt x="114" y="112"/>
                    <a:pt x="117" y="112"/>
                  </a:cubicBezTo>
                  <a:cubicBezTo>
                    <a:pt x="151" y="112"/>
                    <a:pt x="171" y="69"/>
                    <a:pt x="163" y="40"/>
                  </a:cubicBezTo>
                  <a:cubicBezTo>
                    <a:pt x="155" y="15"/>
                    <a:pt x="132" y="1"/>
                    <a:pt x="109" y="1"/>
                  </a:cubicBezTo>
                  <a:cubicBezTo>
                    <a:pt x="99" y="1"/>
                    <a:pt x="90" y="4"/>
                    <a:pt x="80" y="8"/>
                  </a:cubicBezTo>
                  <a:cubicBezTo>
                    <a:pt x="80" y="8"/>
                    <a:pt x="77" y="8"/>
                    <a:pt x="72" y="12"/>
                  </a:cubicBezTo>
                  <a:lnTo>
                    <a:pt x="61" y="12"/>
                  </a:lnTo>
                  <a:cubicBezTo>
                    <a:pt x="57" y="8"/>
                    <a:pt x="57" y="8"/>
                    <a:pt x="53" y="5"/>
                  </a:cubicBezTo>
                  <a:cubicBezTo>
                    <a:pt x="48" y="2"/>
                    <a:pt x="43" y="1"/>
                    <a:pt x="3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37"/>
            <p:cNvSpPr/>
            <p:nvPr/>
          </p:nvSpPr>
          <p:spPr>
            <a:xfrm>
              <a:off x="8278603" y="4145066"/>
              <a:ext cx="4875" cy="5571"/>
            </a:xfrm>
            <a:custGeom>
              <a:avLst/>
              <a:gdLst/>
              <a:ahLst/>
              <a:cxnLst/>
              <a:rect l="l" t="t" r="r" b="b"/>
              <a:pathLst>
                <a:path w="119" h="136" extrusionOk="0">
                  <a:moveTo>
                    <a:pt x="60" y="1"/>
                  </a:moveTo>
                  <a:cubicBezTo>
                    <a:pt x="40" y="1"/>
                    <a:pt x="20" y="12"/>
                    <a:pt x="8" y="28"/>
                  </a:cubicBezTo>
                  <a:cubicBezTo>
                    <a:pt x="4" y="40"/>
                    <a:pt x="0" y="48"/>
                    <a:pt x="0" y="59"/>
                  </a:cubicBezTo>
                  <a:cubicBezTo>
                    <a:pt x="0" y="72"/>
                    <a:pt x="4" y="83"/>
                    <a:pt x="8" y="92"/>
                  </a:cubicBezTo>
                  <a:cubicBezTo>
                    <a:pt x="13" y="99"/>
                    <a:pt x="13" y="103"/>
                    <a:pt x="16" y="112"/>
                  </a:cubicBezTo>
                  <a:cubicBezTo>
                    <a:pt x="20" y="119"/>
                    <a:pt x="28" y="123"/>
                    <a:pt x="36" y="127"/>
                  </a:cubicBezTo>
                  <a:cubicBezTo>
                    <a:pt x="44" y="135"/>
                    <a:pt x="51" y="135"/>
                    <a:pt x="60" y="135"/>
                  </a:cubicBezTo>
                  <a:cubicBezTo>
                    <a:pt x="71" y="135"/>
                    <a:pt x="79" y="135"/>
                    <a:pt x="87" y="127"/>
                  </a:cubicBezTo>
                  <a:cubicBezTo>
                    <a:pt x="95" y="123"/>
                    <a:pt x="99" y="119"/>
                    <a:pt x="103" y="112"/>
                  </a:cubicBezTo>
                  <a:cubicBezTo>
                    <a:pt x="107" y="103"/>
                    <a:pt x="111" y="99"/>
                    <a:pt x="111" y="92"/>
                  </a:cubicBezTo>
                  <a:cubicBezTo>
                    <a:pt x="119" y="83"/>
                    <a:pt x="119" y="72"/>
                    <a:pt x="119" y="59"/>
                  </a:cubicBezTo>
                  <a:cubicBezTo>
                    <a:pt x="119" y="48"/>
                    <a:pt x="119" y="40"/>
                    <a:pt x="111" y="28"/>
                  </a:cubicBezTo>
                  <a:cubicBezTo>
                    <a:pt x="103" y="12"/>
                    <a:pt x="84" y="1"/>
                    <a:pt x="6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064;p37"/>
            <p:cNvSpPr/>
            <p:nvPr/>
          </p:nvSpPr>
          <p:spPr>
            <a:xfrm>
              <a:off x="8270820" y="4126388"/>
              <a:ext cx="4915" cy="5202"/>
            </a:xfrm>
            <a:custGeom>
              <a:avLst/>
              <a:gdLst/>
              <a:ahLst/>
              <a:cxnLst/>
              <a:rect l="l" t="t" r="r" b="b"/>
              <a:pathLst>
                <a:path w="120" h="127" extrusionOk="0">
                  <a:moveTo>
                    <a:pt x="58" y="0"/>
                  </a:moveTo>
                  <a:cubicBezTo>
                    <a:pt x="33" y="0"/>
                    <a:pt x="11" y="15"/>
                    <a:pt x="5" y="38"/>
                  </a:cubicBezTo>
                  <a:cubicBezTo>
                    <a:pt x="1" y="54"/>
                    <a:pt x="5" y="71"/>
                    <a:pt x="14" y="85"/>
                  </a:cubicBezTo>
                  <a:lnTo>
                    <a:pt x="14" y="85"/>
                  </a:lnTo>
                  <a:cubicBezTo>
                    <a:pt x="14" y="85"/>
                    <a:pt x="13" y="85"/>
                    <a:pt x="13" y="85"/>
                  </a:cubicBezTo>
                  <a:cubicBezTo>
                    <a:pt x="8" y="94"/>
                    <a:pt x="5" y="105"/>
                    <a:pt x="8" y="113"/>
                  </a:cubicBezTo>
                  <a:cubicBezTo>
                    <a:pt x="15" y="122"/>
                    <a:pt x="23" y="127"/>
                    <a:pt x="30" y="127"/>
                  </a:cubicBezTo>
                  <a:cubicBezTo>
                    <a:pt x="33" y="127"/>
                    <a:pt x="35" y="126"/>
                    <a:pt x="37" y="125"/>
                  </a:cubicBezTo>
                  <a:cubicBezTo>
                    <a:pt x="53" y="119"/>
                    <a:pt x="69" y="112"/>
                    <a:pt x="84" y="103"/>
                  </a:cubicBezTo>
                  <a:lnTo>
                    <a:pt x="84" y="103"/>
                  </a:lnTo>
                  <a:cubicBezTo>
                    <a:pt x="99" y="99"/>
                    <a:pt x="113" y="88"/>
                    <a:pt x="116" y="70"/>
                  </a:cubicBezTo>
                  <a:cubicBezTo>
                    <a:pt x="119" y="50"/>
                    <a:pt x="112" y="27"/>
                    <a:pt x="92" y="14"/>
                  </a:cubicBezTo>
                  <a:cubicBezTo>
                    <a:pt x="88" y="14"/>
                    <a:pt x="88" y="11"/>
                    <a:pt x="84" y="7"/>
                  </a:cubicBezTo>
                  <a:cubicBezTo>
                    <a:pt x="76" y="2"/>
                    <a:pt x="66" y="0"/>
                    <a:pt x="5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37"/>
            <p:cNvSpPr/>
            <p:nvPr/>
          </p:nvSpPr>
          <p:spPr>
            <a:xfrm>
              <a:off x="8225762" y="4150227"/>
              <a:ext cx="6964" cy="7168"/>
            </a:xfrm>
            <a:custGeom>
              <a:avLst/>
              <a:gdLst/>
              <a:ahLst/>
              <a:cxnLst/>
              <a:rect l="l" t="t" r="r" b="b"/>
              <a:pathLst>
                <a:path w="170" h="175" extrusionOk="0">
                  <a:moveTo>
                    <a:pt x="83" y="1"/>
                  </a:moveTo>
                  <a:cubicBezTo>
                    <a:pt x="63" y="1"/>
                    <a:pt x="43" y="9"/>
                    <a:pt x="28" y="24"/>
                  </a:cubicBezTo>
                  <a:cubicBezTo>
                    <a:pt x="8" y="44"/>
                    <a:pt x="0" y="76"/>
                    <a:pt x="8" y="104"/>
                  </a:cubicBezTo>
                  <a:cubicBezTo>
                    <a:pt x="12" y="108"/>
                    <a:pt x="12" y="115"/>
                    <a:pt x="15" y="123"/>
                  </a:cubicBezTo>
                  <a:cubicBezTo>
                    <a:pt x="15" y="128"/>
                    <a:pt x="19" y="135"/>
                    <a:pt x="24" y="139"/>
                  </a:cubicBezTo>
                  <a:cubicBezTo>
                    <a:pt x="28" y="147"/>
                    <a:pt x="32" y="155"/>
                    <a:pt x="39" y="159"/>
                  </a:cubicBezTo>
                  <a:cubicBezTo>
                    <a:pt x="43" y="166"/>
                    <a:pt x="51" y="166"/>
                    <a:pt x="55" y="170"/>
                  </a:cubicBezTo>
                  <a:cubicBezTo>
                    <a:pt x="67" y="175"/>
                    <a:pt x="75" y="175"/>
                    <a:pt x="83" y="175"/>
                  </a:cubicBezTo>
                  <a:cubicBezTo>
                    <a:pt x="99" y="175"/>
                    <a:pt x="110" y="170"/>
                    <a:pt x="123" y="166"/>
                  </a:cubicBezTo>
                  <a:cubicBezTo>
                    <a:pt x="138" y="159"/>
                    <a:pt x="150" y="139"/>
                    <a:pt x="154" y="123"/>
                  </a:cubicBezTo>
                  <a:cubicBezTo>
                    <a:pt x="158" y="115"/>
                    <a:pt x="158" y="108"/>
                    <a:pt x="161" y="104"/>
                  </a:cubicBezTo>
                  <a:cubicBezTo>
                    <a:pt x="170" y="76"/>
                    <a:pt x="161" y="44"/>
                    <a:pt x="142" y="24"/>
                  </a:cubicBezTo>
                  <a:cubicBezTo>
                    <a:pt x="126" y="9"/>
                    <a:pt x="106" y="1"/>
                    <a:pt x="83"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37"/>
            <p:cNvSpPr/>
            <p:nvPr/>
          </p:nvSpPr>
          <p:spPr>
            <a:xfrm>
              <a:off x="8245301" y="4160591"/>
              <a:ext cx="5694" cy="3810"/>
            </a:xfrm>
            <a:custGeom>
              <a:avLst/>
              <a:gdLst/>
              <a:ahLst/>
              <a:cxnLst/>
              <a:rect l="l" t="t" r="r" b="b"/>
              <a:pathLst>
                <a:path w="139" h="93" extrusionOk="0">
                  <a:moveTo>
                    <a:pt x="90" y="0"/>
                  </a:moveTo>
                  <a:cubicBezTo>
                    <a:pt x="88" y="0"/>
                    <a:pt x="85" y="0"/>
                    <a:pt x="83" y="1"/>
                  </a:cubicBezTo>
                  <a:cubicBezTo>
                    <a:pt x="68" y="4"/>
                    <a:pt x="52" y="8"/>
                    <a:pt x="36" y="12"/>
                  </a:cubicBezTo>
                  <a:cubicBezTo>
                    <a:pt x="1" y="20"/>
                    <a:pt x="1" y="75"/>
                    <a:pt x="36" y="83"/>
                  </a:cubicBezTo>
                  <a:cubicBezTo>
                    <a:pt x="52" y="83"/>
                    <a:pt x="68" y="88"/>
                    <a:pt x="83" y="92"/>
                  </a:cubicBezTo>
                  <a:cubicBezTo>
                    <a:pt x="86" y="92"/>
                    <a:pt x="88" y="92"/>
                    <a:pt x="91" y="92"/>
                  </a:cubicBezTo>
                  <a:cubicBezTo>
                    <a:pt x="116" y="92"/>
                    <a:pt x="139" y="76"/>
                    <a:pt x="139" y="48"/>
                  </a:cubicBezTo>
                  <a:cubicBezTo>
                    <a:pt x="139" y="19"/>
                    <a:pt x="115" y="0"/>
                    <a:pt x="9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37"/>
            <p:cNvSpPr/>
            <p:nvPr/>
          </p:nvSpPr>
          <p:spPr>
            <a:xfrm>
              <a:off x="8275982" y="4044873"/>
              <a:ext cx="4137" cy="4670"/>
            </a:xfrm>
            <a:custGeom>
              <a:avLst/>
              <a:gdLst/>
              <a:ahLst/>
              <a:cxnLst/>
              <a:rect l="l" t="t" r="r" b="b"/>
              <a:pathLst>
                <a:path w="101" h="114" extrusionOk="0">
                  <a:moveTo>
                    <a:pt x="53" y="0"/>
                  </a:moveTo>
                  <a:cubicBezTo>
                    <a:pt x="41" y="0"/>
                    <a:pt x="25" y="4"/>
                    <a:pt x="17" y="15"/>
                  </a:cubicBezTo>
                  <a:cubicBezTo>
                    <a:pt x="9" y="24"/>
                    <a:pt x="1" y="35"/>
                    <a:pt x="1" y="48"/>
                  </a:cubicBezTo>
                  <a:cubicBezTo>
                    <a:pt x="6" y="55"/>
                    <a:pt x="6" y="63"/>
                    <a:pt x="6" y="67"/>
                  </a:cubicBezTo>
                  <a:cubicBezTo>
                    <a:pt x="6" y="75"/>
                    <a:pt x="6" y="83"/>
                    <a:pt x="9" y="86"/>
                  </a:cubicBezTo>
                  <a:cubicBezTo>
                    <a:pt x="9" y="90"/>
                    <a:pt x="13" y="99"/>
                    <a:pt x="17" y="103"/>
                  </a:cubicBezTo>
                  <a:cubicBezTo>
                    <a:pt x="25" y="110"/>
                    <a:pt x="41" y="114"/>
                    <a:pt x="53" y="114"/>
                  </a:cubicBezTo>
                  <a:cubicBezTo>
                    <a:pt x="64" y="114"/>
                    <a:pt x="77" y="110"/>
                    <a:pt x="84" y="103"/>
                  </a:cubicBezTo>
                  <a:cubicBezTo>
                    <a:pt x="88" y="99"/>
                    <a:pt x="88" y="95"/>
                    <a:pt x="92" y="90"/>
                  </a:cubicBezTo>
                  <a:cubicBezTo>
                    <a:pt x="96" y="86"/>
                    <a:pt x="96" y="79"/>
                    <a:pt x="96" y="67"/>
                  </a:cubicBezTo>
                  <a:cubicBezTo>
                    <a:pt x="100" y="63"/>
                    <a:pt x="100" y="55"/>
                    <a:pt x="100" y="48"/>
                  </a:cubicBezTo>
                  <a:cubicBezTo>
                    <a:pt x="100" y="35"/>
                    <a:pt x="92" y="24"/>
                    <a:pt x="84" y="15"/>
                  </a:cubicBezTo>
                  <a:cubicBezTo>
                    <a:pt x="77" y="4"/>
                    <a:pt x="64" y="0"/>
                    <a:pt x="53"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37"/>
            <p:cNvSpPr/>
            <p:nvPr/>
          </p:nvSpPr>
          <p:spPr>
            <a:xfrm>
              <a:off x="8271967" y="4051509"/>
              <a:ext cx="6677" cy="4383"/>
            </a:xfrm>
            <a:custGeom>
              <a:avLst/>
              <a:gdLst/>
              <a:ahLst/>
              <a:cxnLst/>
              <a:rect l="l" t="t" r="r" b="b"/>
              <a:pathLst>
                <a:path w="163" h="107" extrusionOk="0">
                  <a:moveTo>
                    <a:pt x="127" y="1"/>
                  </a:moveTo>
                  <a:cubicBezTo>
                    <a:pt x="124" y="1"/>
                    <a:pt x="120" y="2"/>
                    <a:pt x="115" y="4"/>
                  </a:cubicBezTo>
                  <a:cubicBezTo>
                    <a:pt x="107" y="4"/>
                    <a:pt x="99" y="9"/>
                    <a:pt x="94" y="17"/>
                  </a:cubicBezTo>
                  <a:lnTo>
                    <a:pt x="94" y="17"/>
                  </a:lnTo>
                  <a:cubicBezTo>
                    <a:pt x="85" y="16"/>
                    <a:pt x="76" y="14"/>
                    <a:pt x="64" y="12"/>
                  </a:cubicBezTo>
                  <a:cubicBezTo>
                    <a:pt x="59" y="9"/>
                    <a:pt x="54" y="8"/>
                    <a:pt x="49" y="8"/>
                  </a:cubicBezTo>
                  <a:cubicBezTo>
                    <a:pt x="27" y="8"/>
                    <a:pt x="8" y="28"/>
                    <a:pt x="4" y="51"/>
                  </a:cubicBezTo>
                  <a:cubicBezTo>
                    <a:pt x="0" y="79"/>
                    <a:pt x="24" y="102"/>
                    <a:pt x="52" y="106"/>
                  </a:cubicBezTo>
                  <a:cubicBezTo>
                    <a:pt x="84" y="106"/>
                    <a:pt x="115" y="99"/>
                    <a:pt x="142" y="86"/>
                  </a:cubicBezTo>
                  <a:cubicBezTo>
                    <a:pt x="155" y="79"/>
                    <a:pt x="162" y="66"/>
                    <a:pt x="162" y="51"/>
                  </a:cubicBezTo>
                  <a:lnTo>
                    <a:pt x="162" y="39"/>
                  </a:lnTo>
                  <a:cubicBezTo>
                    <a:pt x="159" y="28"/>
                    <a:pt x="155" y="12"/>
                    <a:pt x="142" y="8"/>
                  </a:cubicBezTo>
                  <a:cubicBezTo>
                    <a:pt x="136" y="3"/>
                    <a:pt x="132" y="1"/>
                    <a:pt x="127"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37"/>
            <p:cNvSpPr/>
            <p:nvPr/>
          </p:nvSpPr>
          <p:spPr>
            <a:xfrm>
              <a:off x="8317886" y="4072031"/>
              <a:ext cx="2130" cy="1639"/>
            </a:xfrm>
            <a:custGeom>
              <a:avLst/>
              <a:gdLst/>
              <a:ahLst/>
              <a:cxnLst/>
              <a:rect l="l" t="t" r="r" b="b"/>
              <a:pathLst>
                <a:path w="52" h="40" extrusionOk="0">
                  <a:moveTo>
                    <a:pt x="28" y="0"/>
                  </a:moveTo>
                  <a:cubicBezTo>
                    <a:pt x="1" y="0"/>
                    <a:pt x="1" y="39"/>
                    <a:pt x="28" y="39"/>
                  </a:cubicBezTo>
                  <a:cubicBezTo>
                    <a:pt x="52" y="39"/>
                    <a:pt x="52" y="0"/>
                    <a:pt x="28"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0;p37"/>
            <p:cNvSpPr/>
            <p:nvPr/>
          </p:nvSpPr>
          <p:spPr>
            <a:xfrm>
              <a:off x="8342463" y="3905234"/>
              <a:ext cx="14787" cy="4875"/>
            </a:xfrm>
            <a:custGeom>
              <a:avLst/>
              <a:gdLst/>
              <a:ahLst/>
              <a:cxnLst/>
              <a:rect l="l" t="t" r="r" b="b"/>
              <a:pathLst>
                <a:path w="361" h="119" extrusionOk="0">
                  <a:moveTo>
                    <a:pt x="240" y="1"/>
                  </a:moveTo>
                  <a:cubicBezTo>
                    <a:pt x="178" y="1"/>
                    <a:pt x="106" y="24"/>
                    <a:pt x="59" y="31"/>
                  </a:cubicBezTo>
                  <a:cubicBezTo>
                    <a:pt x="0" y="38"/>
                    <a:pt x="7" y="119"/>
                    <a:pt x="61" y="119"/>
                  </a:cubicBezTo>
                  <a:cubicBezTo>
                    <a:pt x="64" y="119"/>
                    <a:pt x="68" y="119"/>
                    <a:pt x="71" y="118"/>
                  </a:cubicBezTo>
                  <a:cubicBezTo>
                    <a:pt x="123" y="107"/>
                    <a:pt x="185" y="77"/>
                    <a:pt x="242" y="77"/>
                  </a:cubicBezTo>
                  <a:cubicBezTo>
                    <a:pt x="267" y="77"/>
                    <a:pt x="290" y="82"/>
                    <a:pt x="312" y="98"/>
                  </a:cubicBezTo>
                  <a:cubicBezTo>
                    <a:pt x="318" y="102"/>
                    <a:pt x="323" y="104"/>
                    <a:pt x="328" y="104"/>
                  </a:cubicBezTo>
                  <a:cubicBezTo>
                    <a:pt x="348" y="104"/>
                    <a:pt x="361" y="77"/>
                    <a:pt x="352" y="58"/>
                  </a:cubicBezTo>
                  <a:cubicBezTo>
                    <a:pt x="330" y="14"/>
                    <a:pt x="288" y="1"/>
                    <a:pt x="240"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37"/>
            <p:cNvSpPr/>
            <p:nvPr/>
          </p:nvSpPr>
          <p:spPr>
            <a:xfrm>
              <a:off x="8337261" y="3892536"/>
              <a:ext cx="5530" cy="5899"/>
            </a:xfrm>
            <a:custGeom>
              <a:avLst/>
              <a:gdLst/>
              <a:ahLst/>
              <a:cxnLst/>
              <a:rect l="l" t="t" r="r" b="b"/>
              <a:pathLst>
                <a:path w="135" h="144" extrusionOk="0">
                  <a:moveTo>
                    <a:pt x="89" y="1"/>
                  </a:moveTo>
                  <a:cubicBezTo>
                    <a:pt x="67" y="1"/>
                    <a:pt x="44" y="20"/>
                    <a:pt x="44" y="44"/>
                  </a:cubicBezTo>
                  <a:lnTo>
                    <a:pt x="44" y="53"/>
                  </a:lnTo>
                  <a:cubicBezTo>
                    <a:pt x="44" y="60"/>
                    <a:pt x="44" y="64"/>
                    <a:pt x="40" y="68"/>
                  </a:cubicBezTo>
                  <a:cubicBezTo>
                    <a:pt x="36" y="80"/>
                    <a:pt x="29" y="88"/>
                    <a:pt x="20" y="96"/>
                  </a:cubicBezTo>
                  <a:cubicBezTo>
                    <a:pt x="1" y="116"/>
                    <a:pt x="17" y="143"/>
                    <a:pt x="40" y="143"/>
                  </a:cubicBezTo>
                  <a:cubicBezTo>
                    <a:pt x="45" y="143"/>
                    <a:pt x="51" y="142"/>
                    <a:pt x="56" y="139"/>
                  </a:cubicBezTo>
                  <a:cubicBezTo>
                    <a:pt x="91" y="124"/>
                    <a:pt x="120" y="96"/>
                    <a:pt x="131" y="57"/>
                  </a:cubicBezTo>
                  <a:cubicBezTo>
                    <a:pt x="135" y="29"/>
                    <a:pt x="120" y="5"/>
                    <a:pt x="96" y="2"/>
                  </a:cubicBezTo>
                  <a:cubicBezTo>
                    <a:pt x="94" y="1"/>
                    <a:pt x="91" y="1"/>
                    <a:pt x="89"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2" name="Google Shape;1072;p37"/>
            <p:cNvSpPr/>
            <p:nvPr/>
          </p:nvSpPr>
          <p:spPr>
            <a:xfrm>
              <a:off x="8211343" y="4162475"/>
              <a:ext cx="4752" cy="4055"/>
            </a:xfrm>
            <a:custGeom>
              <a:avLst/>
              <a:gdLst/>
              <a:ahLst/>
              <a:cxnLst/>
              <a:rect l="l" t="t" r="r" b="b"/>
              <a:pathLst>
                <a:path w="116" h="99" extrusionOk="0">
                  <a:moveTo>
                    <a:pt x="48" y="1"/>
                  </a:moveTo>
                  <a:cubicBezTo>
                    <a:pt x="22" y="1"/>
                    <a:pt x="1" y="22"/>
                    <a:pt x="1" y="49"/>
                  </a:cubicBezTo>
                  <a:cubicBezTo>
                    <a:pt x="1" y="77"/>
                    <a:pt x="22" y="98"/>
                    <a:pt x="48" y="98"/>
                  </a:cubicBezTo>
                  <a:cubicBezTo>
                    <a:pt x="52" y="98"/>
                    <a:pt x="56" y="98"/>
                    <a:pt x="60" y="97"/>
                  </a:cubicBezTo>
                  <a:cubicBezTo>
                    <a:pt x="68" y="93"/>
                    <a:pt x="76" y="93"/>
                    <a:pt x="83" y="89"/>
                  </a:cubicBezTo>
                  <a:cubicBezTo>
                    <a:pt x="99" y="84"/>
                    <a:pt x="116" y="69"/>
                    <a:pt x="111" y="49"/>
                  </a:cubicBezTo>
                  <a:cubicBezTo>
                    <a:pt x="111" y="29"/>
                    <a:pt x="99" y="13"/>
                    <a:pt x="83" y="10"/>
                  </a:cubicBezTo>
                  <a:cubicBezTo>
                    <a:pt x="76" y="6"/>
                    <a:pt x="68" y="6"/>
                    <a:pt x="60" y="2"/>
                  </a:cubicBezTo>
                  <a:cubicBezTo>
                    <a:pt x="56" y="1"/>
                    <a:pt x="52" y="1"/>
                    <a:pt x="4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3" name="Google Shape;1073;p37"/>
            <p:cNvSpPr/>
            <p:nvPr/>
          </p:nvSpPr>
          <p:spPr>
            <a:xfrm>
              <a:off x="8275367" y="4197538"/>
              <a:ext cx="7824" cy="5284"/>
            </a:xfrm>
            <a:custGeom>
              <a:avLst/>
              <a:gdLst/>
              <a:ahLst/>
              <a:cxnLst/>
              <a:rect l="l" t="t" r="r" b="b"/>
              <a:pathLst>
                <a:path w="191" h="129" extrusionOk="0">
                  <a:moveTo>
                    <a:pt x="141" y="0"/>
                  </a:moveTo>
                  <a:cubicBezTo>
                    <a:pt x="129" y="0"/>
                    <a:pt x="118" y="5"/>
                    <a:pt x="107" y="14"/>
                  </a:cubicBezTo>
                  <a:cubicBezTo>
                    <a:pt x="109" y="12"/>
                    <a:pt x="109" y="11"/>
                    <a:pt x="108" y="11"/>
                  </a:cubicBezTo>
                  <a:cubicBezTo>
                    <a:pt x="107" y="11"/>
                    <a:pt x="103" y="13"/>
                    <a:pt x="102" y="14"/>
                  </a:cubicBezTo>
                  <a:lnTo>
                    <a:pt x="95" y="14"/>
                  </a:lnTo>
                  <a:cubicBezTo>
                    <a:pt x="92" y="14"/>
                    <a:pt x="92" y="14"/>
                    <a:pt x="99" y="18"/>
                  </a:cubicBezTo>
                  <a:cubicBezTo>
                    <a:pt x="95" y="18"/>
                    <a:pt x="87" y="14"/>
                    <a:pt x="83" y="10"/>
                  </a:cubicBezTo>
                  <a:cubicBezTo>
                    <a:pt x="78" y="8"/>
                    <a:pt x="73" y="7"/>
                    <a:pt x="68" y="7"/>
                  </a:cubicBezTo>
                  <a:cubicBezTo>
                    <a:pt x="38" y="7"/>
                    <a:pt x="12" y="34"/>
                    <a:pt x="8" y="62"/>
                  </a:cubicBezTo>
                  <a:cubicBezTo>
                    <a:pt x="1" y="97"/>
                    <a:pt x="28" y="128"/>
                    <a:pt x="68" y="128"/>
                  </a:cubicBezTo>
                  <a:cubicBezTo>
                    <a:pt x="115" y="128"/>
                    <a:pt x="154" y="109"/>
                    <a:pt x="178" y="69"/>
                  </a:cubicBezTo>
                  <a:cubicBezTo>
                    <a:pt x="190" y="50"/>
                    <a:pt x="186" y="22"/>
                    <a:pt x="166" y="10"/>
                  </a:cubicBezTo>
                  <a:cubicBezTo>
                    <a:pt x="158" y="3"/>
                    <a:pt x="149" y="0"/>
                    <a:pt x="141"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 name="Google Shape;1074;p37"/>
            <p:cNvSpPr/>
            <p:nvPr/>
          </p:nvSpPr>
          <p:spPr>
            <a:xfrm>
              <a:off x="8308915" y="3897779"/>
              <a:ext cx="20481" cy="19908"/>
            </a:xfrm>
            <a:custGeom>
              <a:avLst/>
              <a:gdLst/>
              <a:ahLst/>
              <a:cxnLst/>
              <a:rect l="l" t="t" r="r" b="b"/>
              <a:pathLst>
                <a:path w="500" h="486" extrusionOk="0">
                  <a:moveTo>
                    <a:pt x="487" y="0"/>
                  </a:moveTo>
                  <a:cubicBezTo>
                    <a:pt x="482" y="0"/>
                    <a:pt x="478" y="2"/>
                    <a:pt x="476" y="7"/>
                  </a:cubicBezTo>
                  <a:cubicBezTo>
                    <a:pt x="468" y="43"/>
                    <a:pt x="393" y="58"/>
                    <a:pt x="366" y="74"/>
                  </a:cubicBezTo>
                  <a:cubicBezTo>
                    <a:pt x="318" y="106"/>
                    <a:pt x="279" y="142"/>
                    <a:pt x="239" y="181"/>
                  </a:cubicBezTo>
                  <a:cubicBezTo>
                    <a:pt x="153" y="256"/>
                    <a:pt x="82" y="335"/>
                    <a:pt x="18" y="433"/>
                  </a:cubicBezTo>
                  <a:cubicBezTo>
                    <a:pt x="0" y="461"/>
                    <a:pt x="25" y="485"/>
                    <a:pt x="52" y="485"/>
                  </a:cubicBezTo>
                  <a:cubicBezTo>
                    <a:pt x="61" y="485"/>
                    <a:pt x="70" y="483"/>
                    <a:pt x="78" y="477"/>
                  </a:cubicBezTo>
                  <a:cubicBezTo>
                    <a:pt x="176" y="390"/>
                    <a:pt x="255" y="280"/>
                    <a:pt x="350" y="181"/>
                  </a:cubicBezTo>
                  <a:cubicBezTo>
                    <a:pt x="373" y="153"/>
                    <a:pt x="397" y="122"/>
                    <a:pt x="428" y="98"/>
                  </a:cubicBezTo>
                  <a:cubicBezTo>
                    <a:pt x="444" y="87"/>
                    <a:pt x="460" y="82"/>
                    <a:pt x="476" y="71"/>
                  </a:cubicBezTo>
                  <a:cubicBezTo>
                    <a:pt x="495" y="51"/>
                    <a:pt x="499" y="39"/>
                    <a:pt x="499" y="11"/>
                  </a:cubicBezTo>
                  <a:cubicBezTo>
                    <a:pt x="499" y="4"/>
                    <a:pt x="493" y="0"/>
                    <a:pt x="48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5;p37"/>
            <p:cNvSpPr/>
            <p:nvPr/>
          </p:nvSpPr>
          <p:spPr>
            <a:xfrm>
              <a:off x="8302197" y="3935382"/>
              <a:ext cx="2622" cy="1679"/>
            </a:xfrm>
            <a:custGeom>
              <a:avLst/>
              <a:gdLst/>
              <a:ahLst/>
              <a:cxnLst/>
              <a:rect l="l" t="t" r="r" b="b"/>
              <a:pathLst>
                <a:path w="64" h="41" extrusionOk="0">
                  <a:moveTo>
                    <a:pt x="48" y="1"/>
                  </a:moveTo>
                  <a:cubicBezTo>
                    <a:pt x="47" y="1"/>
                    <a:pt x="45" y="1"/>
                    <a:pt x="44" y="1"/>
                  </a:cubicBezTo>
                  <a:lnTo>
                    <a:pt x="20" y="1"/>
                  </a:lnTo>
                  <a:cubicBezTo>
                    <a:pt x="13" y="5"/>
                    <a:pt x="0" y="9"/>
                    <a:pt x="5" y="21"/>
                  </a:cubicBezTo>
                  <a:cubicBezTo>
                    <a:pt x="5" y="29"/>
                    <a:pt x="9" y="36"/>
                    <a:pt x="20" y="36"/>
                  </a:cubicBezTo>
                  <a:cubicBezTo>
                    <a:pt x="29" y="36"/>
                    <a:pt x="36" y="36"/>
                    <a:pt x="44" y="40"/>
                  </a:cubicBezTo>
                  <a:cubicBezTo>
                    <a:pt x="56" y="40"/>
                    <a:pt x="64" y="29"/>
                    <a:pt x="64" y="21"/>
                  </a:cubicBezTo>
                  <a:cubicBezTo>
                    <a:pt x="64" y="10"/>
                    <a:pt x="58" y="1"/>
                    <a:pt x="48" y="1"/>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 name="Google Shape;1076;p37"/>
            <p:cNvSpPr/>
            <p:nvPr/>
          </p:nvSpPr>
          <p:spPr>
            <a:xfrm>
              <a:off x="8293309" y="3948654"/>
              <a:ext cx="1352" cy="983"/>
            </a:xfrm>
            <a:custGeom>
              <a:avLst/>
              <a:gdLst/>
              <a:ahLst/>
              <a:cxnLst/>
              <a:rect l="l" t="t" r="r" b="b"/>
              <a:pathLst>
                <a:path w="33" h="24" extrusionOk="0">
                  <a:moveTo>
                    <a:pt x="16" y="0"/>
                  </a:moveTo>
                  <a:cubicBezTo>
                    <a:pt x="0" y="0"/>
                    <a:pt x="0" y="24"/>
                    <a:pt x="16" y="24"/>
                  </a:cubicBezTo>
                  <a:cubicBezTo>
                    <a:pt x="33" y="24"/>
                    <a:pt x="33" y="0"/>
                    <a:pt x="16"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7" name="Google Shape;1077;p37"/>
            <p:cNvSpPr/>
            <p:nvPr/>
          </p:nvSpPr>
          <p:spPr>
            <a:xfrm>
              <a:off x="8282167" y="3963277"/>
              <a:ext cx="5079" cy="2540"/>
            </a:xfrm>
            <a:custGeom>
              <a:avLst/>
              <a:gdLst/>
              <a:ahLst/>
              <a:cxnLst/>
              <a:rect l="l" t="t" r="r" b="b"/>
              <a:pathLst>
                <a:path w="124" h="62" extrusionOk="0">
                  <a:moveTo>
                    <a:pt x="96" y="0"/>
                  </a:moveTo>
                  <a:cubicBezTo>
                    <a:pt x="93" y="0"/>
                    <a:pt x="90" y="1"/>
                    <a:pt x="87" y="3"/>
                  </a:cubicBezTo>
                  <a:cubicBezTo>
                    <a:pt x="68" y="15"/>
                    <a:pt x="44" y="27"/>
                    <a:pt x="24" y="27"/>
                  </a:cubicBezTo>
                  <a:cubicBezTo>
                    <a:pt x="0" y="31"/>
                    <a:pt x="0" y="62"/>
                    <a:pt x="24" y="62"/>
                  </a:cubicBezTo>
                  <a:cubicBezTo>
                    <a:pt x="52" y="58"/>
                    <a:pt x="79" y="51"/>
                    <a:pt x="107" y="38"/>
                  </a:cubicBezTo>
                  <a:cubicBezTo>
                    <a:pt x="123" y="25"/>
                    <a:pt x="112" y="0"/>
                    <a:pt x="96"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8" name="Google Shape;1078;p37"/>
            <p:cNvSpPr/>
            <p:nvPr/>
          </p:nvSpPr>
          <p:spPr>
            <a:xfrm>
              <a:off x="8249643" y="4043235"/>
              <a:ext cx="4260" cy="4055"/>
            </a:xfrm>
            <a:custGeom>
              <a:avLst/>
              <a:gdLst/>
              <a:ahLst/>
              <a:cxnLst/>
              <a:rect l="l" t="t" r="r" b="b"/>
              <a:pathLst>
                <a:path w="104" h="99" extrusionOk="0">
                  <a:moveTo>
                    <a:pt x="60" y="0"/>
                  </a:moveTo>
                  <a:cubicBezTo>
                    <a:pt x="48" y="0"/>
                    <a:pt x="33" y="8"/>
                    <a:pt x="24" y="20"/>
                  </a:cubicBezTo>
                  <a:cubicBezTo>
                    <a:pt x="21" y="28"/>
                    <a:pt x="13" y="35"/>
                    <a:pt x="9" y="48"/>
                  </a:cubicBezTo>
                  <a:cubicBezTo>
                    <a:pt x="1" y="59"/>
                    <a:pt x="1" y="79"/>
                    <a:pt x="13" y="88"/>
                  </a:cubicBezTo>
                  <a:cubicBezTo>
                    <a:pt x="20" y="94"/>
                    <a:pt x="28" y="98"/>
                    <a:pt x="36" y="98"/>
                  </a:cubicBezTo>
                  <a:cubicBezTo>
                    <a:pt x="42" y="98"/>
                    <a:pt x="47" y="96"/>
                    <a:pt x="52" y="91"/>
                  </a:cubicBezTo>
                  <a:cubicBezTo>
                    <a:pt x="64" y="88"/>
                    <a:pt x="72" y="79"/>
                    <a:pt x="84" y="75"/>
                  </a:cubicBezTo>
                  <a:cubicBezTo>
                    <a:pt x="95" y="68"/>
                    <a:pt x="104" y="55"/>
                    <a:pt x="104" y="40"/>
                  </a:cubicBezTo>
                  <a:cubicBezTo>
                    <a:pt x="104" y="28"/>
                    <a:pt x="99" y="20"/>
                    <a:pt x="92" y="12"/>
                  </a:cubicBezTo>
                  <a:cubicBezTo>
                    <a:pt x="84" y="4"/>
                    <a:pt x="72" y="0"/>
                    <a:pt x="60"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 name="Google Shape;1079;p37"/>
            <p:cNvSpPr/>
            <p:nvPr/>
          </p:nvSpPr>
          <p:spPr>
            <a:xfrm>
              <a:off x="8238706" y="4066419"/>
              <a:ext cx="5325" cy="6636"/>
            </a:xfrm>
            <a:custGeom>
              <a:avLst/>
              <a:gdLst/>
              <a:ahLst/>
              <a:cxnLst/>
              <a:rect l="l" t="t" r="r" b="b"/>
              <a:pathLst>
                <a:path w="130" h="162" extrusionOk="0">
                  <a:moveTo>
                    <a:pt x="87" y="0"/>
                  </a:moveTo>
                  <a:cubicBezTo>
                    <a:pt x="83" y="0"/>
                    <a:pt x="79" y="1"/>
                    <a:pt x="75" y="3"/>
                  </a:cubicBezTo>
                  <a:cubicBezTo>
                    <a:pt x="55" y="7"/>
                    <a:pt x="51" y="23"/>
                    <a:pt x="51" y="43"/>
                  </a:cubicBezTo>
                  <a:cubicBezTo>
                    <a:pt x="55" y="54"/>
                    <a:pt x="51" y="66"/>
                    <a:pt x="43" y="74"/>
                  </a:cubicBezTo>
                  <a:cubicBezTo>
                    <a:pt x="40" y="81"/>
                    <a:pt x="35" y="85"/>
                    <a:pt x="27" y="90"/>
                  </a:cubicBezTo>
                  <a:cubicBezTo>
                    <a:pt x="20" y="97"/>
                    <a:pt x="16" y="105"/>
                    <a:pt x="11" y="117"/>
                  </a:cubicBezTo>
                  <a:cubicBezTo>
                    <a:pt x="0" y="136"/>
                    <a:pt x="17" y="161"/>
                    <a:pt x="39" y="161"/>
                  </a:cubicBezTo>
                  <a:cubicBezTo>
                    <a:pt x="40" y="161"/>
                    <a:pt x="42" y="161"/>
                    <a:pt x="43" y="161"/>
                  </a:cubicBezTo>
                  <a:cubicBezTo>
                    <a:pt x="102" y="145"/>
                    <a:pt x="129" y="78"/>
                    <a:pt x="118" y="26"/>
                  </a:cubicBezTo>
                  <a:cubicBezTo>
                    <a:pt x="115" y="11"/>
                    <a:pt x="102" y="0"/>
                    <a:pt x="87" y="0"/>
                  </a:cubicBezTo>
                  <a:close/>
                </a:path>
              </a:pathLst>
            </a:custGeom>
            <a:solidFill>
              <a:srgbClr val="FFC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0" name="Google Shape;1080;p37"/>
            <p:cNvSpPr/>
            <p:nvPr/>
          </p:nvSpPr>
          <p:spPr>
            <a:xfrm>
              <a:off x="8327594" y="3938782"/>
              <a:ext cx="655" cy="696"/>
            </a:xfrm>
            <a:custGeom>
              <a:avLst/>
              <a:gdLst/>
              <a:ahLst/>
              <a:cxnLst/>
              <a:rect l="l" t="t" r="r" b="b"/>
              <a:pathLst>
                <a:path w="16" h="17" extrusionOk="0">
                  <a:moveTo>
                    <a:pt x="8" y="1"/>
                  </a:moveTo>
                  <a:cubicBezTo>
                    <a:pt x="1" y="1"/>
                    <a:pt x="1" y="17"/>
                    <a:pt x="8" y="17"/>
                  </a:cubicBezTo>
                  <a:cubicBezTo>
                    <a:pt x="16" y="17"/>
                    <a:pt x="16" y="1"/>
                    <a:pt x="8"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1;p37"/>
            <p:cNvSpPr/>
            <p:nvPr/>
          </p:nvSpPr>
          <p:spPr>
            <a:xfrm>
              <a:off x="8329847" y="3934030"/>
              <a:ext cx="5858" cy="4219"/>
            </a:xfrm>
            <a:custGeom>
              <a:avLst/>
              <a:gdLst/>
              <a:ahLst/>
              <a:cxnLst/>
              <a:rect l="l" t="t" r="r" b="b"/>
              <a:pathLst>
                <a:path w="143" h="103" extrusionOk="0">
                  <a:moveTo>
                    <a:pt x="52" y="1"/>
                  </a:moveTo>
                  <a:cubicBezTo>
                    <a:pt x="39" y="1"/>
                    <a:pt x="25" y="6"/>
                    <a:pt x="17" y="18"/>
                  </a:cubicBezTo>
                  <a:cubicBezTo>
                    <a:pt x="4" y="26"/>
                    <a:pt x="1" y="38"/>
                    <a:pt x="1" y="54"/>
                  </a:cubicBezTo>
                  <a:cubicBezTo>
                    <a:pt x="1" y="66"/>
                    <a:pt x="4" y="78"/>
                    <a:pt x="17" y="89"/>
                  </a:cubicBezTo>
                  <a:cubicBezTo>
                    <a:pt x="25" y="98"/>
                    <a:pt x="36" y="103"/>
                    <a:pt x="50" y="103"/>
                  </a:cubicBezTo>
                  <a:cubicBezTo>
                    <a:pt x="54" y="103"/>
                    <a:pt x="59" y="102"/>
                    <a:pt x="64" y="102"/>
                  </a:cubicBezTo>
                  <a:cubicBezTo>
                    <a:pt x="79" y="97"/>
                    <a:pt x="103" y="97"/>
                    <a:pt x="115" y="89"/>
                  </a:cubicBezTo>
                  <a:cubicBezTo>
                    <a:pt x="143" y="69"/>
                    <a:pt x="143" y="34"/>
                    <a:pt x="115" y="14"/>
                  </a:cubicBezTo>
                  <a:cubicBezTo>
                    <a:pt x="103" y="7"/>
                    <a:pt x="79" y="7"/>
                    <a:pt x="64" y="2"/>
                  </a:cubicBezTo>
                  <a:cubicBezTo>
                    <a:pt x="60" y="1"/>
                    <a:pt x="56" y="1"/>
                    <a:pt x="52"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37"/>
            <p:cNvSpPr/>
            <p:nvPr/>
          </p:nvSpPr>
          <p:spPr>
            <a:xfrm>
              <a:off x="8326447" y="3935259"/>
              <a:ext cx="6021" cy="6308"/>
            </a:xfrm>
            <a:custGeom>
              <a:avLst/>
              <a:gdLst/>
              <a:ahLst/>
              <a:cxnLst/>
              <a:rect l="l" t="t" r="r" b="b"/>
              <a:pathLst>
                <a:path w="147" h="154" extrusionOk="0">
                  <a:moveTo>
                    <a:pt x="90" y="46"/>
                  </a:moveTo>
                  <a:lnTo>
                    <a:pt x="90" y="46"/>
                  </a:lnTo>
                  <a:cubicBezTo>
                    <a:pt x="90" y="46"/>
                    <a:pt x="90" y="47"/>
                    <a:pt x="91" y="48"/>
                  </a:cubicBezTo>
                  <a:lnTo>
                    <a:pt x="91" y="49"/>
                  </a:lnTo>
                  <a:lnTo>
                    <a:pt x="91" y="49"/>
                  </a:lnTo>
                  <a:cubicBezTo>
                    <a:pt x="90" y="48"/>
                    <a:pt x="89" y="46"/>
                    <a:pt x="90" y="46"/>
                  </a:cubicBezTo>
                  <a:close/>
                  <a:moveTo>
                    <a:pt x="61" y="0"/>
                  </a:moveTo>
                  <a:cubicBezTo>
                    <a:pt x="40" y="0"/>
                    <a:pt x="21" y="14"/>
                    <a:pt x="13" y="36"/>
                  </a:cubicBezTo>
                  <a:cubicBezTo>
                    <a:pt x="13" y="43"/>
                    <a:pt x="9" y="52"/>
                    <a:pt x="5" y="59"/>
                  </a:cubicBezTo>
                  <a:cubicBezTo>
                    <a:pt x="0" y="75"/>
                    <a:pt x="9" y="90"/>
                    <a:pt x="16" y="103"/>
                  </a:cubicBezTo>
                  <a:cubicBezTo>
                    <a:pt x="32" y="114"/>
                    <a:pt x="44" y="126"/>
                    <a:pt x="60" y="138"/>
                  </a:cubicBezTo>
                  <a:cubicBezTo>
                    <a:pt x="67" y="143"/>
                    <a:pt x="76" y="146"/>
                    <a:pt x="80" y="150"/>
                  </a:cubicBezTo>
                  <a:cubicBezTo>
                    <a:pt x="95" y="154"/>
                    <a:pt x="103" y="154"/>
                    <a:pt x="119" y="154"/>
                  </a:cubicBezTo>
                  <a:cubicBezTo>
                    <a:pt x="135" y="150"/>
                    <a:pt x="147" y="126"/>
                    <a:pt x="142" y="110"/>
                  </a:cubicBezTo>
                  <a:cubicBezTo>
                    <a:pt x="135" y="95"/>
                    <a:pt x="127" y="83"/>
                    <a:pt x="115" y="72"/>
                  </a:cubicBezTo>
                  <a:cubicBezTo>
                    <a:pt x="113" y="69"/>
                    <a:pt x="109" y="66"/>
                    <a:pt x="106" y="64"/>
                  </a:cubicBezTo>
                  <a:lnTo>
                    <a:pt x="106" y="64"/>
                  </a:lnTo>
                  <a:cubicBezTo>
                    <a:pt x="113" y="38"/>
                    <a:pt x="105" y="15"/>
                    <a:pt x="80" y="4"/>
                  </a:cubicBezTo>
                  <a:cubicBezTo>
                    <a:pt x="73" y="1"/>
                    <a:pt x="67" y="0"/>
                    <a:pt x="6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3" name="Google Shape;1083;p37"/>
            <p:cNvSpPr/>
            <p:nvPr/>
          </p:nvSpPr>
          <p:spPr>
            <a:xfrm>
              <a:off x="8325833" y="3943656"/>
              <a:ext cx="6308" cy="5038"/>
            </a:xfrm>
            <a:custGeom>
              <a:avLst/>
              <a:gdLst/>
              <a:ahLst/>
              <a:cxnLst/>
              <a:rect l="l" t="t" r="r" b="b"/>
              <a:pathLst>
                <a:path w="154" h="123" extrusionOk="0">
                  <a:moveTo>
                    <a:pt x="75" y="0"/>
                  </a:moveTo>
                  <a:cubicBezTo>
                    <a:pt x="0" y="0"/>
                    <a:pt x="0" y="122"/>
                    <a:pt x="75" y="122"/>
                  </a:cubicBezTo>
                  <a:cubicBezTo>
                    <a:pt x="153" y="122"/>
                    <a:pt x="153" y="0"/>
                    <a:pt x="75"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4" name="Google Shape;1084;p37"/>
            <p:cNvSpPr/>
            <p:nvPr/>
          </p:nvSpPr>
          <p:spPr>
            <a:xfrm>
              <a:off x="8312233" y="3960246"/>
              <a:ext cx="57348" cy="35474"/>
            </a:xfrm>
            <a:custGeom>
              <a:avLst/>
              <a:gdLst/>
              <a:ahLst/>
              <a:cxnLst/>
              <a:rect l="l" t="t" r="r" b="b"/>
              <a:pathLst>
                <a:path w="1400" h="866" extrusionOk="0">
                  <a:moveTo>
                    <a:pt x="190" y="0"/>
                  </a:moveTo>
                  <a:cubicBezTo>
                    <a:pt x="135" y="0"/>
                    <a:pt x="79" y="3"/>
                    <a:pt x="20" y="6"/>
                  </a:cubicBezTo>
                  <a:cubicBezTo>
                    <a:pt x="1" y="6"/>
                    <a:pt x="1" y="34"/>
                    <a:pt x="20" y="37"/>
                  </a:cubicBezTo>
                  <a:cubicBezTo>
                    <a:pt x="316" y="41"/>
                    <a:pt x="569" y="96"/>
                    <a:pt x="817" y="274"/>
                  </a:cubicBezTo>
                  <a:cubicBezTo>
                    <a:pt x="1034" y="428"/>
                    <a:pt x="1243" y="613"/>
                    <a:pt x="1365" y="859"/>
                  </a:cubicBezTo>
                  <a:cubicBezTo>
                    <a:pt x="1369" y="863"/>
                    <a:pt x="1375" y="865"/>
                    <a:pt x="1381" y="865"/>
                  </a:cubicBezTo>
                  <a:cubicBezTo>
                    <a:pt x="1391" y="865"/>
                    <a:pt x="1400" y="860"/>
                    <a:pt x="1398" y="850"/>
                  </a:cubicBezTo>
                  <a:cubicBezTo>
                    <a:pt x="1378" y="566"/>
                    <a:pt x="1070" y="349"/>
                    <a:pt x="861" y="199"/>
                  </a:cubicBezTo>
                  <a:cubicBezTo>
                    <a:pt x="638" y="44"/>
                    <a:pt x="434" y="0"/>
                    <a:pt x="190"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37"/>
            <p:cNvSpPr/>
            <p:nvPr/>
          </p:nvSpPr>
          <p:spPr>
            <a:xfrm>
              <a:off x="8314773" y="3989534"/>
              <a:ext cx="50507" cy="9626"/>
            </a:xfrm>
            <a:custGeom>
              <a:avLst/>
              <a:gdLst/>
              <a:ahLst/>
              <a:cxnLst/>
              <a:rect l="l" t="t" r="r" b="b"/>
              <a:pathLst>
                <a:path w="1233" h="235" extrusionOk="0">
                  <a:moveTo>
                    <a:pt x="56" y="1"/>
                  </a:moveTo>
                  <a:cubicBezTo>
                    <a:pt x="15" y="1"/>
                    <a:pt x="0" y="57"/>
                    <a:pt x="45" y="73"/>
                  </a:cubicBezTo>
                  <a:cubicBezTo>
                    <a:pt x="381" y="175"/>
                    <a:pt x="770" y="234"/>
                    <a:pt x="1126" y="234"/>
                  </a:cubicBezTo>
                  <a:cubicBezTo>
                    <a:pt x="1150" y="234"/>
                    <a:pt x="1174" y="234"/>
                    <a:pt x="1197" y="234"/>
                  </a:cubicBezTo>
                  <a:cubicBezTo>
                    <a:pt x="1232" y="234"/>
                    <a:pt x="1232" y="182"/>
                    <a:pt x="1197" y="179"/>
                  </a:cubicBezTo>
                  <a:cubicBezTo>
                    <a:pt x="818" y="155"/>
                    <a:pt x="436" y="68"/>
                    <a:pt x="65" y="2"/>
                  </a:cubicBezTo>
                  <a:cubicBezTo>
                    <a:pt x="62" y="1"/>
                    <a:pt x="59" y="1"/>
                    <a:pt x="56"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6" name="Google Shape;1086;p37"/>
            <p:cNvSpPr/>
            <p:nvPr/>
          </p:nvSpPr>
          <p:spPr>
            <a:xfrm>
              <a:off x="8336524" y="3980727"/>
              <a:ext cx="4915" cy="2663"/>
            </a:xfrm>
            <a:custGeom>
              <a:avLst/>
              <a:gdLst/>
              <a:ahLst/>
              <a:cxnLst/>
              <a:rect l="l" t="t" r="r" b="b"/>
              <a:pathLst>
                <a:path w="120" h="65" extrusionOk="0">
                  <a:moveTo>
                    <a:pt x="9" y="0"/>
                  </a:moveTo>
                  <a:cubicBezTo>
                    <a:pt x="4" y="0"/>
                    <a:pt x="0" y="8"/>
                    <a:pt x="3" y="11"/>
                  </a:cubicBezTo>
                  <a:cubicBezTo>
                    <a:pt x="35" y="35"/>
                    <a:pt x="71" y="42"/>
                    <a:pt x="102" y="62"/>
                  </a:cubicBezTo>
                  <a:cubicBezTo>
                    <a:pt x="103" y="64"/>
                    <a:pt x="105" y="64"/>
                    <a:pt x="106" y="64"/>
                  </a:cubicBezTo>
                  <a:cubicBezTo>
                    <a:pt x="113" y="64"/>
                    <a:pt x="119" y="53"/>
                    <a:pt x="109" y="46"/>
                  </a:cubicBezTo>
                  <a:cubicBezTo>
                    <a:pt x="82" y="27"/>
                    <a:pt x="43" y="22"/>
                    <a:pt x="15" y="3"/>
                  </a:cubicBezTo>
                  <a:cubicBezTo>
                    <a:pt x="13" y="1"/>
                    <a:pt x="11" y="0"/>
                    <a:pt x="9"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7" name="Google Shape;1087;p37"/>
            <p:cNvSpPr/>
            <p:nvPr/>
          </p:nvSpPr>
          <p:spPr>
            <a:xfrm>
              <a:off x="8280856" y="4058923"/>
              <a:ext cx="52186" cy="46861"/>
            </a:xfrm>
            <a:custGeom>
              <a:avLst/>
              <a:gdLst/>
              <a:ahLst/>
              <a:cxnLst/>
              <a:rect l="l" t="t" r="r" b="b"/>
              <a:pathLst>
                <a:path w="1274" h="1144" extrusionOk="0">
                  <a:moveTo>
                    <a:pt x="29" y="0"/>
                  </a:moveTo>
                  <a:cubicBezTo>
                    <a:pt x="0" y="0"/>
                    <a:pt x="0" y="40"/>
                    <a:pt x="29" y="44"/>
                  </a:cubicBezTo>
                  <a:cubicBezTo>
                    <a:pt x="237" y="55"/>
                    <a:pt x="498" y="328"/>
                    <a:pt x="660" y="446"/>
                  </a:cubicBezTo>
                  <a:cubicBezTo>
                    <a:pt x="900" y="628"/>
                    <a:pt x="1102" y="841"/>
                    <a:pt x="1220" y="1125"/>
                  </a:cubicBezTo>
                  <a:cubicBezTo>
                    <a:pt x="1227" y="1138"/>
                    <a:pt x="1237" y="1143"/>
                    <a:pt x="1246" y="1143"/>
                  </a:cubicBezTo>
                  <a:cubicBezTo>
                    <a:pt x="1260" y="1143"/>
                    <a:pt x="1274" y="1130"/>
                    <a:pt x="1271" y="1109"/>
                  </a:cubicBezTo>
                  <a:cubicBezTo>
                    <a:pt x="1236" y="841"/>
                    <a:pt x="1000" y="608"/>
                    <a:pt x="786" y="454"/>
                  </a:cubicBezTo>
                  <a:cubicBezTo>
                    <a:pt x="640" y="351"/>
                    <a:pt x="486" y="253"/>
                    <a:pt x="337" y="146"/>
                  </a:cubicBezTo>
                  <a:cubicBezTo>
                    <a:pt x="237" y="79"/>
                    <a:pt x="151" y="4"/>
                    <a:pt x="29"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37"/>
            <p:cNvSpPr/>
            <p:nvPr/>
          </p:nvSpPr>
          <p:spPr>
            <a:xfrm>
              <a:off x="8284748" y="4104883"/>
              <a:ext cx="49032" cy="9995"/>
            </a:xfrm>
            <a:custGeom>
              <a:avLst/>
              <a:gdLst/>
              <a:ahLst/>
              <a:cxnLst/>
              <a:rect l="l" t="t" r="r" b="b"/>
              <a:pathLst>
                <a:path w="1197" h="244" extrusionOk="0">
                  <a:moveTo>
                    <a:pt x="53" y="1"/>
                  </a:moveTo>
                  <a:cubicBezTo>
                    <a:pt x="16" y="1"/>
                    <a:pt x="0" y="57"/>
                    <a:pt x="36" y="82"/>
                  </a:cubicBezTo>
                  <a:cubicBezTo>
                    <a:pt x="238" y="216"/>
                    <a:pt x="500" y="243"/>
                    <a:pt x="758" y="243"/>
                  </a:cubicBezTo>
                  <a:cubicBezTo>
                    <a:pt x="903" y="243"/>
                    <a:pt x="1046" y="235"/>
                    <a:pt x="1176" y="232"/>
                  </a:cubicBezTo>
                  <a:cubicBezTo>
                    <a:pt x="1196" y="232"/>
                    <a:pt x="1196" y="200"/>
                    <a:pt x="1176" y="197"/>
                  </a:cubicBezTo>
                  <a:cubicBezTo>
                    <a:pt x="794" y="169"/>
                    <a:pt x="431" y="122"/>
                    <a:pt x="67" y="3"/>
                  </a:cubicBezTo>
                  <a:cubicBezTo>
                    <a:pt x="62" y="2"/>
                    <a:pt x="58" y="1"/>
                    <a:pt x="53"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89;p37"/>
            <p:cNvSpPr/>
            <p:nvPr/>
          </p:nvSpPr>
          <p:spPr>
            <a:xfrm>
              <a:off x="8281430" y="4039876"/>
              <a:ext cx="14501" cy="8233"/>
            </a:xfrm>
            <a:custGeom>
              <a:avLst/>
              <a:gdLst/>
              <a:ahLst/>
              <a:cxnLst/>
              <a:rect l="l" t="t" r="r" b="b"/>
              <a:pathLst>
                <a:path w="354" h="201" extrusionOk="0">
                  <a:moveTo>
                    <a:pt x="62" y="1"/>
                  </a:moveTo>
                  <a:cubicBezTo>
                    <a:pt x="18" y="1"/>
                    <a:pt x="1" y="77"/>
                    <a:pt x="54" y="94"/>
                  </a:cubicBezTo>
                  <a:cubicBezTo>
                    <a:pt x="133" y="122"/>
                    <a:pt x="215" y="157"/>
                    <a:pt x="290" y="197"/>
                  </a:cubicBezTo>
                  <a:cubicBezTo>
                    <a:pt x="295" y="199"/>
                    <a:pt x="300" y="200"/>
                    <a:pt x="305" y="200"/>
                  </a:cubicBezTo>
                  <a:cubicBezTo>
                    <a:pt x="332" y="200"/>
                    <a:pt x="353" y="170"/>
                    <a:pt x="330" y="150"/>
                  </a:cubicBezTo>
                  <a:cubicBezTo>
                    <a:pt x="259" y="79"/>
                    <a:pt x="168" y="39"/>
                    <a:pt x="77" y="4"/>
                  </a:cubicBezTo>
                  <a:cubicBezTo>
                    <a:pt x="72" y="2"/>
                    <a:pt x="67" y="1"/>
                    <a:pt x="62"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37"/>
            <p:cNvSpPr/>
            <p:nvPr/>
          </p:nvSpPr>
          <p:spPr>
            <a:xfrm>
              <a:off x="8340006" y="4062282"/>
              <a:ext cx="3932" cy="3318"/>
            </a:xfrm>
            <a:custGeom>
              <a:avLst/>
              <a:gdLst/>
              <a:ahLst/>
              <a:cxnLst/>
              <a:rect l="l" t="t" r="r" b="b"/>
              <a:pathLst>
                <a:path w="96" h="81" extrusionOk="0">
                  <a:moveTo>
                    <a:pt x="47" y="0"/>
                  </a:moveTo>
                  <a:cubicBezTo>
                    <a:pt x="36" y="0"/>
                    <a:pt x="25" y="5"/>
                    <a:pt x="17" y="17"/>
                  </a:cubicBezTo>
                  <a:cubicBezTo>
                    <a:pt x="1" y="36"/>
                    <a:pt x="13" y="64"/>
                    <a:pt x="37" y="72"/>
                  </a:cubicBezTo>
                  <a:cubicBezTo>
                    <a:pt x="44" y="76"/>
                    <a:pt x="53" y="76"/>
                    <a:pt x="60" y="80"/>
                  </a:cubicBezTo>
                  <a:cubicBezTo>
                    <a:pt x="62" y="80"/>
                    <a:pt x="64" y="81"/>
                    <a:pt x="65" y="81"/>
                  </a:cubicBezTo>
                  <a:cubicBezTo>
                    <a:pt x="80" y="81"/>
                    <a:pt x="95" y="66"/>
                    <a:pt x="92" y="53"/>
                  </a:cubicBezTo>
                  <a:lnTo>
                    <a:pt x="92" y="36"/>
                  </a:lnTo>
                  <a:cubicBezTo>
                    <a:pt x="92" y="29"/>
                    <a:pt x="88" y="20"/>
                    <a:pt x="80" y="17"/>
                  </a:cubicBezTo>
                  <a:cubicBezTo>
                    <a:pt x="79" y="16"/>
                    <a:pt x="77" y="15"/>
                    <a:pt x="76" y="15"/>
                  </a:cubicBezTo>
                  <a:lnTo>
                    <a:pt x="76" y="15"/>
                  </a:lnTo>
                  <a:cubicBezTo>
                    <a:pt x="69" y="6"/>
                    <a:pt x="58" y="0"/>
                    <a:pt x="47"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091;p37"/>
            <p:cNvSpPr/>
            <p:nvPr/>
          </p:nvSpPr>
          <p:spPr>
            <a:xfrm>
              <a:off x="8343037" y="4041310"/>
              <a:ext cx="4834" cy="4260"/>
            </a:xfrm>
            <a:custGeom>
              <a:avLst/>
              <a:gdLst/>
              <a:ahLst/>
              <a:cxnLst/>
              <a:rect l="l" t="t" r="r" b="b"/>
              <a:pathLst>
                <a:path w="118" h="104" extrusionOk="0">
                  <a:moveTo>
                    <a:pt x="21" y="0"/>
                  </a:moveTo>
                  <a:cubicBezTo>
                    <a:pt x="11" y="0"/>
                    <a:pt x="0" y="14"/>
                    <a:pt x="10" y="24"/>
                  </a:cubicBezTo>
                  <a:cubicBezTo>
                    <a:pt x="34" y="47"/>
                    <a:pt x="57" y="75"/>
                    <a:pt x="81" y="99"/>
                  </a:cubicBezTo>
                  <a:cubicBezTo>
                    <a:pt x="85" y="102"/>
                    <a:pt x="89" y="104"/>
                    <a:pt x="93" y="104"/>
                  </a:cubicBezTo>
                  <a:cubicBezTo>
                    <a:pt x="106" y="104"/>
                    <a:pt x="117" y="87"/>
                    <a:pt x="105" y="75"/>
                  </a:cubicBezTo>
                  <a:cubicBezTo>
                    <a:pt x="81" y="51"/>
                    <a:pt x="57" y="28"/>
                    <a:pt x="30" y="4"/>
                  </a:cubicBezTo>
                  <a:cubicBezTo>
                    <a:pt x="27" y="1"/>
                    <a:pt x="24" y="0"/>
                    <a:pt x="21"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2" name="Google Shape;1092;p37"/>
            <p:cNvSpPr/>
            <p:nvPr/>
          </p:nvSpPr>
          <p:spPr>
            <a:xfrm>
              <a:off x="8325300" y="4028366"/>
              <a:ext cx="3318" cy="4915"/>
            </a:xfrm>
            <a:custGeom>
              <a:avLst/>
              <a:gdLst/>
              <a:ahLst/>
              <a:cxnLst/>
              <a:rect l="l" t="t" r="r" b="b"/>
              <a:pathLst>
                <a:path w="81" h="120" extrusionOk="0">
                  <a:moveTo>
                    <a:pt x="41" y="1"/>
                  </a:moveTo>
                  <a:cubicBezTo>
                    <a:pt x="28" y="1"/>
                    <a:pt x="21" y="4"/>
                    <a:pt x="13" y="8"/>
                  </a:cubicBezTo>
                  <a:cubicBezTo>
                    <a:pt x="1" y="20"/>
                    <a:pt x="1" y="32"/>
                    <a:pt x="1" y="48"/>
                  </a:cubicBezTo>
                  <a:cubicBezTo>
                    <a:pt x="5" y="63"/>
                    <a:pt x="9" y="79"/>
                    <a:pt x="9" y="95"/>
                  </a:cubicBezTo>
                  <a:cubicBezTo>
                    <a:pt x="13" y="107"/>
                    <a:pt x="28" y="119"/>
                    <a:pt x="41" y="119"/>
                  </a:cubicBezTo>
                  <a:cubicBezTo>
                    <a:pt x="52" y="119"/>
                    <a:pt x="68" y="107"/>
                    <a:pt x="72" y="95"/>
                  </a:cubicBezTo>
                  <a:cubicBezTo>
                    <a:pt x="72" y="79"/>
                    <a:pt x="76" y="63"/>
                    <a:pt x="76" y="48"/>
                  </a:cubicBezTo>
                  <a:cubicBezTo>
                    <a:pt x="80" y="36"/>
                    <a:pt x="80" y="20"/>
                    <a:pt x="68" y="8"/>
                  </a:cubicBezTo>
                  <a:cubicBezTo>
                    <a:pt x="60" y="4"/>
                    <a:pt x="52" y="1"/>
                    <a:pt x="41"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3" name="Google Shape;1093;p37"/>
            <p:cNvSpPr/>
            <p:nvPr/>
          </p:nvSpPr>
          <p:spPr>
            <a:xfrm>
              <a:off x="8236576" y="4165056"/>
              <a:ext cx="60911" cy="27445"/>
            </a:xfrm>
            <a:custGeom>
              <a:avLst/>
              <a:gdLst/>
              <a:ahLst/>
              <a:cxnLst/>
              <a:rect l="l" t="t" r="r" b="b"/>
              <a:pathLst>
                <a:path w="1487" h="670" extrusionOk="0">
                  <a:moveTo>
                    <a:pt x="160" y="0"/>
                  </a:moveTo>
                  <a:cubicBezTo>
                    <a:pt x="118" y="0"/>
                    <a:pt x="78" y="2"/>
                    <a:pt x="39" y="6"/>
                  </a:cubicBezTo>
                  <a:cubicBezTo>
                    <a:pt x="4" y="10"/>
                    <a:pt x="1" y="61"/>
                    <a:pt x="39" y="65"/>
                  </a:cubicBezTo>
                  <a:cubicBezTo>
                    <a:pt x="565" y="105"/>
                    <a:pt x="1023" y="365"/>
                    <a:pt x="1436" y="665"/>
                  </a:cubicBezTo>
                  <a:cubicBezTo>
                    <a:pt x="1441" y="668"/>
                    <a:pt x="1446" y="670"/>
                    <a:pt x="1451" y="670"/>
                  </a:cubicBezTo>
                  <a:cubicBezTo>
                    <a:pt x="1470" y="670"/>
                    <a:pt x="1486" y="648"/>
                    <a:pt x="1476" y="629"/>
                  </a:cubicBezTo>
                  <a:cubicBezTo>
                    <a:pt x="1222" y="260"/>
                    <a:pt x="626" y="0"/>
                    <a:pt x="160"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4" name="Google Shape;1094;p37"/>
            <p:cNvSpPr/>
            <p:nvPr/>
          </p:nvSpPr>
          <p:spPr>
            <a:xfrm>
              <a:off x="8310759" y="4163335"/>
              <a:ext cx="2499" cy="4055"/>
            </a:xfrm>
            <a:custGeom>
              <a:avLst/>
              <a:gdLst/>
              <a:ahLst/>
              <a:cxnLst/>
              <a:rect l="l" t="t" r="r" b="b"/>
              <a:pathLst>
                <a:path w="61" h="99" extrusionOk="0">
                  <a:moveTo>
                    <a:pt x="28" y="1"/>
                  </a:moveTo>
                  <a:cubicBezTo>
                    <a:pt x="9" y="1"/>
                    <a:pt x="1" y="16"/>
                    <a:pt x="1" y="36"/>
                  </a:cubicBezTo>
                  <a:cubicBezTo>
                    <a:pt x="4" y="52"/>
                    <a:pt x="4" y="68"/>
                    <a:pt x="9" y="83"/>
                  </a:cubicBezTo>
                  <a:cubicBezTo>
                    <a:pt x="11" y="93"/>
                    <a:pt x="21" y="98"/>
                    <a:pt x="30" y="98"/>
                  </a:cubicBezTo>
                  <a:cubicBezTo>
                    <a:pt x="40" y="98"/>
                    <a:pt x="50" y="93"/>
                    <a:pt x="52" y="83"/>
                  </a:cubicBezTo>
                  <a:cubicBezTo>
                    <a:pt x="52" y="68"/>
                    <a:pt x="56" y="52"/>
                    <a:pt x="56" y="36"/>
                  </a:cubicBezTo>
                  <a:cubicBezTo>
                    <a:pt x="60" y="16"/>
                    <a:pt x="52" y="1"/>
                    <a:pt x="28"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5;p37"/>
            <p:cNvSpPr/>
            <p:nvPr/>
          </p:nvSpPr>
          <p:spPr>
            <a:xfrm>
              <a:off x="8330175" y="4141789"/>
              <a:ext cx="4260" cy="3523"/>
            </a:xfrm>
            <a:custGeom>
              <a:avLst/>
              <a:gdLst/>
              <a:ahLst/>
              <a:cxnLst/>
              <a:rect l="l" t="t" r="r" b="b"/>
              <a:pathLst>
                <a:path w="104" h="86" extrusionOk="0">
                  <a:moveTo>
                    <a:pt x="44" y="0"/>
                  </a:moveTo>
                  <a:cubicBezTo>
                    <a:pt x="20" y="0"/>
                    <a:pt x="0" y="21"/>
                    <a:pt x="0" y="45"/>
                  </a:cubicBezTo>
                  <a:cubicBezTo>
                    <a:pt x="0" y="65"/>
                    <a:pt x="21" y="86"/>
                    <a:pt x="45" y="86"/>
                  </a:cubicBezTo>
                  <a:cubicBezTo>
                    <a:pt x="49" y="86"/>
                    <a:pt x="52" y="85"/>
                    <a:pt x="56" y="85"/>
                  </a:cubicBezTo>
                  <a:cubicBezTo>
                    <a:pt x="64" y="85"/>
                    <a:pt x="67" y="81"/>
                    <a:pt x="75" y="77"/>
                  </a:cubicBezTo>
                  <a:cubicBezTo>
                    <a:pt x="91" y="73"/>
                    <a:pt x="103" y="61"/>
                    <a:pt x="103" y="45"/>
                  </a:cubicBezTo>
                  <a:cubicBezTo>
                    <a:pt x="103" y="26"/>
                    <a:pt x="91" y="13"/>
                    <a:pt x="75" y="10"/>
                  </a:cubicBezTo>
                  <a:cubicBezTo>
                    <a:pt x="67" y="6"/>
                    <a:pt x="64" y="2"/>
                    <a:pt x="56" y="2"/>
                  </a:cubicBezTo>
                  <a:cubicBezTo>
                    <a:pt x="52" y="1"/>
                    <a:pt x="48" y="0"/>
                    <a:pt x="44"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37"/>
            <p:cNvSpPr/>
            <p:nvPr/>
          </p:nvSpPr>
          <p:spPr>
            <a:xfrm>
              <a:off x="8316043" y="4191107"/>
              <a:ext cx="8725" cy="7250"/>
            </a:xfrm>
            <a:custGeom>
              <a:avLst/>
              <a:gdLst/>
              <a:ahLst/>
              <a:cxnLst/>
              <a:rect l="l" t="t" r="r" b="b"/>
              <a:pathLst>
                <a:path w="213" h="177" extrusionOk="0">
                  <a:moveTo>
                    <a:pt x="46" y="0"/>
                  </a:moveTo>
                  <a:cubicBezTo>
                    <a:pt x="21" y="0"/>
                    <a:pt x="0" y="29"/>
                    <a:pt x="22" y="57"/>
                  </a:cubicBezTo>
                  <a:cubicBezTo>
                    <a:pt x="53" y="92"/>
                    <a:pt x="81" y="128"/>
                    <a:pt x="112" y="163"/>
                  </a:cubicBezTo>
                  <a:cubicBezTo>
                    <a:pt x="121" y="173"/>
                    <a:pt x="131" y="177"/>
                    <a:pt x="141" y="177"/>
                  </a:cubicBezTo>
                  <a:cubicBezTo>
                    <a:pt x="178" y="177"/>
                    <a:pt x="212" y="127"/>
                    <a:pt x="176" y="96"/>
                  </a:cubicBezTo>
                  <a:cubicBezTo>
                    <a:pt x="141" y="68"/>
                    <a:pt x="108" y="37"/>
                    <a:pt x="69" y="10"/>
                  </a:cubicBezTo>
                  <a:cubicBezTo>
                    <a:pt x="62" y="3"/>
                    <a:pt x="54" y="0"/>
                    <a:pt x="46" y="0"/>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7" name="Google Shape;1097;p37"/>
            <p:cNvSpPr/>
            <p:nvPr/>
          </p:nvSpPr>
          <p:spPr>
            <a:xfrm>
              <a:off x="8279422" y="4162844"/>
              <a:ext cx="5038" cy="6882"/>
            </a:xfrm>
            <a:custGeom>
              <a:avLst/>
              <a:gdLst/>
              <a:ahLst/>
              <a:cxnLst/>
              <a:rect l="l" t="t" r="r" b="b"/>
              <a:pathLst>
                <a:path w="123" h="168" extrusionOk="0">
                  <a:moveTo>
                    <a:pt x="16" y="87"/>
                  </a:moveTo>
                  <a:cubicBezTo>
                    <a:pt x="16" y="87"/>
                    <a:pt x="16" y="87"/>
                    <a:pt x="16" y="88"/>
                  </a:cubicBezTo>
                  <a:cubicBezTo>
                    <a:pt x="16" y="88"/>
                    <a:pt x="16" y="88"/>
                    <a:pt x="16" y="88"/>
                  </a:cubicBezTo>
                  <a:lnTo>
                    <a:pt x="16" y="88"/>
                  </a:lnTo>
                  <a:cubicBezTo>
                    <a:pt x="16" y="87"/>
                    <a:pt x="16" y="87"/>
                    <a:pt x="16" y="87"/>
                  </a:cubicBezTo>
                  <a:close/>
                  <a:moveTo>
                    <a:pt x="40" y="1"/>
                  </a:moveTo>
                  <a:cubicBezTo>
                    <a:pt x="12" y="1"/>
                    <a:pt x="0" y="28"/>
                    <a:pt x="4" y="52"/>
                  </a:cubicBezTo>
                  <a:cubicBezTo>
                    <a:pt x="3" y="49"/>
                    <a:pt x="3" y="48"/>
                    <a:pt x="2" y="48"/>
                  </a:cubicBezTo>
                  <a:lnTo>
                    <a:pt x="2" y="48"/>
                  </a:lnTo>
                  <a:cubicBezTo>
                    <a:pt x="2" y="48"/>
                    <a:pt x="4" y="57"/>
                    <a:pt x="4" y="60"/>
                  </a:cubicBezTo>
                  <a:cubicBezTo>
                    <a:pt x="4" y="64"/>
                    <a:pt x="8" y="68"/>
                    <a:pt x="12" y="72"/>
                  </a:cubicBezTo>
                  <a:cubicBezTo>
                    <a:pt x="12" y="74"/>
                    <a:pt x="12" y="77"/>
                    <a:pt x="13" y="78"/>
                  </a:cubicBezTo>
                  <a:lnTo>
                    <a:pt x="13" y="78"/>
                  </a:lnTo>
                  <a:cubicBezTo>
                    <a:pt x="13" y="79"/>
                    <a:pt x="13" y="80"/>
                    <a:pt x="14" y="82"/>
                  </a:cubicBezTo>
                  <a:lnTo>
                    <a:pt x="14" y="82"/>
                  </a:lnTo>
                  <a:cubicBezTo>
                    <a:pt x="12" y="85"/>
                    <a:pt x="12" y="88"/>
                    <a:pt x="12" y="91"/>
                  </a:cubicBezTo>
                  <a:cubicBezTo>
                    <a:pt x="12" y="92"/>
                    <a:pt x="12" y="92"/>
                    <a:pt x="13" y="92"/>
                  </a:cubicBezTo>
                  <a:lnTo>
                    <a:pt x="13" y="92"/>
                  </a:lnTo>
                  <a:cubicBezTo>
                    <a:pt x="12" y="94"/>
                    <a:pt x="12" y="97"/>
                    <a:pt x="12" y="99"/>
                  </a:cubicBezTo>
                  <a:cubicBezTo>
                    <a:pt x="0" y="131"/>
                    <a:pt x="24" y="162"/>
                    <a:pt x="55" y="166"/>
                  </a:cubicBezTo>
                  <a:cubicBezTo>
                    <a:pt x="60" y="167"/>
                    <a:pt x="64" y="168"/>
                    <a:pt x="68" y="168"/>
                  </a:cubicBezTo>
                  <a:cubicBezTo>
                    <a:pt x="97" y="168"/>
                    <a:pt x="119" y="143"/>
                    <a:pt x="119" y="115"/>
                  </a:cubicBezTo>
                  <a:cubicBezTo>
                    <a:pt x="122" y="64"/>
                    <a:pt x="95" y="4"/>
                    <a:pt x="40"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098;p37"/>
            <p:cNvSpPr/>
            <p:nvPr/>
          </p:nvSpPr>
          <p:spPr>
            <a:xfrm>
              <a:off x="8308956" y="4149080"/>
              <a:ext cx="6554" cy="4915"/>
            </a:xfrm>
            <a:custGeom>
              <a:avLst/>
              <a:gdLst/>
              <a:ahLst/>
              <a:cxnLst/>
              <a:rect l="l" t="t" r="r" b="b"/>
              <a:pathLst>
                <a:path w="160" h="120" extrusionOk="0">
                  <a:moveTo>
                    <a:pt x="106" y="1"/>
                  </a:moveTo>
                  <a:cubicBezTo>
                    <a:pt x="104" y="1"/>
                    <a:pt x="102" y="1"/>
                    <a:pt x="100" y="1"/>
                  </a:cubicBezTo>
                  <a:cubicBezTo>
                    <a:pt x="88" y="1"/>
                    <a:pt x="81" y="5"/>
                    <a:pt x="72" y="5"/>
                  </a:cubicBezTo>
                  <a:cubicBezTo>
                    <a:pt x="57" y="5"/>
                    <a:pt x="48" y="9"/>
                    <a:pt x="37" y="14"/>
                  </a:cubicBezTo>
                  <a:cubicBezTo>
                    <a:pt x="17" y="21"/>
                    <a:pt x="1" y="37"/>
                    <a:pt x="1" y="61"/>
                  </a:cubicBezTo>
                  <a:cubicBezTo>
                    <a:pt x="1" y="85"/>
                    <a:pt x="17" y="100"/>
                    <a:pt x="37" y="108"/>
                  </a:cubicBezTo>
                  <a:cubicBezTo>
                    <a:pt x="48" y="112"/>
                    <a:pt x="57" y="116"/>
                    <a:pt x="72" y="116"/>
                  </a:cubicBezTo>
                  <a:cubicBezTo>
                    <a:pt x="81" y="116"/>
                    <a:pt x="88" y="116"/>
                    <a:pt x="100" y="120"/>
                  </a:cubicBezTo>
                  <a:cubicBezTo>
                    <a:pt x="128" y="120"/>
                    <a:pt x="159" y="88"/>
                    <a:pt x="155" y="61"/>
                  </a:cubicBezTo>
                  <a:cubicBezTo>
                    <a:pt x="155" y="30"/>
                    <a:pt x="134" y="1"/>
                    <a:pt x="106" y="1"/>
                  </a:cubicBezTo>
                  <a:close/>
                </a:path>
              </a:pathLst>
            </a:custGeom>
            <a:solidFill>
              <a:srgbClr val="F8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37"/>
            <p:cNvSpPr/>
            <p:nvPr/>
          </p:nvSpPr>
          <p:spPr>
            <a:xfrm>
              <a:off x="8200202" y="3936529"/>
              <a:ext cx="4260" cy="3277"/>
            </a:xfrm>
            <a:custGeom>
              <a:avLst/>
              <a:gdLst/>
              <a:ahLst/>
              <a:cxnLst/>
              <a:rect l="l" t="t" r="r" b="b"/>
              <a:pathLst>
                <a:path w="104" h="80" extrusionOk="0">
                  <a:moveTo>
                    <a:pt x="51" y="1"/>
                  </a:moveTo>
                  <a:cubicBezTo>
                    <a:pt x="0" y="1"/>
                    <a:pt x="0" y="79"/>
                    <a:pt x="51" y="79"/>
                  </a:cubicBezTo>
                  <a:cubicBezTo>
                    <a:pt x="103" y="79"/>
                    <a:pt x="103" y="1"/>
                    <a:pt x="5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37"/>
            <p:cNvSpPr/>
            <p:nvPr/>
          </p:nvSpPr>
          <p:spPr>
            <a:xfrm>
              <a:off x="8227687" y="3941240"/>
              <a:ext cx="5038" cy="3932"/>
            </a:xfrm>
            <a:custGeom>
              <a:avLst/>
              <a:gdLst/>
              <a:ahLst/>
              <a:cxnLst/>
              <a:rect l="l" t="t" r="r" b="b"/>
              <a:pathLst>
                <a:path w="123" h="96" extrusionOk="0">
                  <a:moveTo>
                    <a:pt x="63" y="0"/>
                  </a:moveTo>
                  <a:cubicBezTo>
                    <a:pt x="1" y="0"/>
                    <a:pt x="1" y="95"/>
                    <a:pt x="63" y="95"/>
                  </a:cubicBezTo>
                  <a:cubicBezTo>
                    <a:pt x="123" y="95"/>
                    <a:pt x="123" y="0"/>
                    <a:pt x="6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37"/>
            <p:cNvSpPr/>
            <p:nvPr/>
          </p:nvSpPr>
          <p:spPr>
            <a:xfrm>
              <a:off x="8238501" y="3917523"/>
              <a:ext cx="11347" cy="11306"/>
            </a:xfrm>
            <a:custGeom>
              <a:avLst/>
              <a:gdLst/>
              <a:ahLst/>
              <a:cxnLst/>
              <a:rect l="l" t="t" r="r" b="b"/>
              <a:pathLst>
                <a:path w="277" h="276" extrusionOk="0">
                  <a:moveTo>
                    <a:pt x="139" y="1"/>
                  </a:moveTo>
                  <a:cubicBezTo>
                    <a:pt x="132" y="1"/>
                    <a:pt x="125" y="3"/>
                    <a:pt x="107" y="7"/>
                  </a:cubicBezTo>
                  <a:lnTo>
                    <a:pt x="103" y="7"/>
                  </a:lnTo>
                  <a:cubicBezTo>
                    <a:pt x="83" y="11"/>
                    <a:pt x="68" y="19"/>
                    <a:pt x="56" y="31"/>
                  </a:cubicBezTo>
                  <a:cubicBezTo>
                    <a:pt x="40" y="42"/>
                    <a:pt x="28" y="55"/>
                    <a:pt x="21" y="70"/>
                  </a:cubicBezTo>
                  <a:cubicBezTo>
                    <a:pt x="9" y="86"/>
                    <a:pt x="5" y="102"/>
                    <a:pt x="5" y="121"/>
                  </a:cubicBezTo>
                  <a:cubicBezTo>
                    <a:pt x="1" y="137"/>
                    <a:pt x="1" y="157"/>
                    <a:pt x="9" y="177"/>
                  </a:cubicBezTo>
                  <a:cubicBezTo>
                    <a:pt x="12" y="200"/>
                    <a:pt x="25" y="220"/>
                    <a:pt x="40" y="236"/>
                  </a:cubicBezTo>
                  <a:cubicBezTo>
                    <a:pt x="52" y="244"/>
                    <a:pt x="60" y="252"/>
                    <a:pt x="68" y="255"/>
                  </a:cubicBezTo>
                  <a:cubicBezTo>
                    <a:pt x="92" y="272"/>
                    <a:pt x="116" y="275"/>
                    <a:pt x="139" y="275"/>
                  </a:cubicBezTo>
                  <a:cubicBezTo>
                    <a:pt x="151" y="275"/>
                    <a:pt x="163" y="272"/>
                    <a:pt x="174" y="272"/>
                  </a:cubicBezTo>
                  <a:cubicBezTo>
                    <a:pt x="198" y="263"/>
                    <a:pt x="218" y="252"/>
                    <a:pt x="238" y="236"/>
                  </a:cubicBezTo>
                  <a:cubicBezTo>
                    <a:pt x="242" y="228"/>
                    <a:pt x="249" y="216"/>
                    <a:pt x="258" y="208"/>
                  </a:cubicBezTo>
                  <a:cubicBezTo>
                    <a:pt x="269" y="188"/>
                    <a:pt x="277" y="164"/>
                    <a:pt x="277" y="137"/>
                  </a:cubicBezTo>
                  <a:cubicBezTo>
                    <a:pt x="277" y="121"/>
                    <a:pt x="273" y="102"/>
                    <a:pt x="265" y="86"/>
                  </a:cubicBezTo>
                  <a:cubicBezTo>
                    <a:pt x="258" y="70"/>
                    <a:pt x="249" y="55"/>
                    <a:pt x="238" y="42"/>
                  </a:cubicBezTo>
                  <a:cubicBezTo>
                    <a:pt x="218" y="26"/>
                    <a:pt x="198" y="15"/>
                    <a:pt x="174" y="7"/>
                  </a:cubicBezTo>
                  <a:lnTo>
                    <a:pt x="170" y="7"/>
                  </a:lnTo>
                  <a:cubicBezTo>
                    <a:pt x="152" y="3"/>
                    <a:pt x="146" y="1"/>
                    <a:pt x="1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37"/>
            <p:cNvSpPr/>
            <p:nvPr/>
          </p:nvSpPr>
          <p:spPr>
            <a:xfrm>
              <a:off x="8248209" y="3945746"/>
              <a:ext cx="6021" cy="4711"/>
            </a:xfrm>
            <a:custGeom>
              <a:avLst/>
              <a:gdLst/>
              <a:ahLst/>
              <a:cxnLst/>
              <a:rect l="l" t="t" r="r" b="b"/>
              <a:pathLst>
                <a:path w="147" h="115" extrusionOk="0">
                  <a:moveTo>
                    <a:pt x="72" y="0"/>
                  </a:moveTo>
                  <a:cubicBezTo>
                    <a:pt x="1" y="0"/>
                    <a:pt x="1" y="115"/>
                    <a:pt x="72" y="115"/>
                  </a:cubicBezTo>
                  <a:cubicBezTo>
                    <a:pt x="147" y="115"/>
                    <a:pt x="147" y="0"/>
                    <a:pt x="72"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37"/>
            <p:cNvSpPr/>
            <p:nvPr/>
          </p:nvSpPr>
          <p:spPr>
            <a:xfrm>
              <a:off x="8200202" y="3836500"/>
              <a:ext cx="4547" cy="4014"/>
            </a:xfrm>
            <a:custGeom>
              <a:avLst/>
              <a:gdLst/>
              <a:ahLst/>
              <a:cxnLst/>
              <a:rect l="l" t="t" r="r" b="b"/>
              <a:pathLst>
                <a:path w="111" h="98" extrusionOk="0">
                  <a:moveTo>
                    <a:pt x="51" y="0"/>
                  </a:moveTo>
                  <a:cubicBezTo>
                    <a:pt x="45" y="0"/>
                    <a:pt x="39" y="1"/>
                    <a:pt x="32" y="4"/>
                  </a:cubicBezTo>
                  <a:cubicBezTo>
                    <a:pt x="16" y="11"/>
                    <a:pt x="0" y="27"/>
                    <a:pt x="4" y="47"/>
                  </a:cubicBezTo>
                  <a:cubicBezTo>
                    <a:pt x="4" y="63"/>
                    <a:pt x="12" y="82"/>
                    <a:pt x="28" y="91"/>
                  </a:cubicBezTo>
                  <a:cubicBezTo>
                    <a:pt x="35" y="95"/>
                    <a:pt x="44" y="98"/>
                    <a:pt x="52" y="98"/>
                  </a:cubicBezTo>
                  <a:cubicBezTo>
                    <a:pt x="65" y="98"/>
                    <a:pt x="77" y="92"/>
                    <a:pt x="87" y="82"/>
                  </a:cubicBezTo>
                  <a:lnTo>
                    <a:pt x="99" y="71"/>
                  </a:lnTo>
                  <a:cubicBezTo>
                    <a:pt x="111" y="59"/>
                    <a:pt x="111" y="39"/>
                    <a:pt x="99" y="27"/>
                  </a:cubicBezTo>
                  <a:lnTo>
                    <a:pt x="87" y="15"/>
                  </a:lnTo>
                  <a:cubicBezTo>
                    <a:pt x="77" y="5"/>
                    <a:pt x="64" y="0"/>
                    <a:pt x="51"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37"/>
            <p:cNvSpPr/>
            <p:nvPr/>
          </p:nvSpPr>
          <p:spPr>
            <a:xfrm>
              <a:off x="8233340" y="3845512"/>
              <a:ext cx="3891" cy="3769"/>
            </a:xfrm>
            <a:custGeom>
              <a:avLst/>
              <a:gdLst/>
              <a:ahLst/>
              <a:cxnLst/>
              <a:rect l="l" t="t" r="r" b="b"/>
              <a:pathLst>
                <a:path w="95" h="92" extrusionOk="0">
                  <a:moveTo>
                    <a:pt x="44" y="1"/>
                  </a:moveTo>
                  <a:cubicBezTo>
                    <a:pt x="36" y="1"/>
                    <a:pt x="28" y="1"/>
                    <a:pt x="20" y="5"/>
                  </a:cubicBezTo>
                  <a:cubicBezTo>
                    <a:pt x="9" y="5"/>
                    <a:pt x="5" y="13"/>
                    <a:pt x="0" y="24"/>
                  </a:cubicBezTo>
                  <a:lnTo>
                    <a:pt x="0" y="48"/>
                  </a:lnTo>
                  <a:lnTo>
                    <a:pt x="0" y="60"/>
                  </a:lnTo>
                  <a:cubicBezTo>
                    <a:pt x="5" y="64"/>
                    <a:pt x="5" y="68"/>
                    <a:pt x="5" y="72"/>
                  </a:cubicBezTo>
                  <a:cubicBezTo>
                    <a:pt x="12" y="79"/>
                    <a:pt x="20" y="84"/>
                    <a:pt x="28" y="88"/>
                  </a:cubicBezTo>
                  <a:cubicBezTo>
                    <a:pt x="34" y="90"/>
                    <a:pt x="40" y="92"/>
                    <a:pt x="47" y="92"/>
                  </a:cubicBezTo>
                  <a:cubicBezTo>
                    <a:pt x="59" y="92"/>
                    <a:pt x="72" y="87"/>
                    <a:pt x="80" y="79"/>
                  </a:cubicBezTo>
                  <a:cubicBezTo>
                    <a:pt x="87" y="68"/>
                    <a:pt x="95" y="52"/>
                    <a:pt x="91" y="37"/>
                  </a:cubicBezTo>
                  <a:cubicBezTo>
                    <a:pt x="87" y="24"/>
                    <a:pt x="83" y="17"/>
                    <a:pt x="76" y="13"/>
                  </a:cubicBezTo>
                  <a:cubicBezTo>
                    <a:pt x="67" y="5"/>
                    <a:pt x="56" y="1"/>
                    <a:pt x="44"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37"/>
            <p:cNvSpPr/>
            <p:nvPr/>
          </p:nvSpPr>
          <p:spPr>
            <a:xfrm>
              <a:off x="8227851" y="3795825"/>
              <a:ext cx="4055" cy="3400"/>
            </a:xfrm>
            <a:custGeom>
              <a:avLst/>
              <a:gdLst/>
              <a:ahLst/>
              <a:cxnLst/>
              <a:rect l="l" t="t" r="r" b="b"/>
              <a:pathLst>
                <a:path w="99" h="83" extrusionOk="0">
                  <a:moveTo>
                    <a:pt x="57" y="1"/>
                  </a:moveTo>
                  <a:cubicBezTo>
                    <a:pt x="54" y="1"/>
                    <a:pt x="51" y="1"/>
                    <a:pt x="48" y="2"/>
                  </a:cubicBezTo>
                  <a:cubicBezTo>
                    <a:pt x="39" y="6"/>
                    <a:pt x="32" y="6"/>
                    <a:pt x="24" y="10"/>
                  </a:cubicBezTo>
                  <a:cubicBezTo>
                    <a:pt x="12" y="14"/>
                    <a:pt x="0" y="30"/>
                    <a:pt x="0" y="42"/>
                  </a:cubicBezTo>
                  <a:cubicBezTo>
                    <a:pt x="0" y="57"/>
                    <a:pt x="8" y="70"/>
                    <a:pt x="24" y="77"/>
                  </a:cubicBezTo>
                  <a:cubicBezTo>
                    <a:pt x="32" y="77"/>
                    <a:pt x="39" y="81"/>
                    <a:pt x="48" y="81"/>
                  </a:cubicBezTo>
                  <a:cubicBezTo>
                    <a:pt x="52" y="82"/>
                    <a:pt x="55" y="83"/>
                    <a:pt x="59" y="83"/>
                  </a:cubicBezTo>
                  <a:cubicBezTo>
                    <a:pt x="80" y="83"/>
                    <a:pt x="99" y="65"/>
                    <a:pt x="99" y="42"/>
                  </a:cubicBezTo>
                  <a:cubicBezTo>
                    <a:pt x="99" y="21"/>
                    <a:pt x="78" y="1"/>
                    <a:pt x="57"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37"/>
            <p:cNvSpPr/>
            <p:nvPr/>
          </p:nvSpPr>
          <p:spPr>
            <a:xfrm>
              <a:off x="8224123" y="3804468"/>
              <a:ext cx="205" cy="205"/>
            </a:xfrm>
            <a:custGeom>
              <a:avLst/>
              <a:gdLst/>
              <a:ahLst/>
              <a:cxnLst/>
              <a:rect l="l" t="t" r="r" b="b"/>
              <a:pathLst>
                <a:path w="5" h="5" extrusionOk="0">
                  <a:moveTo>
                    <a:pt x="4" y="1"/>
                  </a:moveTo>
                  <a:cubicBezTo>
                    <a:pt x="1" y="1"/>
                    <a:pt x="1" y="4"/>
                    <a:pt x="4" y="4"/>
                  </a:cubicBezTo>
                  <a:lnTo>
                    <a:pt x="4" y="1"/>
                  </a:ln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37"/>
            <p:cNvSpPr/>
            <p:nvPr/>
          </p:nvSpPr>
          <p:spPr>
            <a:xfrm>
              <a:off x="8236207" y="3851779"/>
              <a:ext cx="6431" cy="4588"/>
            </a:xfrm>
            <a:custGeom>
              <a:avLst/>
              <a:gdLst/>
              <a:ahLst/>
              <a:cxnLst/>
              <a:rect l="l" t="t" r="r" b="b"/>
              <a:pathLst>
                <a:path w="157" h="112" extrusionOk="0">
                  <a:moveTo>
                    <a:pt x="25" y="0"/>
                  </a:moveTo>
                  <a:cubicBezTo>
                    <a:pt x="9" y="0"/>
                    <a:pt x="0" y="19"/>
                    <a:pt x="17" y="30"/>
                  </a:cubicBezTo>
                  <a:cubicBezTo>
                    <a:pt x="48" y="49"/>
                    <a:pt x="81" y="68"/>
                    <a:pt x="101" y="101"/>
                  </a:cubicBezTo>
                  <a:cubicBezTo>
                    <a:pt x="106" y="108"/>
                    <a:pt x="113" y="111"/>
                    <a:pt x="120" y="111"/>
                  </a:cubicBezTo>
                  <a:cubicBezTo>
                    <a:pt x="138" y="111"/>
                    <a:pt x="156" y="90"/>
                    <a:pt x="139" y="73"/>
                  </a:cubicBezTo>
                  <a:cubicBezTo>
                    <a:pt x="108" y="37"/>
                    <a:pt x="72" y="21"/>
                    <a:pt x="33" y="2"/>
                  </a:cubicBezTo>
                  <a:cubicBezTo>
                    <a:pt x="30" y="1"/>
                    <a:pt x="27" y="0"/>
                    <a:pt x="25"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37"/>
            <p:cNvSpPr/>
            <p:nvPr/>
          </p:nvSpPr>
          <p:spPr>
            <a:xfrm>
              <a:off x="8192787" y="3837278"/>
              <a:ext cx="3113" cy="2458"/>
            </a:xfrm>
            <a:custGeom>
              <a:avLst/>
              <a:gdLst/>
              <a:ahLst/>
              <a:cxnLst/>
              <a:rect l="l" t="t" r="r" b="b"/>
              <a:pathLst>
                <a:path w="76" h="60" extrusionOk="0">
                  <a:moveTo>
                    <a:pt x="39" y="1"/>
                  </a:moveTo>
                  <a:cubicBezTo>
                    <a:pt x="0" y="1"/>
                    <a:pt x="0" y="60"/>
                    <a:pt x="39" y="60"/>
                  </a:cubicBezTo>
                  <a:cubicBezTo>
                    <a:pt x="75" y="60"/>
                    <a:pt x="75" y="1"/>
                    <a:pt x="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09;p37"/>
            <p:cNvSpPr/>
            <p:nvPr/>
          </p:nvSpPr>
          <p:spPr>
            <a:xfrm>
              <a:off x="8204871" y="3837033"/>
              <a:ext cx="3605" cy="2785"/>
            </a:xfrm>
            <a:custGeom>
              <a:avLst/>
              <a:gdLst/>
              <a:ahLst/>
              <a:cxnLst/>
              <a:rect l="l" t="t" r="r" b="b"/>
              <a:pathLst>
                <a:path w="88" h="68" extrusionOk="0">
                  <a:moveTo>
                    <a:pt x="35" y="1"/>
                  </a:moveTo>
                  <a:cubicBezTo>
                    <a:pt x="26" y="1"/>
                    <a:pt x="19" y="4"/>
                    <a:pt x="13" y="11"/>
                  </a:cubicBezTo>
                  <a:cubicBezTo>
                    <a:pt x="5" y="18"/>
                    <a:pt x="1" y="26"/>
                    <a:pt x="1" y="34"/>
                  </a:cubicBezTo>
                  <a:cubicBezTo>
                    <a:pt x="1" y="42"/>
                    <a:pt x="5" y="54"/>
                    <a:pt x="13" y="58"/>
                  </a:cubicBezTo>
                  <a:cubicBezTo>
                    <a:pt x="18" y="65"/>
                    <a:pt x="24" y="68"/>
                    <a:pt x="31" y="68"/>
                  </a:cubicBezTo>
                  <a:cubicBezTo>
                    <a:pt x="35" y="68"/>
                    <a:pt x="40" y="67"/>
                    <a:pt x="44" y="66"/>
                  </a:cubicBezTo>
                  <a:cubicBezTo>
                    <a:pt x="52" y="66"/>
                    <a:pt x="60" y="66"/>
                    <a:pt x="68" y="62"/>
                  </a:cubicBezTo>
                  <a:cubicBezTo>
                    <a:pt x="79" y="62"/>
                    <a:pt x="88" y="46"/>
                    <a:pt x="88" y="34"/>
                  </a:cubicBezTo>
                  <a:cubicBezTo>
                    <a:pt x="88" y="22"/>
                    <a:pt x="79" y="11"/>
                    <a:pt x="68" y="7"/>
                  </a:cubicBezTo>
                  <a:cubicBezTo>
                    <a:pt x="60" y="7"/>
                    <a:pt x="52" y="2"/>
                    <a:pt x="44" y="2"/>
                  </a:cubicBezTo>
                  <a:cubicBezTo>
                    <a:pt x="41" y="1"/>
                    <a:pt x="38" y="1"/>
                    <a:pt x="35"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37"/>
            <p:cNvSpPr/>
            <p:nvPr/>
          </p:nvSpPr>
          <p:spPr>
            <a:xfrm>
              <a:off x="8200939" y="3800331"/>
              <a:ext cx="5448" cy="8193"/>
            </a:xfrm>
            <a:custGeom>
              <a:avLst/>
              <a:gdLst/>
              <a:ahLst/>
              <a:cxnLst/>
              <a:rect l="l" t="t" r="r" b="b"/>
              <a:pathLst>
                <a:path w="133" h="200" extrusionOk="0">
                  <a:moveTo>
                    <a:pt x="32" y="1"/>
                  </a:moveTo>
                  <a:cubicBezTo>
                    <a:pt x="16" y="1"/>
                    <a:pt x="0" y="11"/>
                    <a:pt x="2" y="31"/>
                  </a:cubicBezTo>
                  <a:cubicBezTo>
                    <a:pt x="6" y="58"/>
                    <a:pt x="10" y="86"/>
                    <a:pt x="26" y="109"/>
                  </a:cubicBezTo>
                  <a:cubicBezTo>
                    <a:pt x="33" y="122"/>
                    <a:pt x="46" y="133"/>
                    <a:pt x="53" y="140"/>
                  </a:cubicBezTo>
                  <a:cubicBezTo>
                    <a:pt x="69" y="153"/>
                    <a:pt x="81" y="157"/>
                    <a:pt x="81" y="176"/>
                  </a:cubicBezTo>
                  <a:cubicBezTo>
                    <a:pt x="83" y="192"/>
                    <a:pt x="95" y="200"/>
                    <a:pt x="107" y="200"/>
                  </a:cubicBezTo>
                  <a:cubicBezTo>
                    <a:pt x="119" y="200"/>
                    <a:pt x="130" y="192"/>
                    <a:pt x="133" y="176"/>
                  </a:cubicBezTo>
                  <a:cubicBezTo>
                    <a:pt x="133" y="149"/>
                    <a:pt x="120" y="129"/>
                    <a:pt x="101" y="109"/>
                  </a:cubicBezTo>
                  <a:cubicBezTo>
                    <a:pt x="77" y="86"/>
                    <a:pt x="65" y="62"/>
                    <a:pt x="65" y="31"/>
                  </a:cubicBezTo>
                  <a:cubicBezTo>
                    <a:pt x="65" y="11"/>
                    <a:pt x="49" y="1"/>
                    <a:pt x="3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37"/>
            <p:cNvSpPr/>
            <p:nvPr/>
          </p:nvSpPr>
          <p:spPr>
            <a:xfrm>
              <a:off x="8236617" y="3839245"/>
              <a:ext cx="8152" cy="3277"/>
            </a:xfrm>
            <a:custGeom>
              <a:avLst/>
              <a:gdLst/>
              <a:ahLst/>
              <a:cxnLst/>
              <a:rect l="l" t="t" r="r" b="b"/>
              <a:pathLst>
                <a:path w="199" h="80" extrusionOk="0">
                  <a:moveTo>
                    <a:pt x="157" y="0"/>
                  </a:moveTo>
                  <a:cubicBezTo>
                    <a:pt x="156" y="0"/>
                    <a:pt x="155" y="0"/>
                    <a:pt x="153" y="0"/>
                  </a:cubicBezTo>
                  <a:cubicBezTo>
                    <a:pt x="114" y="8"/>
                    <a:pt x="74" y="24"/>
                    <a:pt x="31" y="32"/>
                  </a:cubicBezTo>
                  <a:cubicBezTo>
                    <a:pt x="1" y="39"/>
                    <a:pt x="14" y="79"/>
                    <a:pt x="43" y="79"/>
                  </a:cubicBezTo>
                  <a:cubicBezTo>
                    <a:pt x="44" y="79"/>
                    <a:pt x="46" y="79"/>
                    <a:pt x="47" y="79"/>
                  </a:cubicBezTo>
                  <a:cubicBezTo>
                    <a:pt x="82" y="71"/>
                    <a:pt x="122" y="63"/>
                    <a:pt x="162" y="59"/>
                  </a:cubicBezTo>
                  <a:cubicBezTo>
                    <a:pt x="199" y="55"/>
                    <a:pt x="193" y="0"/>
                    <a:pt x="157"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37"/>
            <p:cNvSpPr/>
            <p:nvPr/>
          </p:nvSpPr>
          <p:spPr>
            <a:xfrm>
              <a:off x="8166244" y="3890898"/>
              <a:ext cx="3605" cy="2867"/>
            </a:xfrm>
            <a:custGeom>
              <a:avLst/>
              <a:gdLst/>
              <a:ahLst/>
              <a:cxnLst/>
              <a:rect l="l" t="t" r="r" b="b"/>
              <a:pathLst>
                <a:path w="88" h="70" extrusionOk="0">
                  <a:moveTo>
                    <a:pt x="54" y="0"/>
                  </a:moveTo>
                  <a:cubicBezTo>
                    <a:pt x="50" y="0"/>
                    <a:pt x="47" y="1"/>
                    <a:pt x="44" y="2"/>
                  </a:cubicBezTo>
                  <a:cubicBezTo>
                    <a:pt x="36" y="2"/>
                    <a:pt x="28" y="6"/>
                    <a:pt x="20" y="6"/>
                  </a:cubicBezTo>
                  <a:cubicBezTo>
                    <a:pt x="9" y="9"/>
                    <a:pt x="0" y="22"/>
                    <a:pt x="0" y="33"/>
                  </a:cubicBezTo>
                  <a:cubicBezTo>
                    <a:pt x="0" y="45"/>
                    <a:pt x="9" y="61"/>
                    <a:pt x="20" y="61"/>
                  </a:cubicBezTo>
                  <a:cubicBezTo>
                    <a:pt x="28" y="65"/>
                    <a:pt x="36" y="65"/>
                    <a:pt x="44" y="69"/>
                  </a:cubicBezTo>
                  <a:cubicBezTo>
                    <a:pt x="56" y="69"/>
                    <a:pt x="68" y="69"/>
                    <a:pt x="75" y="57"/>
                  </a:cubicBezTo>
                  <a:cubicBezTo>
                    <a:pt x="84" y="53"/>
                    <a:pt x="88" y="45"/>
                    <a:pt x="88" y="33"/>
                  </a:cubicBezTo>
                  <a:cubicBezTo>
                    <a:pt x="88" y="26"/>
                    <a:pt x="84" y="18"/>
                    <a:pt x="75" y="9"/>
                  </a:cubicBezTo>
                  <a:cubicBezTo>
                    <a:pt x="70" y="4"/>
                    <a:pt x="62" y="0"/>
                    <a:pt x="54"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37"/>
            <p:cNvSpPr/>
            <p:nvPr/>
          </p:nvSpPr>
          <p:spPr>
            <a:xfrm>
              <a:off x="8152358" y="3930221"/>
              <a:ext cx="2294" cy="2622"/>
            </a:xfrm>
            <a:custGeom>
              <a:avLst/>
              <a:gdLst/>
              <a:ahLst/>
              <a:cxnLst/>
              <a:rect l="l" t="t" r="r" b="b"/>
              <a:pathLst>
                <a:path w="56" h="64" extrusionOk="0">
                  <a:moveTo>
                    <a:pt x="28" y="0"/>
                  </a:moveTo>
                  <a:cubicBezTo>
                    <a:pt x="12" y="0"/>
                    <a:pt x="0" y="16"/>
                    <a:pt x="4" y="29"/>
                  </a:cubicBezTo>
                  <a:cubicBezTo>
                    <a:pt x="4" y="36"/>
                    <a:pt x="8" y="44"/>
                    <a:pt x="12" y="52"/>
                  </a:cubicBezTo>
                  <a:cubicBezTo>
                    <a:pt x="14" y="60"/>
                    <a:pt x="21" y="64"/>
                    <a:pt x="28" y="64"/>
                  </a:cubicBezTo>
                  <a:cubicBezTo>
                    <a:pt x="35" y="64"/>
                    <a:pt x="42" y="60"/>
                    <a:pt x="44" y="52"/>
                  </a:cubicBezTo>
                  <a:cubicBezTo>
                    <a:pt x="44" y="44"/>
                    <a:pt x="48" y="36"/>
                    <a:pt x="51" y="29"/>
                  </a:cubicBezTo>
                  <a:cubicBezTo>
                    <a:pt x="55" y="16"/>
                    <a:pt x="44"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4;p37"/>
            <p:cNvSpPr/>
            <p:nvPr/>
          </p:nvSpPr>
          <p:spPr>
            <a:xfrm>
              <a:off x="8165261" y="3958198"/>
              <a:ext cx="2335" cy="4055"/>
            </a:xfrm>
            <a:custGeom>
              <a:avLst/>
              <a:gdLst/>
              <a:ahLst/>
              <a:cxnLst/>
              <a:rect l="l" t="t" r="r" b="b"/>
              <a:pathLst>
                <a:path w="57" h="99" extrusionOk="0">
                  <a:moveTo>
                    <a:pt x="28" y="0"/>
                  </a:moveTo>
                  <a:cubicBezTo>
                    <a:pt x="18" y="0"/>
                    <a:pt x="7" y="8"/>
                    <a:pt x="4" y="24"/>
                  </a:cubicBezTo>
                  <a:cubicBezTo>
                    <a:pt x="4" y="40"/>
                    <a:pt x="4" y="56"/>
                    <a:pt x="1" y="71"/>
                  </a:cubicBezTo>
                  <a:cubicBezTo>
                    <a:pt x="1" y="84"/>
                    <a:pt x="17" y="99"/>
                    <a:pt x="28" y="99"/>
                  </a:cubicBezTo>
                  <a:cubicBezTo>
                    <a:pt x="40" y="99"/>
                    <a:pt x="57" y="84"/>
                    <a:pt x="57" y="71"/>
                  </a:cubicBezTo>
                  <a:cubicBezTo>
                    <a:pt x="52" y="56"/>
                    <a:pt x="52" y="40"/>
                    <a:pt x="48" y="24"/>
                  </a:cubicBezTo>
                  <a:cubicBezTo>
                    <a:pt x="48" y="8"/>
                    <a:pt x="38"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 name="Google Shape;1115;p37"/>
            <p:cNvSpPr/>
            <p:nvPr/>
          </p:nvSpPr>
          <p:spPr>
            <a:xfrm>
              <a:off x="8186971" y="3917154"/>
              <a:ext cx="2744" cy="3400"/>
            </a:xfrm>
            <a:custGeom>
              <a:avLst/>
              <a:gdLst/>
              <a:ahLst/>
              <a:cxnLst/>
              <a:rect l="l" t="t" r="r" b="b"/>
              <a:pathLst>
                <a:path w="67" h="83" extrusionOk="0">
                  <a:moveTo>
                    <a:pt x="35" y="0"/>
                  </a:moveTo>
                  <a:cubicBezTo>
                    <a:pt x="24" y="0"/>
                    <a:pt x="12" y="8"/>
                    <a:pt x="8" y="20"/>
                  </a:cubicBezTo>
                  <a:cubicBezTo>
                    <a:pt x="8" y="28"/>
                    <a:pt x="4" y="35"/>
                    <a:pt x="4" y="44"/>
                  </a:cubicBezTo>
                  <a:cubicBezTo>
                    <a:pt x="0" y="51"/>
                    <a:pt x="4" y="64"/>
                    <a:pt x="12" y="71"/>
                  </a:cubicBezTo>
                  <a:cubicBezTo>
                    <a:pt x="19" y="79"/>
                    <a:pt x="24" y="83"/>
                    <a:pt x="35" y="83"/>
                  </a:cubicBezTo>
                  <a:cubicBezTo>
                    <a:pt x="43" y="83"/>
                    <a:pt x="51" y="79"/>
                    <a:pt x="55" y="71"/>
                  </a:cubicBezTo>
                  <a:cubicBezTo>
                    <a:pt x="63" y="64"/>
                    <a:pt x="66" y="55"/>
                    <a:pt x="63" y="44"/>
                  </a:cubicBezTo>
                  <a:cubicBezTo>
                    <a:pt x="63" y="35"/>
                    <a:pt x="59" y="28"/>
                    <a:pt x="59" y="20"/>
                  </a:cubicBezTo>
                  <a:cubicBezTo>
                    <a:pt x="59" y="8"/>
                    <a:pt x="43" y="0"/>
                    <a:pt x="35"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37"/>
            <p:cNvSpPr/>
            <p:nvPr/>
          </p:nvSpPr>
          <p:spPr>
            <a:xfrm>
              <a:off x="8197129" y="3927149"/>
              <a:ext cx="4219" cy="2826"/>
            </a:xfrm>
            <a:custGeom>
              <a:avLst/>
              <a:gdLst/>
              <a:ahLst/>
              <a:cxnLst/>
              <a:rect l="l" t="t" r="r" b="b"/>
              <a:pathLst>
                <a:path w="103" h="69" extrusionOk="0">
                  <a:moveTo>
                    <a:pt x="29" y="0"/>
                  </a:moveTo>
                  <a:cubicBezTo>
                    <a:pt x="25" y="0"/>
                    <a:pt x="20" y="2"/>
                    <a:pt x="16" y="4"/>
                  </a:cubicBezTo>
                  <a:cubicBezTo>
                    <a:pt x="4" y="17"/>
                    <a:pt x="0" y="33"/>
                    <a:pt x="13" y="44"/>
                  </a:cubicBezTo>
                  <a:cubicBezTo>
                    <a:pt x="26" y="58"/>
                    <a:pt x="45" y="69"/>
                    <a:pt x="68" y="69"/>
                  </a:cubicBezTo>
                  <a:cubicBezTo>
                    <a:pt x="72" y="69"/>
                    <a:pt x="75" y="68"/>
                    <a:pt x="79" y="68"/>
                  </a:cubicBezTo>
                  <a:cubicBezTo>
                    <a:pt x="103" y="68"/>
                    <a:pt x="103" y="33"/>
                    <a:pt x="79" y="33"/>
                  </a:cubicBezTo>
                  <a:cubicBezTo>
                    <a:pt x="68" y="28"/>
                    <a:pt x="55" y="24"/>
                    <a:pt x="51" y="13"/>
                  </a:cubicBezTo>
                  <a:cubicBezTo>
                    <a:pt x="47" y="5"/>
                    <a:pt x="38" y="0"/>
                    <a:pt x="29"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37"/>
            <p:cNvSpPr/>
            <p:nvPr/>
          </p:nvSpPr>
          <p:spPr>
            <a:xfrm>
              <a:off x="8219741" y="3964834"/>
              <a:ext cx="9135" cy="2622"/>
            </a:xfrm>
            <a:custGeom>
              <a:avLst/>
              <a:gdLst/>
              <a:ahLst/>
              <a:cxnLst/>
              <a:rect l="l" t="t" r="r" b="b"/>
              <a:pathLst>
                <a:path w="223" h="64" extrusionOk="0">
                  <a:moveTo>
                    <a:pt x="186" y="0"/>
                  </a:moveTo>
                  <a:cubicBezTo>
                    <a:pt x="185" y="0"/>
                    <a:pt x="183" y="0"/>
                    <a:pt x="182" y="0"/>
                  </a:cubicBezTo>
                  <a:cubicBezTo>
                    <a:pt x="135" y="0"/>
                    <a:pt x="84" y="4"/>
                    <a:pt x="37" y="4"/>
                  </a:cubicBezTo>
                  <a:cubicBezTo>
                    <a:pt x="1" y="4"/>
                    <a:pt x="1" y="55"/>
                    <a:pt x="37" y="55"/>
                  </a:cubicBezTo>
                  <a:cubicBezTo>
                    <a:pt x="84" y="60"/>
                    <a:pt x="135" y="60"/>
                    <a:pt x="182" y="64"/>
                  </a:cubicBezTo>
                  <a:cubicBezTo>
                    <a:pt x="221" y="64"/>
                    <a:pt x="222" y="0"/>
                    <a:pt x="186"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37"/>
            <p:cNvSpPr/>
            <p:nvPr/>
          </p:nvSpPr>
          <p:spPr>
            <a:xfrm>
              <a:off x="8170258" y="3948982"/>
              <a:ext cx="246" cy="205"/>
            </a:xfrm>
            <a:custGeom>
              <a:avLst/>
              <a:gdLst/>
              <a:ahLst/>
              <a:cxnLst/>
              <a:rect l="l" t="t" r="r" b="b"/>
              <a:pathLst>
                <a:path w="6" h="5" extrusionOk="0">
                  <a:moveTo>
                    <a:pt x="6" y="1"/>
                  </a:moveTo>
                  <a:cubicBezTo>
                    <a:pt x="1" y="1"/>
                    <a:pt x="1" y="5"/>
                    <a:pt x="6" y="5"/>
                  </a:cubicBezTo>
                  <a:lnTo>
                    <a:pt x="6" y="1"/>
                  </a:ln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37"/>
            <p:cNvSpPr/>
            <p:nvPr/>
          </p:nvSpPr>
          <p:spPr>
            <a:xfrm>
              <a:off x="8200898" y="3901466"/>
              <a:ext cx="17450" cy="2785"/>
            </a:xfrm>
            <a:custGeom>
              <a:avLst/>
              <a:gdLst/>
              <a:ahLst/>
              <a:cxnLst/>
              <a:rect l="l" t="t" r="r" b="b"/>
              <a:pathLst>
                <a:path w="426" h="68" extrusionOk="0">
                  <a:moveTo>
                    <a:pt x="398" y="1"/>
                  </a:moveTo>
                  <a:cubicBezTo>
                    <a:pt x="280" y="1"/>
                    <a:pt x="157" y="8"/>
                    <a:pt x="34" y="20"/>
                  </a:cubicBezTo>
                  <a:cubicBezTo>
                    <a:pt x="1" y="24"/>
                    <a:pt x="6" y="68"/>
                    <a:pt x="39" y="68"/>
                  </a:cubicBezTo>
                  <a:cubicBezTo>
                    <a:pt x="40" y="68"/>
                    <a:pt x="41" y="68"/>
                    <a:pt x="43" y="68"/>
                  </a:cubicBezTo>
                  <a:cubicBezTo>
                    <a:pt x="161" y="52"/>
                    <a:pt x="280" y="44"/>
                    <a:pt x="398" y="39"/>
                  </a:cubicBezTo>
                  <a:cubicBezTo>
                    <a:pt x="425" y="39"/>
                    <a:pt x="425" y="1"/>
                    <a:pt x="398"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 name="Google Shape;1120;p37"/>
            <p:cNvSpPr/>
            <p:nvPr/>
          </p:nvSpPr>
          <p:spPr>
            <a:xfrm>
              <a:off x="8246284" y="3912566"/>
              <a:ext cx="2581" cy="4383"/>
            </a:xfrm>
            <a:custGeom>
              <a:avLst/>
              <a:gdLst/>
              <a:ahLst/>
              <a:cxnLst/>
              <a:rect l="l" t="t" r="r" b="b"/>
              <a:pathLst>
                <a:path w="63" h="107" extrusionOk="0">
                  <a:moveTo>
                    <a:pt x="21" y="1"/>
                  </a:moveTo>
                  <a:cubicBezTo>
                    <a:pt x="10" y="1"/>
                    <a:pt x="0" y="12"/>
                    <a:pt x="8" y="25"/>
                  </a:cubicBezTo>
                  <a:cubicBezTo>
                    <a:pt x="20" y="45"/>
                    <a:pt x="28" y="65"/>
                    <a:pt x="28" y="88"/>
                  </a:cubicBezTo>
                  <a:cubicBezTo>
                    <a:pt x="30" y="100"/>
                    <a:pt x="38" y="106"/>
                    <a:pt x="47" y="106"/>
                  </a:cubicBezTo>
                  <a:cubicBezTo>
                    <a:pt x="55" y="106"/>
                    <a:pt x="63" y="100"/>
                    <a:pt x="63" y="88"/>
                  </a:cubicBezTo>
                  <a:cubicBezTo>
                    <a:pt x="59" y="61"/>
                    <a:pt x="52" y="34"/>
                    <a:pt x="35" y="10"/>
                  </a:cubicBezTo>
                  <a:cubicBezTo>
                    <a:pt x="32" y="3"/>
                    <a:pt x="26" y="1"/>
                    <a:pt x="2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1" name="Google Shape;1121;p37"/>
            <p:cNvSpPr/>
            <p:nvPr/>
          </p:nvSpPr>
          <p:spPr>
            <a:xfrm>
              <a:off x="8234118" y="4014521"/>
              <a:ext cx="4752" cy="5243"/>
            </a:xfrm>
            <a:custGeom>
              <a:avLst/>
              <a:gdLst/>
              <a:ahLst/>
              <a:cxnLst/>
              <a:rect l="l" t="t" r="r" b="b"/>
              <a:pathLst>
                <a:path w="116" h="128" extrusionOk="0">
                  <a:moveTo>
                    <a:pt x="73" y="1"/>
                  </a:moveTo>
                  <a:cubicBezTo>
                    <a:pt x="65" y="1"/>
                    <a:pt x="57" y="4"/>
                    <a:pt x="52" y="11"/>
                  </a:cubicBezTo>
                  <a:cubicBezTo>
                    <a:pt x="25" y="35"/>
                    <a:pt x="1" y="70"/>
                    <a:pt x="5" y="109"/>
                  </a:cubicBezTo>
                  <a:cubicBezTo>
                    <a:pt x="5" y="121"/>
                    <a:pt x="16" y="128"/>
                    <a:pt x="27" y="128"/>
                  </a:cubicBezTo>
                  <a:cubicBezTo>
                    <a:pt x="36" y="128"/>
                    <a:pt x="45" y="124"/>
                    <a:pt x="48" y="113"/>
                  </a:cubicBezTo>
                  <a:cubicBezTo>
                    <a:pt x="52" y="90"/>
                    <a:pt x="72" y="73"/>
                    <a:pt x="92" y="62"/>
                  </a:cubicBezTo>
                  <a:cubicBezTo>
                    <a:pt x="112" y="55"/>
                    <a:pt x="116" y="31"/>
                    <a:pt x="104" y="15"/>
                  </a:cubicBezTo>
                  <a:cubicBezTo>
                    <a:pt x="95" y="6"/>
                    <a:pt x="84" y="1"/>
                    <a:pt x="73"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122;p37"/>
            <p:cNvSpPr/>
            <p:nvPr/>
          </p:nvSpPr>
          <p:spPr>
            <a:xfrm>
              <a:off x="8178696" y="4039466"/>
              <a:ext cx="8766" cy="5284"/>
            </a:xfrm>
            <a:custGeom>
              <a:avLst/>
              <a:gdLst/>
              <a:ahLst/>
              <a:cxnLst/>
              <a:rect l="l" t="t" r="r" b="b"/>
              <a:pathLst>
                <a:path w="214" h="129" extrusionOk="0">
                  <a:moveTo>
                    <a:pt x="39" y="0"/>
                  </a:moveTo>
                  <a:cubicBezTo>
                    <a:pt x="16" y="0"/>
                    <a:pt x="1" y="34"/>
                    <a:pt x="20" y="56"/>
                  </a:cubicBezTo>
                  <a:cubicBezTo>
                    <a:pt x="52" y="96"/>
                    <a:pt x="99" y="124"/>
                    <a:pt x="150" y="127"/>
                  </a:cubicBezTo>
                  <a:cubicBezTo>
                    <a:pt x="154" y="128"/>
                    <a:pt x="158" y="128"/>
                    <a:pt x="162" y="128"/>
                  </a:cubicBezTo>
                  <a:cubicBezTo>
                    <a:pt x="186" y="128"/>
                    <a:pt x="206" y="116"/>
                    <a:pt x="210" y="89"/>
                  </a:cubicBezTo>
                  <a:cubicBezTo>
                    <a:pt x="213" y="66"/>
                    <a:pt x="196" y="32"/>
                    <a:pt x="167" y="32"/>
                  </a:cubicBezTo>
                  <a:cubicBezTo>
                    <a:pt x="165" y="32"/>
                    <a:pt x="164" y="33"/>
                    <a:pt x="162" y="33"/>
                  </a:cubicBezTo>
                  <a:cubicBezTo>
                    <a:pt x="155" y="34"/>
                    <a:pt x="149" y="34"/>
                    <a:pt x="142" y="34"/>
                  </a:cubicBezTo>
                  <a:cubicBezTo>
                    <a:pt x="111" y="34"/>
                    <a:pt x="85" y="25"/>
                    <a:pt x="55" y="5"/>
                  </a:cubicBezTo>
                  <a:cubicBezTo>
                    <a:pt x="50" y="2"/>
                    <a:pt x="44" y="0"/>
                    <a:pt x="39"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37"/>
            <p:cNvSpPr/>
            <p:nvPr/>
          </p:nvSpPr>
          <p:spPr>
            <a:xfrm>
              <a:off x="8163008" y="4046676"/>
              <a:ext cx="5735" cy="3072"/>
            </a:xfrm>
            <a:custGeom>
              <a:avLst/>
              <a:gdLst/>
              <a:ahLst/>
              <a:cxnLst/>
              <a:rect l="l" t="t" r="r" b="b"/>
              <a:pathLst>
                <a:path w="140" h="75" extrusionOk="0">
                  <a:moveTo>
                    <a:pt x="36" y="0"/>
                  </a:moveTo>
                  <a:cubicBezTo>
                    <a:pt x="26" y="0"/>
                    <a:pt x="14" y="7"/>
                    <a:pt x="8" y="15"/>
                  </a:cubicBezTo>
                  <a:cubicBezTo>
                    <a:pt x="1" y="27"/>
                    <a:pt x="5" y="46"/>
                    <a:pt x="21" y="55"/>
                  </a:cubicBezTo>
                  <a:cubicBezTo>
                    <a:pt x="48" y="66"/>
                    <a:pt x="76" y="75"/>
                    <a:pt x="107" y="75"/>
                  </a:cubicBezTo>
                  <a:cubicBezTo>
                    <a:pt x="131" y="75"/>
                    <a:pt x="139" y="35"/>
                    <a:pt x="115" y="31"/>
                  </a:cubicBezTo>
                  <a:cubicBezTo>
                    <a:pt x="88" y="27"/>
                    <a:pt x="68" y="19"/>
                    <a:pt x="48" y="4"/>
                  </a:cubicBezTo>
                  <a:cubicBezTo>
                    <a:pt x="45" y="1"/>
                    <a:pt x="41" y="0"/>
                    <a:pt x="36"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4" name="Google Shape;1124;p37"/>
            <p:cNvSpPr/>
            <p:nvPr/>
          </p:nvSpPr>
          <p:spPr>
            <a:xfrm>
              <a:off x="8201799" y="4054336"/>
              <a:ext cx="11388" cy="7005"/>
            </a:xfrm>
            <a:custGeom>
              <a:avLst/>
              <a:gdLst/>
              <a:ahLst/>
              <a:cxnLst/>
              <a:rect l="l" t="t" r="r" b="b"/>
              <a:pathLst>
                <a:path w="278" h="171" extrusionOk="0">
                  <a:moveTo>
                    <a:pt x="237" y="1"/>
                  </a:moveTo>
                  <a:cubicBezTo>
                    <a:pt x="216" y="1"/>
                    <a:pt x="193" y="18"/>
                    <a:pt x="198" y="45"/>
                  </a:cubicBezTo>
                  <a:cubicBezTo>
                    <a:pt x="202" y="81"/>
                    <a:pt x="159" y="88"/>
                    <a:pt x="135" y="92"/>
                  </a:cubicBezTo>
                  <a:cubicBezTo>
                    <a:pt x="99" y="96"/>
                    <a:pt x="64" y="101"/>
                    <a:pt x="28" y="105"/>
                  </a:cubicBezTo>
                  <a:cubicBezTo>
                    <a:pt x="1" y="108"/>
                    <a:pt x="1" y="156"/>
                    <a:pt x="28" y="163"/>
                  </a:cubicBezTo>
                  <a:cubicBezTo>
                    <a:pt x="54" y="167"/>
                    <a:pt x="79" y="170"/>
                    <a:pt x="104" y="170"/>
                  </a:cubicBezTo>
                  <a:cubicBezTo>
                    <a:pt x="132" y="170"/>
                    <a:pt x="161" y="166"/>
                    <a:pt x="190" y="156"/>
                  </a:cubicBezTo>
                  <a:cubicBezTo>
                    <a:pt x="249" y="136"/>
                    <a:pt x="277" y="88"/>
                    <a:pt x="265" y="25"/>
                  </a:cubicBezTo>
                  <a:cubicBezTo>
                    <a:pt x="262" y="8"/>
                    <a:pt x="250" y="1"/>
                    <a:pt x="237"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5" name="Google Shape;1125;p37"/>
            <p:cNvSpPr/>
            <p:nvPr/>
          </p:nvSpPr>
          <p:spPr>
            <a:xfrm>
              <a:off x="8150064" y="4021607"/>
              <a:ext cx="4915" cy="4301"/>
            </a:xfrm>
            <a:custGeom>
              <a:avLst/>
              <a:gdLst/>
              <a:ahLst/>
              <a:cxnLst/>
              <a:rect l="l" t="t" r="r" b="b"/>
              <a:pathLst>
                <a:path w="120" h="105" extrusionOk="0">
                  <a:moveTo>
                    <a:pt x="80" y="1"/>
                  </a:moveTo>
                  <a:cubicBezTo>
                    <a:pt x="73" y="1"/>
                    <a:pt x="66" y="4"/>
                    <a:pt x="60" y="11"/>
                  </a:cubicBezTo>
                  <a:cubicBezTo>
                    <a:pt x="44" y="27"/>
                    <a:pt x="33" y="47"/>
                    <a:pt x="17" y="62"/>
                  </a:cubicBezTo>
                  <a:cubicBezTo>
                    <a:pt x="1" y="81"/>
                    <a:pt x="17" y="105"/>
                    <a:pt x="36" y="105"/>
                  </a:cubicBezTo>
                  <a:cubicBezTo>
                    <a:pt x="42" y="105"/>
                    <a:pt x="47" y="103"/>
                    <a:pt x="53" y="98"/>
                  </a:cubicBezTo>
                  <a:cubicBezTo>
                    <a:pt x="68" y="82"/>
                    <a:pt x="88" y="71"/>
                    <a:pt x="104" y="55"/>
                  </a:cubicBezTo>
                  <a:cubicBezTo>
                    <a:pt x="120" y="43"/>
                    <a:pt x="115" y="19"/>
                    <a:pt x="104" y="11"/>
                  </a:cubicBezTo>
                  <a:cubicBezTo>
                    <a:pt x="97" y="5"/>
                    <a:pt x="88" y="1"/>
                    <a:pt x="80"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6" name="Google Shape;1126;p37"/>
            <p:cNvSpPr/>
            <p:nvPr/>
          </p:nvSpPr>
          <p:spPr>
            <a:xfrm>
              <a:off x="8161124" y="4052165"/>
              <a:ext cx="8070" cy="2622"/>
            </a:xfrm>
            <a:custGeom>
              <a:avLst/>
              <a:gdLst/>
              <a:ahLst/>
              <a:cxnLst/>
              <a:rect l="l" t="t" r="r" b="b"/>
              <a:pathLst>
                <a:path w="197" h="64" extrusionOk="0">
                  <a:moveTo>
                    <a:pt x="152" y="0"/>
                  </a:moveTo>
                  <a:cubicBezTo>
                    <a:pt x="111" y="0"/>
                    <a:pt x="72" y="16"/>
                    <a:pt x="31" y="19"/>
                  </a:cubicBezTo>
                  <a:cubicBezTo>
                    <a:pt x="1" y="23"/>
                    <a:pt x="6" y="63"/>
                    <a:pt x="35" y="63"/>
                  </a:cubicBezTo>
                  <a:cubicBezTo>
                    <a:pt x="37" y="63"/>
                    <a:pt x="38" y="63"/>
                    <a:pt x="39" y="63"/>
                  </a:cubicBezTo>
                  <a:cubicBezTo>
                    <a:pt x="83" y="51"/>
                    <a:pt x="123" y="30"/>
                    <a:pt x="166" y="30"/>
                  </a:cubicBezTo>
                  <a:cubicBezTo>
                    <a:pt x="170" y="30"/>
                    <a:pt x="173" y="30"/>
                    <a:pt x="177" y="31"/>
                  </a:cubicBezTo>
                  <a:cubicBezTo>
                    <a:pt x="193" y="31"/>
                    <a:pt x="196" y="3"/>
                    <a:pt x="181" y="3"/>
                  </a:cubicBezTo>
                  <a:cubicBezTo>
                    <a:pt x="171" y="1"/>
                    <a:pt x="162" y="0"/>
                    <a:pt x="152"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7" name="Google Shape;1127;p37"/>
            <p:cNvSpPr/>
            <p:nvPr/>
          </p:nvSpPr>
          <p:spPr>
            <a:xfrm>
              <a:off x="8214866" y="4023204"/>
              <a:ext cx="14869" cy="12985"/>
            </a:xfrm>
            <a:custGeom>
              <a:avLst/>
              <a:gdLst/>
              <a:ahLst/>
              <a:cxnLst/>
              <a:rect l="l" t="t" r="r" b="b"/>
              <a:pathLst>
                <a:path w="363" h="317" extrusionOk="0">
                  <a:moveTo>
                    <a:pt x="301" y="1"/>
                  </a:moveTo>
                  <a:cubicBezTo>
                    <a:pt x="292" y="1"/>
                    <a:pt x="283" y="4"/>
                    <a:pt x="274" y="12"/>
                  </a:cubicBezTo>
                  <a:cubicBezTo>
                    <a:pt x="187" y="94"/>
                    <a:pt x="88" y="169"/>
                    <a:pt x="13" y="264"/>
                  </a:cubicBezTo>
                  <a:cubicBezTo>
                    <a:pt x="0" y="283"/>
                    <a:pt x="14" y="316"/>
                    <a:pt x="34" y="316"/>
                  </a:cubicBezTo>
                  <a:cubicBezTo>
                    <a:pt x="39" y="316"/>
                    <a:pt x="44" y="315"/>
                    <a:pt x="48" y="311"/>
                  </a:cubicBezTo>
                  <a:cubicBezTo>
                    <a:pt x="148" y="237"/>
                    <a:pt x="238" y="150"/>
                    <a:pt x="329" y="71"/>
                  </a:cubicBezTo>
                  <a:cubicBezTo>
                    <a:pt x="363" y="43"/>
                    <a:pt x="334" y="1"/>
                    <a:pt x="301"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8" name="Google Shape;1128;p37"/>
            <p:cNvSpPr/>
            <p:nvPr/>
          </p:nvSpPr>
          <p:spPr>
            <a:xfrm>
              <a:off x="8151702" y="4056670"/>
              <a:ext cx="3113" cy="3769"/>
            </a:xfrm>
            <a:custGeom>
              <a:avLst/>
              <a:gdLst/>
              <a:ahLst/>
              <a:cxnLst/>
              <a:rect l="l" t="t" r="r" b="b"/>
              <a:pathLst>
                <a:path w="76" h="92" extrusionOk="0">
                  <a:moveTo>
                    <a:pt x="44" y="0"/>
                  </a:moveTo>
                  <a:cubicBezTo>
                    <a:pt x="24" y="0"/>
                    <a:pt x="9" y="15"/>
                    <a:pt x="16" y="35"/>
                  </a:cubicBezTo>
                  <a:lnTo>
                    <a:pt x="16" y="51"/>
                  </a:lnTo>
                  <a:cubicBezTo>
                    <a:pt x="13" y="59"/>
                    <a:pt x="9" y="63"/>
                    <a:pt x="4" y="71"/>
                  </a:cubicBezTo>
                  <a:cubicBezTo>
                    <a:pt x="0" y="75"/>
                    <a:pt x="4" y="83"/>
                    <a:pt x="9" y="86"/>
                  </a:cubicBezTo>
                  <a:cubicBezTo>
                    <a:pt x="13" y="91"/>
                    <a:pt x="20" y="91"/>
                    <a:pt x="24" y="91"/>
                  </a:cubicBezTo>
                  <a:cubicBezTo>
                    <a:pt x="48" y="79"/>
                    <a:pt x="64" y="59"/>
                    <a:pt x="71" y="35"/>
                  </a:cubicBezTo>
                  <a:cubicBezTo>
                    <a:pt x="75" y="15"/>
                    <a:pt x="60" y="0"/>
                    <a:pt x="44"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9" name="Google Shape;1129;p37"/>
            <p:cNvSpPr/>
            <p:nvPr/>
          </p:nvSpPr>
          <p:spPr>
            <a:xfrm>
              <a:off x="8170463" y="4144902"/>
              <a:ext cx="5530" cy="5202"/>
            </a:xfrm>
            <a:custGeom>
              <a:avLst/>
              <a:gdLst/>
              <a:ahLst/>
              <a:cxnLst/>
              <a:rect l="l" t="t" r="r" b="b"/>
              <a:pathLst>
                <a:path w="135" h="127" extrusionOk="0">
                  <a:moveTo>
                    <a:pt x="72" y="1"/>
                  </a:moveTo>
                  <a:cubicBezTo>
                    <a:pt x="59" y="1"/>
                    <a:pt x="52" y="5"/>
                    <a:pt x="39" y="9"/>
                  </a:cubicBezTo>
                  <a:cubicBezTo>
                    <a:pt x="36" y="16"/>
                    <a:pt x="28" y="21"/>
                    <a:pt x="24" y="25"/>
                  </a:cubicBezTo>
                  <a:cubicBezTo>
                    <a:pt x="16" y="28"/>
                    <a:pt x="8" y="32"/>
                    <a:pt x="4" y="40"/>
                  </a:cubicBezTo>
                  <a:cubicBezTo>
                    <a:pt x="1" y="48"/>
                    <a:pt x="1" y="56"/>
                    <a:pt x="1" y="63"/>
                  </a:cubicBezTo>
                  <a:cubicBezTo>
                    <a:pt x="1" y="72"/>
                    <a:pt x="1" y="80"/>
                    <a:pt x="4" y="87"/>
                  </a:cubicBezTo>
                  <a:cubicBezTo>
                    <a:pt x="8" y="96"/>
                    <a:pt x="16" y="103"/>
                    <a:pt x="24" y="107"/>
                  </a:cubicBezTo>
                  <a:cubicBezTo>
                    <a:pt x="28" y="111"/>
                    <a:pt x="36" y="116"/>
                    <a:pt x="39" y="119"/>
                  </a:cubicBezTo>
                  <a:cubicBezTo>
                    <a:pt x="52" y="123"/>
                    <a:pt x="59" y="127"/>
                    <a:pt x="72" y="127"/>
                  </a:cubicBezTo>
                  <a:cubicBezTo>
                    <a:pt x="83" y="127"/>
                    <a:pt x="95" y="123"/>
                    <a:pt x="103" y="119"/>
                  </a:cubicBezTo>
                  <a:cubicBezTo>
                    <a:pt x="123" y="107"/>
                    <a:pt x="134" y="87"/>
                    <a:pt x="134" y="63"/>
                  </a:cubicBezTo>
                  <a:cubicBezTo>
                    <a:pt x="134" y="44"/>
                    <a:pt x="123" y="21"/>
                    <a:pt x="103" y="9"/>
                  </a:cubicBezTo>
                  <a:cubicBezTo>
                    <a:pt x="95" y="5"/>
                    <a:pt x="83" y="1"/>
                    <a:pt x="7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0" name="Google Shape;1130;p37"/>
            <p:cNvSpPr/>
            <p:nvPr/>
          </p:nvSpPr>
          <p:spPr>
            <a:xfrm>
              <a:off x="8104964" y="4163909"/>
              <a:ext cx="3932" cy="3195"/>
            </a:xfrm>
            <a:custGeom>
              <a:avLst/>
              <a:gdLst/>
              <a:ahLst/>
              <a:cxnLst/>
              <a:rect l="l" t="t" r="r" b="b"/>
              <a:pathLst>
                <a:path w="96" h="78" extrusionOk="0">
                  <a:moveTo>
                    <a:pt x="39" y="1"/>
                  </a:moveTo>
                  <a:cubicBezTo>
                    <a:pt x="18" y="1"/>
                    <a:pt x="1" y="17"/>
                    <a:pt x="1" y="38"/>
                  </a:cubicBezTo>
                  <a:cubicBezTo>
                    <a:pt x="1" y="62"/>
                    <a:pt x="19" y="77"/>
                    <a:pt x="41" y="77"/>
                  </a:cubicBezTo>
                  <a:cubicBezTo>
                    <a:pt x="47" y="77"/>
                    <a:pt x="54" y="76"/>
                    <a:pt x="60" y="73"/>
                  </a:cubicBezTo>
                  <a:cubicBezTo>
                    <a:pt x="64" y="69"/>
                    <a:pt x="72" y="65"/>
                    <a:pt x="76" y="62"/>
                  </a:cubicBezTo>
                  <a:cubicBezTo>
                    <a:pt x="96" y="54"/>
                    <a:pt x="96" y="26"/>
                    <a:pt x="76" y="14"/>
                  </a:cubicBezTo>
                  <a:cubicBezTo>
                    <a:pt x="72" y="14"/>
                    <a:pt x="64" y="11"/>
                    <a:pt x="60" y="7"/>
                  </a:cubicBezTo>
                  <a:cubicBezTo>
                    <a:pt x="53" y="3"/>
                    <a:pt x="46" y="1"/>
                    <a:pt x="39"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1" name="Google Shape;1131;p37"/>
            <p:cNvSpPr/>
            <p:nvPr/>
          </p:nvSpPr>
          <p:spPr>
            <a:xfrm>
              <a:off x="8181441" y="3850468"/>
              <a:ext cx="36211" cy="9626"/>
            </a:xfrm>
            <a:custGeom>
              <a:avLst/>
              <a:gdLst/>
              <a:ahLst/>
              <a:cxnLst/>
              <a:rect l="l" t="t" r="r" b="b"/>
              <a:pathLst>
                <a:path w="884" h="235" extrusionOk="0">
                  <a:moveTo>
                    <a:pt x="473" y="0"/>
                  </a:moveTo>
                  <a:cubicBezTo>
                    <a:pt x="462" y="0"/>
                    <a:pt x="450" y="1"/>
                    <a:pt x="438" y="2"/>
                  </a:cubicBezTo>
                  <a:cubicBezTo>
                    <a:pt x="281" y="18"/>
                    <a:pt x="178" y="191"/>
                    <a:pt x="24" y="200"/>
                  </a:cubicBezTo>
                  <a:cubicBezTo>
                    <a:pt x="1" y="204"/>
                    <a:pt x="1" y="235"/>
                    <a:pt x="24" y="235"/>
                  </a:cubicBezTo>
                  <a:cubicBezTo>
                    <a:pt x="135" y="231"/>
                    <a:pt x="214" y="144"/>
                    <a:pt x="312" y="97"/>
                  </a:cubicBezTo>
                  <a:cubicBezTo>
                    <a:pt x="365" y="68"/>
                    <a:pt x="416" y="58"/>
                    <a:pt x="467" y="58"/>
                  </a:cubicBezTo>
                  <a:cubicBezTo>
                    <a:pt x="592" y="58"/>
                    <a:pt x="713" y="123"/>
                    <a:pt x="846" y="140"/>
                  </a:cubicBezTo>
                  <a:cubicBezTo>
                    <a:pt x="847" y="140"/>
                    <a:pt x="848" y="140"/>
                    <a:pt x="849" y="140"/>
                  </a:cubicBezTo>
                  <a:cubicBezTo>
                    <a:pt x="874" y="140"/>
                    <a:pt x="883" y="105"/>
                    <a:pt x="857" y="100"/>
                  </a:cubicBezTo>
                  <a:cubicBezTo>
                    <a:pt x="726" y="75"/>
                    <a:pt x="606" y="0"/>
                    <a:pt x="473"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2" name="Google Shape;1132;p37"/>
            <p:cNvSpPr/>
            <p:nvPr/>
          </p:nvSpPr>
          <p:spPr>
            <a:xfrm>
              <a:off x="8242106" y="3862675"/>
              <a:ext cx="3728" cy="3318"/>
            </a:xfrm>
            <a:custGeom>
              <a:avLst/>
              <a:gdLst/>
              <a:ahLst/>
              <a:cxnLst/>
              <a:rect l="l" t="t" r="r" b="b"/>
              <a:pathLst>
                <a:path w="91" h="81" extrusionOk="0">
                  <a:moveTo>
                    <a:pt x="28" y="0"/>
                  </a:moveTo>
                  <a:cubicBezTo>
                    <a:pt x="10" y="0"/>
                    <a:pt x="0" y="28"/>
                    <a:pt x="23" y="35"/>
                  </a:cubicBezTo>
                  <a:cubicBezTo>
                    <a:pt x="43" y="39"/>
                    <a:pt x="55" y="48"/>
                    <a:pt x="63" y="71"/>
                  </a:cubicBezTo>
                  <a:cubicBezTo>
                    <a:pt x="63" y="77"/>
                    <a:pt x="67" y="80"/>
                    <a:pt x="72" y="80"/>
                  </a:cubicBezTo>
                  <a:cubicBezTo>
                    <a:pt x="74" y="80"/>
                    <a:pt x="76" y="80"/>
                    <a:pt x="79" y="79"/>
                  </a:cubicBezTo>
                  <a:cubicBezTo>
                    <a:pt x="86" y="79"/>
                    <a:pt x="90" y="71"/>
                    <a:pt x="90" y="63"/>
                  </a:cubicBezTo>
                  <a:cubicBezTo>
                    <a:pt x="82" y="32"/>
                    <a:pt x="63" y="8"/>
                    <a:pt x="31" y="0"/>
                  </a:cubicBezTo>
                  <a:cubicBezTo>
                    <a:pt x="30" y="0"/>
                    <a:pt x="29" y="0"/>
                    <a:pt x="28" y="0"/>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3" name="Google Shape;1133;p37"/>
            <p:cNvSpPr/>
            <p:nvPr/>
          </p:nvSpPr>
          <p:spPr>
            <a:xfrm>
              <a:off x="8214784" y="3952832"/>
              <a:ext cx="11756" cy="5448"/>
            </a:xfrm>
            <a:custGeom>
              <a:avLst/>
              <a:gdLst/>
              <a:ahLst/>
              <a:cxnLst/>
              <a:rect l="l" t="t" r="r" b="b"/>
              <a:pathLst>
                <a:path w="287" h="133" extrusionOk="0">
                  <a:moveTo>
                    <a:pt x="12" y="1"/>
                  </a:moveTo>
                  <a:cubicBezTo>
                    <a:pt x="2" y="1"/>
                    <a:pt x="1" y="13"/>
                    <a:pt x="12" y="13"/>
                  </a:cubicBezTo>
                  <a:cubicBezTo>
                    <a:pt x="103" y="40"/>
                    <a:pt x="205" y="60"/>
                    <a:pt x="276" y="131"/>
                  </a:cubicBezTo>
                  <a:cubicBezTo>
                    <a:pt x="277" y="132"/>
                    <a:pt x="278" y="133"/>
                    <a:pt x="279" y="133"/>
                  </a:cubicBezTo>
                  <a:cubicBezTo>
                    <a:pt x="283" y="133"/>
                    <a:pt x="286" y="129"/>
                    <a:pt x="283" y="124"/>
                  </a:cubicBezTo>
                  <a:cubicBezTo>
                    <a:pt x="212" y="53"/>
                    <a:pt x="110" y="29"/>
                    <a:pt x="15" y="1"/>
                  </a:cubicBezTo>
                  <a:cubicBezTo>
                    <a:pt x="14" y="1"/>
                    <a:pt x="13" y="1"/>
                    <a:pt x="12" y="1"/>
                  </a:cubicBezTo>
                  <a:close/>
                </a:path>
              </a:pathLst>
            </a:custGeom>
            <a:solidFill>
              <a:srgbClr val="F7A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4" name="Google Shape;1134;p37"/>
            <p:cNvSpPr/>
            <p:nvPr/>
          </p:nvSpPr>
          <p:spPr>
            <a:xfrm>
              <a:off x="8215235" y="3837442"/>
              <a:ext cx="2949" cy="2867"/>
            </a:xfrm>
            <a:custGeom>
              <a:avLst/>
              <a:gdLst/>
              <a:ahLst/>
              <a:cxnLst/>
              <a:rect l="l" t="t" r="r" b="b"/>
              <a:pathLst>
                <a:path w="72" h="70" extrusionOk="0">
                  <a:moveTo>
                    <a:pt x="24" y="1"/>
                  </a:moveTo>
                  <a:cubicBezTo>
                    <a:pt x="21" y="1"/>
                    <a:pt x="12" y="4"/>
                    <a:pt x="8" y="8"/>
                  </a:cubicBezTo>
                  <a:cubicBezTo>
                    <a:pt x="4" y="12"/>
                    <a:pt x="1" y="21"/>
                    <a:pt x="1" y="24"/>
                  </a:cubicBezTo>
                  <a:cubicBezTo>
                    <a:pt x="1" y="36"/>
                    <a:pt x="4" y="40"/>
                    <a:pt x="12" y="48"/>
                  </a:cubicBezTo>
                  <a:cubicBezTo>
                    <a:pt x="21" y="52"/>
                    <a:pt x="32" y="59"/>
                    <a:pt x="39" y="68"/>
                  </a:cubicBezTo>
                  <a:cubicBezTo>
                    <a:pt x="42" y="69"/>
                    <a:pt x="45" y="69"/>
                    <a:pt x="47" y="69"/>
                  </a:cubicBezTo>
                  <a:cubicBezTo>
                    <a:pt x="54" y="69"/>
                    <a:pt x="60" y="67"/>
                    <a:pt x="63" y="63"/>
                  </a:cubicBezTo>
                  <a:cubicBezTo>
                    <a:pt x="68" y="56"/>
                    <a:pt x="72" y="48"/>
                    <a:pt x="68" y="40"/>
                  </a:cubicBezTo>
                  <a:cubicBezTo>
                    <a:pt x="59" y="32"/>
                    <a:pt x="52" y="21"/>
                    <a:pt x="48" y="12"/>
                  </a:cubicBezTo>
                  <a:cubicBezTo>
                    <a:pt x="39" y="4"/>
                    <a:pt x="36" y="1"/>
                    <a:pt x="2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5" name="Google Shape;1135;p37"/>
            <p:cNvSpPr/>
            <p:nvPr/>
          </p:nvSpPr>
          <p:spPr>
            <a:xfrm>
              <a:off x="8258081" y="3863289"/>
              <a:ext cx="4875" cy="4875"/>
            </a:xfrm>
            <a:custGeom>
              <a:avLst/>
              <a:gdLst/>
              <a:ahLst/>
              <a:cxnLst/>
              <a:rect l="l" t="t" r="r" b="b"/>
              <a:pathLst>
                <a:path w="119" h="119" extrusionOk="0">
                  <a:moveTo>
                    <a:pt x="51" y="1"/>
                  </a:moveTo>
                  <a:cubicBezTo>
                    <a:pt x="35" y="1"/>
                    <a:pt x="24" y="5"/>
                    <a:pt x="16" y="17"/>
                  </a:cubicBezTo>
                  <a:cubicBezTo>
                    <a:pt x="4" y="24"/>
                    <a:pt x="0" y="37"/>
                    <a:pt x="0" y="53"/>
                  </a:cubicBezTo>
                  <a:cubicBezTo>
                    <a:pt x="0" y="68"/>
                    <a:pt x="8" y="84"/>
                    <a:pt x="24" y="95"/>
                  </a:cubicBezTo>
                  <a:cubicBezTo>
                    <a:pt x="35" y="100"/>
                    <a:pt x="44" y="108"/>
                    <a:pt x="51" y="111"/>
                  </a:cubicBezTo>
                  <a:cubicBezTo>
                    <a:pt x="55" y="115"/>
                    <a:pt x="59" y="115"/>
                    <a:pt x="64" y="119"/>
                  </a:cubicBezTo>
                  <a:lnTo>
                    <a:pt x="79" y="119"/>
                  </a:lnTo>
                  <a:cubicBezTo>
                    <a:pt x="91" y="115"/>
                    <a:pt x="99" y="111"/>
                    <a:pt x="106" y="108"/>
                  </a:cubicBezTo>
                  <a:cubicBezTo>
                    <a:pt x="111" y="100"/>
                    <a:pt x="115" y="95"/>
                    <a:pt x="115" y="88"/>
                  </a:cubicBezTo>
                  <a:cubicBezTo>
                    <a:pt x="119" y="76"/>
                    <a:pt x="119" y="64"/>
                    <a:pt x="111" y="53"/>
                  </a:cubicBezTo>
                  <a:cubicBezTo>
                    <a:pt x="106" y="44"/>
                    <a:pt x="99" y="37"/>
                    <a:pt x="95" y="24"/>
                  </a:cubicBezTo>
                  <a:cubicBezTo>
                    <a:pt x="83" y="13"/>
                    <a:pt x="68" y="1"/>
                    <a:pt x="51"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6" name="Google Shape;1136;p37"/>
            <p:cNvSpPr/>
            <p:nvPr/>
          </p:nvSpPr>
          <p:spPr>
            <a:xfrm>
              <a:off x="8232848" y="3801805"/>
              <a:ext cx="4096" cy="3400"/>
            </a:xfrm>
            <a:custGeom>
              <a:avLst/>
              <a:gdLst/>
              <a:ahLst/>
              <a:cxnLst/>
              <a:rect l="l" t="t" r="r" b="b"/>
              <a:pathLst>
                <a:path w="100" h="83" extrusionOk="0">
                  <a:moveTo>
                    <a:pt x="57" y="1"/>
                  </a:moveTo>
                  <a:cubicBezTo>
                    <a:pt x="50" y="1"/>
                    <a:pt x="43" y="2"/>
                    <a:pt x="36" y="6"/>
                  </a:cubicBezTo>
                  <a:cubicBezTo>
                    <a:pt x="32" y="10"/>
                    <a:pt x="24" y="14"/>
                    <a:pt x="21" y="18"/>
                  </a:cubicBezTo>
                  <a:cubicBezTo>
                    <a:pt x="1" y="30"/>
                    <a:pt x="1" y="57"/>
                    <a:pt x="21" y="69"/>
                  </a:cubicBezTo>
                  <a:cubicBezTo>
                    <a:pt x="24" y="73"/>
                    <a:pt x="32" y="73"/>
                    <a:pt x="36" y="77"/>
                  </a:cubicBezTo>
                  <a:cubicBezTo>
                    <a:pt x="43" y="81"/>
                    <a:pt x="50" y="83"/>
                    <a:pt x="57" y="83"/>
                  </a:cubicBezTo>
                  <a:cubicBezTo>
                    <a:pt x="79" y="83"/>
                    <a:pt x="99" y="66"/>
                    <a:pt x="99" y="42"/>
                  </a:cubicBezTo>
                  <a:cubicBezTo>
                    <a:pt x="99" y="17"/>
                    <a:pt x="79" y="1"/>
                    <a:pt x="57"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7" name="Google Shape;1137;p37"/>
            <p:cNvSpPr/>
            <p:nvPr/>
          </p:nvSpPr>
          <p:spPr>
            <a:xfrm>
              <a:off x="8213596" y="3831912"/>
              <a:ext cx="4096" cy="3154"/>
            </a:xfrm>
            <a:custGeom>
              <a:avLst/>
              <a:gdLst/>
              <a:ahLst/>
              <a:cxnLst/>
              <a:rect l="l" t="t" r="r" b="b"/>
              <a:pathLst>
                <a:path w="100" h="77" extrusionOk="0">
                  <a:moveTo>
                    <a:pt x="35" y="0"/>
                  </a:moveTo>
                  <a:cubicBezTo>
                    <a:pt x="28" y="0"/>
                    <a:pt x="19" y="6"/>
                    <a:pt x="13" y="9"/>
                  </a:cubicBezTo>
                  <a:cubicBezTo>
                    <a:pt x="5" y="17"/>
                    <a:pt x="1" y="29"/>
                    <a:pt x="1" y="37"/>
                  </a:cubicBezTo>
                  <a:cubicBezTo>
                    <a:pt x="1" y="49"/>
                    <a:pt x="5" y="61"/>
                    <a:pt x="13" y="65"/>
                  </a:cubicBezTo>
                  <a:cubicBezTo>
                    <a:pt x="21" y="72"/>
                    <a:pt x="32" y="76"/>
                    <a:pt x="41" y="76"/>
                  </a:cubicBezTo>
                  <a:lnTo>
                    <a:pt x="64" y="76"/>
                  </a:lnTo>
                  <a:cubicBezTo>
                    <a:pt x="72" y="72"/>
                    <a:pt x="79" y="72"/>
                    <a:pt x="88" y="65"/>
                  </a:cubicBezTo>
                  <a:cubicBezTo>
                    <a:pt x="96" y="56"/>
                    <a:pt x="99" y="49"/>
                    <a:pt x="99" y="37"/>
                  </a:cubicBezTo>
                  <a:cubicBezTo>
                    <a:pt x="99" y="29"/>
                    <a:pt x="96" y="21"/>
                    <a:pt x="88" y="14"/>
                  </a:cubicBezTo>
                  <a:cubicBezTo>
                    <a:pt x="79" y="5"/>
                    <a:pt x="72" y="1"/>
                    <a:pt x="64" y="1"/>
                  </a:cubicBezTo>
                  <a:lnTo>
                    <a:pt x="41" y="1"/>
                  </a:lnTo>
                  <a:cubicBezTo>
                    <a:pt x="39" y="0"/>
                    <a:pt x="37" y="0"/>
                    <a:pt x="3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8" name="Google Shape;1138;p37"/>
            <p:cNvSpPr/>
            <p:nvPr/>
          </p:nvSpPr>
          <p:spPr>
            <a:xfrm>
              <a:off x="8229367" y="3848666"/>
              <a:ext cx="5325" cy="4096"/>
            </a:xfrm>
            <a:custGeom>
              <a:avLst/>
              <a:gdLst/>
              <a:ahLst/>
              <a:cxnLst/>
              <a:rect l="l" t="t" r="r" b="b"/>
              <a:pathLst>
                <a:path w="130" h="100" extrusionOk="0">
                  <a:moveTo>
                    <a:pt x="23" y="1"/>
                  </a:moveTo>
                  <a:cubicBezTo>
                    <a:pt x="8" y="1"/>
                    <a:pt x="0" y="20"/>
                    <a:pt x="11" y="31"/>
                  </a:cubicBezTo>
                  <a:cubicBezTo>
                    <a:pt x="26" y="54"/>
                    <a:pt x="54" y="66"/>
                    <a:pt x="73" y="89"/>
                  </a:cubicBezTo>
                  <a:cubicBezTo>
                    <a:pt x="79" y="97"/>
                    <a:pt x="86" y="100"/>
                    <a:pt x="94" y="100"/>
                  </a:cubicBezTo>
                  <a:cubicBezTo>
                    <a:pt x="103" y="100"/>
                    <a:pt x="113" y="95"/>
                    <a:pt x="117" y="86"/>
                  </a:cubicBezTo>
                  <a:cubicBezTo>
                    <a:pt x="129" y="70"/>
                    <a:pt x="125" y="50"/>
                    <a:pt x="109" y="42"/>
                  </a:cubicBezTo>
                  <a:cubicBezTo>
                    <a:pt x="86" y="26"/>
                    <a:pt x="54" y="18"/>
                    <a:pt x="31" y="2"/>
                  </a:cubicBezTo>
                  <a:cubicBezTo>
                    <a:pt x="28" y="1"/>
                    <a:pt x="26" y="1"/>
                    <a:pt x="23"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9" name="Google Shape;1139;p37"/>
            <p:cNvSpPr/>
            <p:nvPr/>
          </p:nvSpPr>
          <p:spPr>
            <a:xfrm>
              <a:off x="8213473" y="3803321"/>
              <a:ext cx="3236" cy="3113"/>
            </a:xfrm>
            <a:custGeom>
              <a:avLst/>
              <a:gdLst/>
              <a:ahLst/>
              <a:cxnLst/>
              <a:rect l="l" t="t" r="r" b="b"/>
              <a:pathLst>
                <a:path w="79" h="76" extrusionOk="0">
                  <a:moveTo>
                    <a:pt x="45" y="0"/>
                  </a:moveTo>
                  <a:cubicBezTo>
                    <a:pt x="31" y="0"/>
                    <a:pt x="16" y="15"/>
                    <a:pt x="16" y="32"/>
                  </a:cubicBezTo>
                  <a:lnTo>
                    <a:pt x="16" y="35"/>
                  </a:lnTo>
                  <a:lnTo>
                    <a:pt x="16" y="35"/>
                  </a:lnTo>
                  <a:cubicBezTo>
                    <a:pt x="14" y="36"/>
                    <a:pt x="11" y="36"/>
                    <a:pt x="8" y="36"/>
                  </a:cubicBezTo>
                  <a:cubicBezTo>
                    <a:pt x="4" y="40"/>
                    <a:pt x="0" y="52"/>
                    <a:pt x="0" y="60"/>
                  </a:cubicBezTo>
                  <a:cubicBezTo>
                    <a:pt x="4" y="67"/>
                    <a:pt x="11" y="76"/>
                    <a:pt x="20" y="76"/>
                  </a:cubicBezTo>
                  <a:lnTo>
                    <a:pt x="40" y="76"/>
                  </a:lnTo>
                  <a:cubicBezTo>
                    <a:pt x="47" y="76"/>
                    <a:pt x="55" y="67"/>
                    <a:pt x="59" y="64"/>
                  </a:cubicBezTo>
                  <a:cubicBezTo>
                    <a:pt x="64" y="56"/>
                    <a:pt x="67" y="52"/>
                    <a:pt x="67" y="44"/>
                  </a:cubicBezTo>
                  <a:cubicBezTo>
                    <a:pt x="79" y="29"/>
                    <a:pt x="71" y="9"/>
                    <a:pt x="51" y="1"/>
                  </a:cubicBezTo>
                  <a:cubicBezTo>
                    <a:pt x="49" y="1"/>
                    <a:pt x="47" y="0"/>
                    <a:pt x="4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0" name="Google Shape;1140;p37"/>
            <p:cNvSpPr/>
            <p:nvPr/>
          </p:nvSpPr>
          <p:spPr>
            <a:xfrm>
              <a:off x="8174150" y="3864108"/>
              <a:ext cx="3932" cy="3850"/>
            </a:xfrm>
            <a:custGeom>
              <a:avLst/>
              <a:gdLst/>
              <a:ahLst/>
              <a:cxnLst/>
              <a:rect l="l" t="t" r="r" b="b"/>
              <a:pathLst>
                <a:path w="96" h="94" extrusionOk="0">
                  <a:moveTo>
                    <a:pt x="29" y="0"/>
                  </a:moveTo>
                  <a:cubicBezTo>
                    <a:pt x="17" y="0"/>
                    <a:pt x="5" y="13"/>
                    <a:pt x="1" y="24"/>
                  </a:cubicBezTo>
                  <a:cubicBezTo>
                    <a:pt x="1" y="36"/>
                    <a:pt x="5" y="52"/>
                    <a:pt x="17" y="56"/>
                  </a:cubicBezTo>
                  <a:cubicBezTo>
                    <a:pt x="17" y="76"/>
                    <a:pt x="34" y="93"/>
                    <a:pt x="53" y="93"/>
                  </a:cubicBezTo>
                  <a:cubicBezTo>
                    <a:pt x="57" y="93"/>
                    <a:pt x="60" y="92"/>
                    <a:pt x="64" y="91"/>
                  </a:cubicBezTo>
                  <a:cubicBezTo>
                    <a:pt x="76" y="91"/>
                    <a:pt x="84" y="84"/>
                    <a:pt x="88" y="75"/>
                  </a:cubicBezTo>
                  <a:cubicBezTo>
                    <a:pt x="95" y="64"/>
                    <a:pt x="95" y="48"/>
                    <a:pt x="88" y="36"/>
                  </a:cubicBezTo>
                  <a:cubicBezTo>
                    <a:pt x="84" y="33"/>
                    <a:pt x="84" y="24"/>
                    <a:pt x="80" y="20"/>
                  </a:cubicBezTo>
                  <a:cubicBezTo>
                    <a:pt x="72" y="9"/>
                    <a:pt x="60" y="0"/>
                    <a:pt x="48"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1" name="Google Shape;1141;p37"/>
            <p:cNvSpPr/>
            <p:nvPr/>
          </p:nvSpPr>
          <p:spPr>
            <a:xfrm>
              <a:off x="8170135" y="3936775"/>
              <a:ext cx="4547" cy="5612"/>
            </a:xfrm>
            <a:custGeom>
              <a:avLst/>
              <a:gdLst/>
              <a:ahLst/>
              <a:cxnLst/>
              <a:rect l="l" t="t" r="r" b="b"/>
              <a:pathLst>
                <a:path w="111" h="137" extrusionOk="0">
                  <a:moveTo>
                    <a:pt x="56" y="1"/>
                  </a:moveTo>
                  <a:cubicBezTo>
                    <a:pt x="44" y="1"/>
                    <a:pt x="32" y="7"/>
                    <a:pt x="28" y="18"/>
                  </a:cubicBezTo>
                  <a:cubicBezTo>
                    <a:pt x="20" y="30"/>
                    <a:pt x="16" y="42"/>
                    <a:pt x="9" y="58"/>
                  </a:cubicBezTo>
                  <a:cubicBezTo>
                    <a:pt x="0" y="73"/>
                    <a:pt x="0" y="93"/>
                    <a:pt x="9" y="109"/>
                  </a:cubicBezTo>
                  <a:cubicBezTo>
                    <a:pt x="20" y="125"/>
                    <a:pt x="36" y="137"/>
                    <a:pt x="56" y="137"/>
                  </a:cubicBezTo>
                  <a:cubicBezTo>
                    <a:pt x="75" y="137"/>
                    <a:pt x="91" y="125"/>
                    <a:pt x="103" y="109"/>
                  </a:cubicBezTo>
                  <a:cubicBezTo>
                    <a:pt x="111" y="93"/>
                    <a:pt x="111" y="73"/>
                    <a:pt x="103" y="58"/>
                  </a:cubicBezTo>
                  <a:cubicBezTo>
                    <a:pt x="95" y="42"/>
                    <a:pt x="91" y="30"/>
                    <a:pt x="83" y="18"/>
                  </a:cubicBezTo>
                  <a:cubicBezTo>
                    <a:pt x="79" y="7"/>
                    <a:pt x="67" y="1"/>
                    <a:pt x="56"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2" name="Google Shape;1142;p37"/>
            <p:cNvSpPr/>
            <p:nvPr/>
          </p:nvSpPr>
          <p:spPr>
            <a:xfrm>
              <a:off x="8200038" y="3923913"/>
              <a:ext cx="2622" cy="3154"/>
            </a:xfrm>
            <a:custGeom>
              <a:avLst/>
              <a:gdLst/>
              <a:ahLst/>
              <a:cxnLst/>
              <a:rect l="l" t="t" r="r" b="b"/>
              <a:pathLst>
                <a:path w="64" h="77" extrusionOk="0">
                  <a:moveTo>
                    <a:pt x="32" y="1"/>
                  </a:moveTo>
                  <a:cubicBezTo>
                    <a:pt x="20" y="1"/>
                    <a:pt x="8" y="5"/>
                    <a:pt x="4" y="17"/>
                  </a:cubicBezTo>
                  <a:cubicBezTo>
                    <a:pt x="0" y="21"/>
                    <a:pt x="0" y="25"/>
                    <a:pt x="0" y="32"/>
                  </a:cubicBezTo>
                  <a:cubicBezTo>
                    <a:pt x="0" y="36"/>
                    <a:pt x="0" y="44"/>
                    <a:pt x="4" y="48"/>
                  </a:cubicBezTo>
                  <a:cubicBezTo>
                    <a:pt x="8" y="52"/>
                    <a:pt x="8" y="60"/>
                    <a:pt x="13" y="68"/>
                  </a:cubicBezTo>
                  <a:cubicBezTo>
                    <a:pt x="16" y="74"/>
                    <a:pt x="24" y="77"/>
                    <a:pt x="32" y="77"/>
                  </a:cubicBezTo>
                  <a:cubicBezTo>
                    <a:pt x="40" y="77"/>
                    <a:pt x="48" y="74"/>
                    <a:pt x="52" y="68"/>
                  </a:cubicBezTo>
                  <a:cubicBezTo>
                    <a:pt x="52" y="60"/>
                    <a:pt x="55" y="52"/>
                    <a:pt x="60" y="48"/>
                  </a:cubicBezTo>
                  <a:cubicBezTo>
                    <a:pt x="60" y="44"/>
                    <a:pt x="64" y="36"/>
                    <a:pt x="64" y="32"/>
                  </a:cubicBezTo>
                  <a:cubicBezTo>
                    <a:pt x="64" y="25"/>
                    <a:pt x="60" y="21"/>
                    <a:pt x="60" y="17"/>
                  </a:cubicBezTo>
                  <a:cubicBezTo>
                    <a:pt x="52" y="5"/>
                    <a:pt x="44" y="1"/>
                    <a:pt x="32"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3" name="Google Shape;1143;p37"/>
            <p:cNvSpPr/>
            <p:nvPr/>
          </p:nvSpPr>
          <p:spPr>
            <a:xfrm>
              <a:off x="8212490" y="3947671"/>
              <a:ext cx="3605" cy="2785"/>
            </a:xfrm>
            <a:custGeom>
              <a:avLst/>
              <a:gdLst/>
              <a:ahLst/>
              <a:cxnLst/>
              <a:rect l="l" t="t" r="r" b="b"/>
              <a:pathLst>
                <a:path w="88" h="68" extrusionOk="0">
                  <a:moveTo>
                    <a:pt x="44" y="1"/>
                  </a:moveTo>
                  <a:cubicBezTo>
                    <a:pt x="0" y="1"/>
                    <a:pt x="0" y="68"/>
                    <a:pt x="44" y="68"/>
                  </a:cubicBezTo>
                  <a:cubicBezTo>
                    <a:pt x="88" y="68"/>
                    <a:pt x="88" y="1"/>
                    <a:pt x="4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4" name="Google Shape;1144;p37"/>
            <p:cNvSpPr/>
            <p:nvPr/>
          </p:nvSpPr>
          <p:spPr>
            <a:xfrm>
              <a:off x="8227155" y="3952299"/>
              <a:ext cx="4629" cy="9176"/>
            </a:xfrm>
            <a:custGeom>
              <a:avLst/>
              <a:gdLst/>
              <a:ahLst/>
              <a:cxnLst/>
              <a:rect l="l" t="t" r="r" b="b"/>
              <a:pathLst>
                <a:path w="113" h="224" extrusionOk="0">
                  <a:moveTo>
                    <a:pt x="28" y="1"/>
                  </a:moveTo>
                  <a:cubicBezTo>
                    <a:pt x="14" y="1"/>
                    <a:pt x="0" y="15"/>
                    <a:pt x="9" y="30"/>
                  </a:cubicBezTo>
                  <a:cubicBezTo>
                    <a:pt x="41" y="77"/>
                    <a:pt x="41" y="137"/>
                    <a:pt x="41" y="192"/>
                  </a:cubicBezTo>
                  <a:cubicBezTo>
                    <a:pt x="41" y="213"/>
                    <a:pt x="56" y="223"/>
                    <a:pt x="73" y="223"/>
                  </a:cubicBezTo>
                  <a:cubicBezTo>
                    <a:pt x="92" y="223"/>
                    <a:pt x="113" y="208"/>
                    <a:pt x="108" y="180"/>
                  </a:cubicBezTo>
                  <a:cubicBezTo>
                    <a:pt x="96" y="121"/>
                    <a:pt x="85" y="53"/>
                    <a:pt x="41" y="6"/>
                  </a:cubicBezTo>
                  <a:cubicBezTo>
                    <a:pt x="37" y="2"/>
                    <a:pt x="32" y="1"/>
                    <a:pt x="2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5" name="Google Shape;1145;p37"/>
            <p:cNvSpPr/>
            <p:nvPr/>
          </p:nvSpPr>
          <p:spPr>
            <a:xfrm>
              <a:off x="8227687" y="3916171"/>
              <a:ext cx="5038" cy="4055"/>
            </a:xfrm>
            <a:custGeom>
              <a:avLst/>
              <a:gdLst/>
              <a:ahLst/>
              <a:cxnLst/>
              <a:rect l="l" t="t" r="r" b="b"/>
              <a:pathLst>
                <a:path w="123" h="99" extrusionOk="0">
                  <a:moveTo>
                    <a:pt x="63" y="0"/>
                  </a:moveTo>
                  <a:cubicBezTo>
                    <a:pt x="1" y="0"/>
                    <a:pt x="1" y="99"/>
                    <a:pt x="63" y="99"/>
                  </a:cubicBezTo>
                  <a:cubicBezTo>
                    <a:pt x="123" y="99"/>
                    <a:pt x="123" y="0"/>
                    <a:pt x="63"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37"/>
            <p:cNvSpPr/>
            <p:nvPr/>
          </p:nvSpPr>
          <p:spPr>
            <a:xfrm>
              <a:off x="8245915" y="3969012"/>
              <a:ext cx="4915" cy="4588"/>
            </a:xfrm>
            <a:custGeom>
              <a:avLst/>
              <a:gdLst/>
              <a:ahLst/>
              <a:cxnLst/>
              <a:rect l="l" t="t" r="r" b="b"/>
              <a:pathLst>
                <a:path w="120" h="112" extrusionOk="0">
                  <a:moveTo>
                    <a:pt x="31" y="0"/>
                  </a:moveTo>
                  <a:cubicBezTo>
                    <a:pt x="26" y="0"/>
                    <a:pt x="22" y="2"/>
                    <a:pt x="17" y="5"/>
                  </a:cubicBezTo>
                  <a:cubicBezTo>
                    <a:pt x="9" y="9"/>
                    <a:pt x="1" y="20"/>
                    <a:pt x="6" y="33"/>
                  </a:cubicBezTo>
                  <a:cubicBezTo>
                    <a:pt x="17" y="64"/>
                    <a:pt x="29" y="91"/>
                    <a:pt x="61" y="108"/>
                  </a:cubicBezTo>
                  <a:cubicBezTo>
                    <a:pt x="66" y="110"/>
                    <a:pt x="73" y="111"/>
                    <a:pt x="79" y="111"/>
                  </a:cubicBezTo>
                  <a:cubicBezTo>
                    <a:pt x="93" y="111"/>
                    <a:pt x="106" y="104"/>
                    <a:pt x="112" y="88"/>
                  </a:cubicBezTo>
                  <a:cubicBezTo>
                    <a:pt x="119" y="68"/>
                    <a:pt x="112" y="44"/>
                    <a:pt x="88" y="40"/>
                  </a:cubicBezTo>
                  <a:lnTo>
                    <a:pt x="80" y="37"/>
                  </a:lnTo>
                  <a:cubicBezTo>
                    <a:pt x="77" y="37"/>
                    <a:pt x="77" y="33"/>
                    <a:pt x="72" y="33"/>
                  </a:cubicBezTo>
                  <a:cubicBezTo>
                    <a:pt x="72" y="29"/>
                    <a:pt x="72" y="29"/>
                    <a:pt x="68" y="29"/>
                  </a:cubicBezTo>
                  <a:lnTo>
                    <a:pt x="68" y="27"/>
                  </a:lnTo>
                  <a:lnTo>
                    <a:pt x="68" y="27"/>
                  </a:lnTo>
                  <a:cubicBezTo>
                    <a:pt x="69" y="27"/>
                    <a:pt x="69" y="27"/>
                    <a:pt x="69" y="27"/>
                  </a:cubicBezTo>
                  <a:cubicBezTo>
                    <a:pt x="70" y="27"/>
                    <a:pt x="70" y="26"/>
                    <a:pt x="68" y="24"/>
                  </a:cubicBezTo>
                  <a:lnTo>
                    <a:pt x="68" y="27"/>
                  </a:lnTo>
                  <a:lnTo>
                    <a:pt x="68" y="27"/>
                  </a:lnTo>
                  <a:cubicBezTo>
                    <a:pt x="67" y="26"/>
                    <a:pt x="66" y="24"/>
                    <a:pt x="64" y="20"/>
                  </a:cubicBezTo>
                  <a:cubicBezTo>
                    <a:pt x="61" y="17"/>
                    <a:pt x="53" y="13"/>
                    <a:pt x="48" y="9"/>
                  </a:cubicBezTo>
                  <a:cubicBezTo>
                    <a:pt x="44" y="4"/>
                    <a:pt x="38" y="0"/>
                    <a:pt x="31"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37"/>
            <p:cNvSpPr/>
            <p:nvPr/>
          </p:nvSpPr>
          <p:spPr>
            <a:xfrm>
              <a:off x="8207943" y="3955126"/>
              <a:ext cx="4588" cy="4752"/>
            </a:xfrm>
            <a:custGeom>
              <a:avLst/>
              <a:gdLst/>
              <a:ahLst/>
              <a:cxnLst/>
              <a:rect l="l" t="t" r="r" b="b"/>
              <a:pathLst>
                <a:path w="112" h="116" extrusionOk="0">
                  <a:moveTo>
                    <a:pt x="56" y="0"/>
                  </a:moveTo>
                  <a:cubicBezTo>
                    <a:pt x="28" y="0"/>
                    <a:pt x="1" y="32"/>
                    <a:pt x="9" y="60"/>
                  </a:cubicBezTo>
                  <a:cubicBezTo>
                    <a:pt x="13" y="68"/>
                    <a:pt x="17" y="75"/>
                    <a:pt x="17" y="84"/>
                  </a:cubicBezTo>
                  <a:cubicBezTo>
                    <a:pt x="24" y="99"/>
                    <a:pt x="40" y="115"/>
                    <a:pt x="56" y="115"/>
                  </a:cubicBezTo>
                  <a:cubicBezTo>
                    <a:pt x="75" y="115"/>
                    <a:pt x="92" y="103"/>
                    <a:pt x="95" y="84"/>
                  </a:cubicBezTo>
                  <a:cubicBezTo>
                    <a:pt x="99" y="75"/>
                    <a:pt x="104" y="68"/>
                    <a:pt x="104" y="60"/>
                  </a:cubicBezTo>
                  <a:cubicBezTo>
                    <a:pt x="111" y="32"/>
                    <a:pt x="88" y="0"/>
                    <a:pt x="56"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48;p37"/>
            <p:cNvSpPr/>
            <p:nvPr/>
          </p:nvSpPr>
          <p:spPr>
            <a:xfrm>
              <a:off x="8171282" y="3952013"/>
              <a:ext cx="9585" cy="6718"/>
            </a:xfrm>
            <a:custGeom>
              <a:avLst/>
              <a:gdLst/>
              <a:ahLst/>
              <a:cxnLst/>
              <a:rect l="l" t="t" r="r" b="b"/>
              <a:pathLst>
                <a:path w="234" h="164" extrusionOk="0">
                  <a:moveTo>
                    <a:pt x="198" y="1"/>
                  </a:moveTo>
                  <a:cubicBezTo>
                    <a:pt x="194" y="1"/>
                    <a:pt x="189" y="2"/>
                    <a:pt x="185" y="5"/>
                  </a:cubicBezTo>
                  <a:cubicBezTo>
                    <a:pt x="162" y="21"/>
                    <a:pt x="142" y="37"/>
                    <a:pt x="118" y="53"/>
                  </a:cubicBezTo>
                  <a:cubicBezTo>
                    <a:pt x="99" y="73"/>
                    <a:pt x="79" y="84"/>
                    <a:pt x="52" y="84"/>
                  </a:cubicBezTo>
                  <a:cubicBezTo>
                    <a:pt x="1" y="89"/>
                    <a:pt x="4" y="164"/>
                    <a:pt x="48" y="164"/>
                  </a:cubicBezTo>
                  <a:cubicBezTo>
                    <a:pt x="49" y="164"/>
                    <a:pt x="51" y="164"/>
                    <a:pt x="52" y="164"/>
                  </a:cubicBezTo>
                  <a:cubicBezTo>
                    <a:pt x="130" y="155"/>
                    <a:pt x="178" y="104"/>
                    <a:pt x="221" y="41"/>
                  </a:cubicBezTo>
                  <a:cubicBezTo>
                    <a:pt x="233" y="23"/>
                    <a:pt x="216" y="1"/>
                    <a:pt x="19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9" name="Google Shape;1149;p37"/>
            <p:cNvSpPr/>
            <p:nvPr/>
          </p:nvSpPr>
          <p:spPr>
            <a:xfrm>
              <a:off x="8199546" y="3925428"/>
              <a:ext cx="5694" cy="4260"/>
            </a:xfrm>
            <a:custGeom>
              <a:avLst/>
              <a:gdLst/>
              <a:ahLst/>
              <a:cxnLst/>
              <a:rect l="l" t="t" r="r" b="b"/>
              <a:pathLst>
                <a:path w="139" h="104" extrusionOk="0">
                  <a:moveTo>
                    <a:pt x="98" y="1"/>
                  </a:moveTo>
                  <a:cubicBezTo>
                    <a:pt x="92" y="1"/>
                    <a:pt x="86" y="2"/>
                    <a:pt x="80" y="4"/>
                  </a:cubicBezTo>
                  <a:cubicBezTo>
                    <a:pt x="52" y="7"/>
                    <a:pt x="28" y="23"/>
                    <a:pt x="12" y="51"/>
                  </a:cubicBezTo>
                  <a:cubicBezTo>
                    <a:pt x="1" y="66"/>
                    <a:pt x="9" y="86"/>
                    <a:pt x="20" y="98"/>
                  </a:cubicBezTo>
                  <a:cubicBezTo>
                    <a:pt x="27" y="102"/>
                    <a:pt x="35" y="104"/>
                    <a:pt x="42" y="104"/>
                  </a:cubicBezTo>
                  <a:cubicBezTo>
                    <a:pt x="52" y="104"/>
                    <a:pt x="61" y="101"/>
                    <a:pt x="67" y="94"/>
                  </a:cubicBezTo>
                  <a:lnTo>
                    <a:pt x="72" y="90"/>
                  </a:lnTo>
                  <a:cubicBezTo>
                    <a:pt x="76" y="90"/>
                    <a:pt x="76" y="86"/>
                    <a:pt x="76" y="86"/>
                  </a:cubicBezTo>
                  <a:lnTo>
                    <a:pt x="91" y="86"/>
                  </a:lnTo>
                  <a:cubicBezTo>
                    <a:pt x="93" y="86"/>
                    <a:pt x="95" y="86"/>
                    <a:pt x="96" y="86"/>
                  </a:cubicBezTo>
                  <a:cubicBezTo>
                    <a:pt x="122" y="86"/>
                    <a:pt x="138" y="61"/>
                    <a:pt x="135" y="39"/>
                  </a:cubicBezTo>
                  <a:cubicBezTo>
                    <a:pt x="135" y="27"/>
                    <a:pt x="127" y="15"/>
                    <a:pt x="119" y="7"/>
                  </a:cubicBezTo>
                  <a:cubicBezTo>
                    <a:pt x="112" y="3"/>
                    <a:pt x="106" y="1"/>
                    <a:pt x="98"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0" name="Google Shape;1150;p37"/>
            <p:cNvSpPr/>
            <p:nvPr/>
          </p:nvSpPr>
          <p:spPr>
            <a:xfrm>
              <a:off x="8196146" y="4020132"/>
              <a:ext cx="3932" cy="3605"/>
            </a:xfrm>
            <a:custGeom>
              <a:avLst/>
              <a:gdLst/>
              <a:ahLst/>
              <a:cxnLst/>
              <a:rect l="l" t="t" r="r" b="b"/>
              <a:pathLst>
                <a:path w="96" h="88" extrusionOk="0">
                  <a:moveTo>
                    <a:pt x="54" y="1"/>
                  </a:moveTo>
                  <a:cubicBezTo>
                    <a:pt x="42" y="1"/>
                    <a:pt x="30" y="5"/>
                    <a:pt x="21" y="12"/>
                  </a:cubicBezTo>
                  <a:cubicBezTo>
                    <a:pt x="17" y="16"/>
                    <a:pt x="13" y="20"/>
                    <a:pt x="8" y="24"/>
                  </a:cubicBezTo>
                  <a:cubicBezTo>
                    <a:pt x="1" y="36"/>
                    <a:pt x="1" y="51"/>
                    <a:pt x="8" y="63"/>
                  </a:cubicBezTo>
                  <a:cubicBezTo>
                    <a:pt x="13" y="67"/>
                    <a:pt x="17" y="71"/>
                    <a:pt x="21" y="75"/>
                  </a:cubicBezTo>
                  <a:cubicBezTo>
                    <a:pt x="31" y="83"/>
                    <a:pt x="41" y="87"/>
                    <a:pt x="52" y="87"/>
                  </a:cubicBezTo>
                  <a:cubicBezTo>
                    <a:pt x="58" y="87"/>
                    <a:pt x="65" y="86"/>
                    <a:pt x="72" y="83"/>
                  </a:cubicBezTo>
                  <a:cubicBezTo>
                    <a:pt x="84" y="79"/>
                    <a:pt x="95" y="60"/>
                    <a:pt x="95" y="43"/>
                  </a:cubicBezTo>
                  <a:cubicBezTo>
                    <a:pt x="95" y="27"/>
                    <a:pt x="88" y="16"/>
                    <a:pt x="75" y="7"/>
                  </a:cubicBezTo>
                  <a:cubicBezTo>
                    <a:pt x="69" y="3"/>
                    <a:pt x="62" y="1"/>
                    <a:pt x="5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151;p37"/>
            <p:cNvSpPr/>
            <p:nvPr/>
          </p:nvSpPr>
          <p:spPr>
            <a:xfrm>
              <a:off x="8174150" y="4006041"/>
              <a:ext cx="65991" cy="6595"/>
            </a:xfrm>
            <a:custGeom>
              <a:avLst/>
              <a:gdLst/>
              <a:ahLst/>
              <a:cxnLst/>
              <a:rect l="l" t="t" r="r" b="b"/>
              <a:pathLst>
                <a:path w="1611" h="161" extrusionOk="0">
                  <a:moveTo>
                    <a:pt x="54" y="1"/>
                  </a:moveTo>
                  <a:cubicBezTo>
                    <a:pt x="46" y="1"/>
                    <a:pt x="37" y="1"/>
                    <a:pt x="29" y="1"/>
                  </a:cubicBezTo>
                  <a:cubicBezTo>
                    <a:pt x="5" y="1"/>
                    <a:pt x="1" y="40"/>
                    <a:pt x="24" y="44"/>
                  </a:cubicBezTo>
                  <a:cubicBezTo>
                    <a:pt x="297" y="80"/>
                    <a:pt x="538" y="154"/>
                    <a:pt x="814" y="154"/>
                  </a:cubicBezTo>
                  <a:cubicBezTo>
                    <a:pt x="849" y="154"/>
                    <a:pt x="1083" y="161"/>
                    <a:pt x="1283" y="161"/>
                  </a:cubicBezTo>
                  <a:cubicBezTo>
                    <a:pt x="1440" y="161"/>
                    <a:pt x="1576" y="157"/>
                    <a:pt x="1580" y="143"/>
                  </a:cubicBezTo>
                  <a:cubicBezTo>
                    <a:pt x="1580" y="148"/>
                    <a:pt x="1584" y="151"/>
                    <a:pt x="1589" y="151"/>
                  </a:cubicBezTo>
                  <a:cubicBezTo>
                    <a:pt x="1591" y="151"/>
                    <a:pt x="1594" y="150"/>
                    <a:pt x="1596" y="147"/>
                  </a:cubicBezTo>
                  <a:cubicBezTo>
                    <a:pt x="1599" y="143"/>
                    <a:pt x="1603" y="135"/>
                    <a:pt x="1607" y="131"/>
                  </a:cubicBezTo>
                  <a:cubicBezTo>
                    <a:pt x="1611" y="123"/>
                    <a:pt x="1607" y="115"/>
                    <a:pt x="1603" y="115"/>
                  </a:cubicBezTo>
                  <a:cubicBezTo>
                    <a:pt x="1516" y="84"/>
                    <a:pt x="1414" y="75"/>
                    <a:pt x="1311" y="75"/>
                  </a:cubicBezTo>
                  <a:cubicBezTo>
                    <a:pt x="1186" y="75"/>
                    <a:pt x="1058" y="87"/>
                    <a:pt x="945" y="87"/>
                  </a:cubicBezTo>
                  <a:cubicBezTo>
                    <a:pt x="937" y="87"/>
                    <a:pt x="929" y="87"/>
                    <a:pt x="920" y="87"/>
                  </a:cubicBezTo>
                  <a:cubicBezTo>
                    <a:pt x="629" y="80"/>
                    <a:pt x="344" y="1"/>
                    <a:pt x="54"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37"/>
            <p:cNvSpPr/>
            <p:nvPr/>
          </p:nvSpPr>
          <p:spPr>
            <a:xfrm>
              <a:off x="8220437" y="3989370"/>
              <a:ext cx="9995" cy="2499"/>
            </a:xfrm>
            <a:custGeom>
              <a:avLst/>
              <a:gdLst/>
              <a:ahLst/>
              <a:cxnLst/>
              <a:rect l="l" t="t" r="r" b="b"/>
              <a:pathLst>
                <a:path w="244" h="61" extrusionOk="0">
                  <a:moveTo>
                    <a:pt x="20" y="0"/>
                  </a:moveTo>
                  <a:cubicBezTo>
                    <a:pt x="3" y="0"/>
                    <a:pt x="1" y="25"/>
                    <a:pt x="16" y="29"/>
                  </a:cubicBezTo>
                  <a:cubicBezTo>
                    <a:pt x="83" y="53"/>
                    <a:pt x="145" y="60"/>
                    <a:pt x="213" y="60"/>
                  </a:cubicBezTo>
                  <a:cubicBezTo>
                    <a:pt x="214" y="61"/>
                    <a:pt x="215" y="61"/>
                    <a:pt x="216" y="61"/>
                  </a:cubicBezTo>
                  <a:cubicBezTo>
                    <a:pt x="244" y="61"/>
                    <a:pt x="243" y="17"/>
                    <a:pt x="213" y="17"/>
                  </a:cubicBezTo>
                  <a:cubicBezTo>
                    <a:pt x="198" y="18"/>
                    <a:pt x="183" y="18"/>
                    <a:pt x="168" y="18"/>
                  </a:cubicBezTo>
                  <a:cubicBezTo>
                    <a:pt x="120" y="18"/>
                    <a:pt x="72" y="13"/>
                    <a:pt x="23" y="1"/>
                  </a:cubicBezTo>
                  <a:cubicBezTo>
                    <a:pt x="22" y="1"/>
                    <a:pt x="21" y="0"/>
                    <a:pt x="20"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37"/>
            <p:cNvSpPr/>
            <p:nvPr/>
          </p:nvSpPr>
          <p:spPr>
            <a:xfrm>
              <a:off x="8211220" y="3923135"/>
              <a:ext cx="3236" cy="164"/>
            </a:xfrm>
            <a:custGeom>
              <a:avLst/>
              <a:gdLst/>
              <a:ahLst/>
              <a:cxnLst/>
              <a:rect l="l" t="t" r="r" b="b"/>
              <a:pathLst>
                <a:path w="79" h="4" extrusionOk="0">
                  <a:moveTo>
                    <a:pt x="0" y="0"/>
                  </a:moveTo>
                  <a:lnTo>
                    <a:pt x="0" y="4"/>
                  </a:lnTo>
                  <a:lnTo>
                    <a:pt x="75" y="4"/>
                  </a:lnTo>
                  <a:cubicBezTo>
                    <a:pt x="79" y="4"/>
                    <a:pt x="79" y="0"/>
                    <a:pt x="75" y="0"/>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37"/>
            <p:cNvSpPr/>
            <p:nvPr/>
          </p:nvSpPr>
          <p:spPr>
            <a:xfrm>
              <a:off x="8183694" y="4072482"/>
              <a:ext cx="18474" cy="3973"/>
            </a:xfrm>
            <a:custGeom>
              <a:avLst/>
              <a:gdLst/>
              <a:ahLst/>
              <a:cxnLst/>
              <a:rect l="l" t="t" r="r" b="b"/>
              <a:pathLst>
                <a:path w="451" h="97" extrusionOk="0">
                  <a:moveTo>
                    <a:pt x="40" y="1"/>
                  </a:moveTo>
                  <a:cubicBezTo>
                    <a:pt x="13" y="4"/>
                    <a:pt x="1" y="40"/>
                    <a:pt x="24" y="56"/>
                  </a:cubicBezTo>
                  <a:cubicBezTo>
                    <a:pt x="84" y="89"/>
                    <a:pt x="159" y="96"/>
                    <a:pt x="235" y="96"/>
                  </a:cubicBezTo>
                  <a:cubicBezTo>
                    <a:pt x="295" y="96"/>
                    <a:pt x="355" y="92"/>
                    <a:pt x="407" y="92"/>
                  </a:cubicBezTo>
                  <a:cubicBezTo>
                    <a:pt x="451" y="92"/>
                    <a:pt x="451" y="20"/>
                    <a:pt x="407" y="20"/>
                  </a:cubicBezTo>
                  <a:lnTo>
                    <a:pt x="222" y="20"/>
                  </a:lnTo>
                  <a:cubicBezTo>
                    <a:pt x="163" y="17"/>
                    <a:pt x="99" y="1"/>
                    <a:pt x="40"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5;p37"/>
            <p:cNvSpPr/>
            <p:nvPr/>
          </p:nvSpPr>
          <p:spPr>
            <a:xfrm>
              <a:off x="8165670" y="4118523"/>
              <a:ext cx="20235" cy="4629"/>
            </a:xfrm>
            <a:custGeom>
              <a:avLst/>
              <a:gdLst/>
              <a:ahLst/>
              <a:cxnLst/>
              <a:rect l="l" t="t" r="r" b="b"/>
              <a:pathLst>
                <a:path w="494" h="113" extrusionOk="0">
                  <a:moveTo>
                    <a:pt x="457" y="1"/>
                  </a:moveTo>
                  <a:cubicBezTo>
                    <a:pt x="454" y="1"/>
                    <a:pt x="452" y="1"/>
                    <a:pt x="449" y="2"/>
                  </a:cubicBezTo>
                  <a:cubicBezTo>
                    <a:pt x="302" y="25"/>
                    <a:pt x="156" y="49"/>
                    <a:pt x="14" y="88"/>
                  </a:cubicBezTo>
                  <a:cubicBezTo>
                    <a:pt x="0" y="92"/>
                    <a:pt x="6" y="112"/>
                    <a:pt x="19" y="112"/>
                  </a:cubicBezTo>
                  <a:cubicBezTo>
                    <a:pt x="21" y="112"/>
                    <a:pt x="22" y="112"/>
                    <a:pt x="23" y="112"/>
                  </a:cubicBezTo>
                  <a:cubicBezTo>
                    <a:pt x="165" y="80"/>
                    <a:pt x="311" y="68"/>
                    <a:pt x="457" y="53"/>
                  </a:cubicBezTo>
                  <a:cubicBezTo>
                    <a:pt x="494" y="49"/>
                    <a:pt x="489" y="1"/>
                    <a:pt x="457" y="1"/>
                  </a:cubicBezTo>
                  <a:close/>
                </a:path>
              </a:pathLst>
            </a:custGeom>
            <a:solidFill>
              <a:srgbClr val="CA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6" name="Google Shape;1156;p37"/>
            <p:cNvSpPr/>
            <p:nvPr/>
          </p:nvSpPr>
          <p:spPr>
            <a:xfrm>
              <a:off x="7787343" y="3085627"/>
              <a:ext cx="127721" cy="140870"/>
            </a:xfrm>
            <a:custGeom>
              <a:avLst/>
              <a:gdLst/>
              <a:ahLst/>
              <a:cxnLst/>
              <a:rect l="l" t="t" r="r" b="b"/>
              <a:pathLst>
                <a:path w="3118" h="3439" extrusionOk="0">
                  <a:moveTo>
                    <a:pt x="2689" y="0"/>
                  </a:moveTo>
                  <a:cubicBezTo>
                    <a:pt x="2671" y="0"/>
                    <a:pt x="2653" y="15"/>
                    <a:pt x="2660" y="39"/>
                  </a:cubicBezTo>
                  <a:cubicBezTo>
                    <a:pt x="2940" y="978"/>
                    <a:pt x="2842" y="1898"/>
                    <a:pt x="1961" y="2454"/>
                  </a:cubicBezTo>
                  <a:cubicBezTo>
                    <a:pt x="1685" y="2628"/>
                    <a:pt x="1425" y="2750"/>
                    <a:pt x="1097" y="2782"/>
                  </a:cubicBezTo>
                  <a:cubicBezTo>
                    <a:pt x="782" y="2812"/>
                    <a:pt x="438" y="2927"/>
                    <a:pt x="125" y="2927"/>
                  </a:cubicBezTo>
                  <a:cubicBezTo>
                    <a:pt x="120" y="2927"/>
                    <a:pt x="115" y="2927"/>
                    <a:pt x="110" y="2927"/>
                  </a:cubicBezTo>
                  <a:cubicBezTo>
                    <a:pt x="28" y="2927"/>
                    <a:pt x="0" y="3026"/>
                    <a:pt x="48" y="3082"/>
                  </a:cubicBezTo>
                  <a:cubicBezTo>
                    <a:pt x="279" y="3356"/>
                    <a:pt x="586" y="3438"/>
                    <a:pt x="925" y="3438"/>
                  </a:cubicBezTo>
                  <a:cubicBezTo>
                    <a:pt x="995" y="3438"/>
                    <a:pt x="1068" y="3435"/>
                    <a:pt x="1141" y="3428"/>
                  </a:cubicBezTo>
                  <a:cubicBezTo>
                    <a:pt x="1649" y="3390"/>
                    <a:pt x="1899" y="3192"/>
                    <a:pt x="2258" y="2836"/>
                  </a:cubicBezTo>
                  <a:cubicBezTo>
                    <a:pt x="3035" y="2067"/>
                    <a:pt x="3118" y="1006"/>
                    <a:pt x="2719" y="23"/>
                  </a:cubicBezTo>
                  <a:cubicBezTo>
                    <a:pt x="2714" y="7"/>
                    <a:pt x="2702" y="0"/>
                    <a:pt x="2689" y="0"/>
                  </a:cubicBezTo>
                  <a:close/>
                </a:path>
              </a:pathLst>
            </a:custGeom>
            <a:solidFill>
              <a:srgbClr val="9011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7" name="Google Shape;1157;p37"/>
          <p:cNvSpPr txBox="1"/>
          <p:nvPr/>
        </p:nvSpPr>
        <p:spPr>
          <a:xfrm>
            <a:off x="5887451" y="2806638"/>
            <a:ext cx="864000" cy="212700"/>
          </a:xfrm>
          <a:prstGeom prst="rect">
            <a:avLst/>
          </a:prstGeom>
          <a:noFill/>
          <a:ln>
            <a:noFill/>
          </a:ln>
        </p:spPr>
        <p:txBody>
          <a:bodyPr spcFirstLastPara="1" wrap="square" lIns="91425" tIns="6350" rIns="0" bIns="0" anchor="ctr" anchorCtr="0">
            <a:noAutofit/>
          </a:bodyPr>
          <a:lstStyle/>
          <a:p>
            <a:pPr marL="0" marR="0" lvl="0" indent="0" algn="r" rtl="0">
              <a:lnSpc>
                <a:spcPct val="100000"/>
              </a:lnSpc>
              <a:spcBef>
                <a:spcPts val="0"/>
              </a:spcBef>
              <a:spcAft>
                <a:spcPts val="0"/>
              </a:spcAft>
              <a:buNone/>
            </a:pPr>
            <a:r>
              <a:rPr lang="es-AR" dirty="0">
                <a:solidFill>
                  <a:srgbClr val="2A2929"/>
                </a:solidFill>
                <a:latin typeface="Barlow"/>
                <a:ea typeface="Barlow"/>
                <a:cs typeface="Barlow"/>
                <a:sym typeface="Barlow"/>
              </a:rPr>
              <a:t>Tarde</a:t>
            </a:r>
          </a:p>
        </p:txBody>
      </p:sp>
      <p:grpSp>
        <p:nvGrpSpPr>
          <p:cNvPr id="1158" name="Google Shape;1158;p37"/>
          <p:cNvGrpSpPr/>
          <p:nvPr/>
        </p:nvGrpSpPr>
        <p:grpSpPr>
          <a:xfrm>
            <a:off x="6955533" y="2874921"/>
            <a:ext cx="1477226" cy="144000"/>
            <a:chOff x="2083432" y="4029952"/>
            <a:chExt cx="1477226" cy="144000"/>
          </a:xfrm>
        </p:grpSpPr>
        <p:sp>
          <p:nvSpPr>
            <p:cNvPr id="1159" name="Google Shape;1159;p37"/>
            <p:cNvSpPr/>
            <p:nvPr/>
          </p:nvSpPr>
          <p:spPr>
            <a:xfrm>
              <a:off x="2083432" y="4029952"/>
              <a:ext cx="144000" cy="1440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1160" name="Google Shape;1160;p37"/>
            <p:cNvSpPr/>
            <p:nvPr/>
          </p:nvSpPr>
          <p:spPr>
            <a:xfrm>
              <a:off x="2273898" y="4029952"/>
              <a:ext cx="144000" cy="1440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1161" name="Google Shape;1161;p37"/>
            <p:cNvSpPr/>
            <p:nvPr/>
          </p:nvSpPr>
          <p:spPr>
            <a:xfrm>
              <a:off x="2464364" y="4029952"/>
              <a:ext cx="144000" cy="1440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1162" name="Google Shape;1162;p37"/>
            <p:cNvSpPr/>
            <p:nvPr/>
          </p:nvSpPr>
          <p:spPr>
            <a:xfrm>
              <a:off x="2654830" y="4029952"/>
              <a:ext cx="144000" cy="1440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1163" name="Google Shape;1163;p37"/>
            <p:cNvSpPr/>
            <p:nvPr/>
          </p:nvSpPr>
          <p:spPr>
            <a:xfrm>
              <a:off x="2845295" y="4029952"/>
              <a:ext cx="144000" cy="1440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1164" name="Google Shape;1164;p37"/>
            <p:cNvSpPr/>
            <p:nvPr/>
          </p:nvSpPr>
          <p:spPr>
            <a:xfrm>
              <a:off x="3035750" y="4029952"/>
              <a:ext cx="144000" cy="1440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1165" name="Google Shape;1165;p37"/>
            <p:cNvSpPr/>
            <p:nvPr/>
          </p:nvSpPr>
          <p:spPr>
            <a:xfrm>
              <a:off x="3226204" y="4029952"/>
              <a:ext cx="144000" cy="1440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1166" name="Google Shape;1166;p37"/>
            <p:cNvSpPr/>
            <p:nvPr/>
          </p:nvSpPr>
          <p:spPr>
            <a:xfrm>
              <a:off x="3416658" y="4029952"/>
              <a:ext cx="144000" cy="1440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grpSp>
      <p:sp>
        <p:nvSpPr>
          <p:cNvPr id="1167" name="Google Shape;1167;p37"/>
          <p:cNvSpPr txBox="1"/>
          <p:nvPr/>
        </p:nvSpPr>
        <p:spPr>
          <a:xfrm>
            <a:off x="5946100" y="3353142"/>
            <a:ext cx="2471400" cy="342900"/>
          </a:xfrm>
          <a:prstGeom prst="rect">
            <a:avLst/>
          </a:prstGeom>
          <a:noFill/>
          <a:ln>
            <a:noFill/>
          </a:ln>
        </p:spPr>
        <p:txBody>
          <a:bodyPr spcFirstLastPara="1" wrap="square" lIns="91425" tIns="6350" rIns="0" bIns="0" anchor="b" anchorCtr="0">
            <a:noAutofit/>
          </a:bodyPr>
          <a:lstStyle/>
          <a:p>
            <a:pPr algn="r"/>
            <a:r>
              <a:rPr lang="es-AR" sz="1600">
                <a:solidFill>
                  <a:srgbClr val="2A2929"/>
                </a:solidFill>
                <a:latin typeface="Fjalla One"/>
                <a:ea typeface="Fjalla One"/>
                <a:cs typeface="Fjalla One"/>
                <a:sym typeface="Fjalla One"/>
              </a:rPr>
              <a:t>MÉTODO DE PAGO</a:t>
            </a:r>
            <a:endParaRPr lang="es-AR" sz="1600">
              <a:solidFill>
                <a:srgbClr val="2A2929"/>
              </a:solidFill>
              <a:latin typeface="Fjalla One"/>
              <a:ea typeface="Fjalla One"/>
              <a:cs typeface="Fjalla One"/>
            </a:endParaRPr>
          </a:p>
        </p:txBody>
      </p:sp>
      <p:sp>
        <p:nvSpPr>
          <p:cNvPr id="1168" name="Google Shape;1168;p37"/>
          <p:cNvSpPr txBox="1"/>
          <p:nvPr/>
        </p:nvSpPr>
        <p:spPr>
          <a:xfrm>
            <a:off x="5847151" y="3848676"/>
            <a:ext cx="917915" cy="223483"/>
          </a:xfrm>
          <a:prstGeom prst="rect">
            <a:avLst/>
          </a:prstGeom>
          <a:noFill/>
          <a:ln>
            <a:noFill/>
          </a:ln>
        </p:spPr>
        <p:txBody>
          <a:bodyPr spcFirstLastPara="1" wrap="square" lIns="91425" tIns="6350" rIns="0" bIns="0" anchor="ctr" anchorCtr="0">
            <a:noAutofit/>
          </a:bodyPr>
          <a:lstStyle/>
          <a:p>
            <a:pPr marL="0" marR="0" lvl="0" indent="0" algn="r">
              <a:lnSpc>
                <a:spcPct val="100000"/>
              </a:lnSpc>
              <a:spcBef>
                <a:spcPts val="0"/>
              </a:spcBef>
              <a:spcAft>
                <a:spcPts val="0"/>
              </a:spcAft>
              <a:buNone/>
            </a:pPr>
            <a:r>
              <a:rPr lang="es-AR">
                <a:solidFill>
                  <a:srgbClr val="2A2929"/>
                </a:solidFill>
                <a:latin typeface="Barlow"/>
                <a:sym typeface="Barlow"/>
              </a:rPr>
              <a:t>EFECTIVO</a:t>
            </a:r>
            <a:endParaRPr lang="es-AR"/>
          </a:p>
        </p:txBody>
      </p:sp>
      <p:grpSp>
        <p:nvGrpSpPr>
          <p:cNvPr id="1169" name="Google Shape;1169;p37"/>
          <p:cNvGrpSpPr/>
          <p:nvPr/>
        </p:nvGrpSpPr>
        <p:grpSpPr>
          <a:xfrm>
            <a:off x="6947582" y="3884610"/>
            <a:ext cx="1477226" cy="144000"/>
            <a:chOff x="2083432" y="4029952"/>
            <a:chExt cx="1477226" cy="144000"/>
          </a:xfrm>
        </p:grpSpPr>
        <p:sp>
          <p:nvSpPr>
            <p:cNvPr id="1170" name="Google Shape;1170;p37"/>
            <p:cNvSpPr/>
            <p:nvPr/>
          </p:nvSpPr>
          <p:spPr>
            <a:xfrm>
              <a:off x="2083432" y="4029952"/>
              <a:ext cx="144000" cy="1440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1171" name="Google Shape;1171;p37"/>
            <p:cNvSpPr/>
            <p:nvPr/>
          </p:nvSpPr>
          <p:spPr>
            <a:xfrm>
              <a:off x="2273898" y="4029952"/>
              <a:ext cx="144000" cy="1440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1172" name="Google Shape;1172;p37"/>
            <p:cNvSpPr/>
            <p:nvPr/>
          </p:nvSpPr>
          <p:spPr>
            <a:xfrm>
              <a:off x="2464364" y="4029952"/>
              <a:ext cx="144000" cy="1440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1173" name="Google Shape;1173;p37"/>
            <p:cNvSpPr/>
            <p:nvPr/>
          </p:nvSpPr>
          <p:spPr>
            <a:xfrm>
              <a:off x="2654830" y="4029952"/>
              <a:ext cx="144000" cy="1440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1174" name="Google Shape;1174;p37"/>
            <p:cNvSpPr/>
            <p:nvPr/>
          </p:nvSpPr>
          <p:spPr>
            <a:xfrm>
              <a:off x="2845295" y="4029952"/>
              <a:ext cx="144000" cy="1440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1175" name="Google Shape;1175;p37"/>
            <p:cNvSpPr/>
            <p:nvPr/>
          </p:nvSpPr>
          <p:spPr>
            <a:xfrm>
              <a:off x="3035750" y="4029952"/>
              <a:ext cx="144000" cy="1440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1176" name="Google Shape;1176;p37"/>
            <p:cNvSpPr/>
            <p:nvPr/>
          </p:nvSpPr>
          <p:spPr>
            <a:xfrm>
              <a:off x="3226204" y="4029952"/>
              <a:ext cx="144000" cy="1440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1177" name="Google Shape;1177;p37"/>
            <p:cNvSpPr/>
            <p:nvPr/>
          </p:nvSpPr>
          <p:spPr>
            <a:xfrm>
              <a:off x="3416658" y="4029952"/>
              <a:ext cx="144000" cy="1440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grpSp>
      <p:sp>
        <p:nvSpPr>
          <p:cNvPr id="1178" name="Google Shape;1178;p37"/>
          <p:cNvSpPr txBox="1"/>
          <p:nvPr/>
        </p:nvSpPr>
        <p:spPr>
          <a:xfrm>
            <a:off x="5879500" y="4189126"/>
            <a:ext cx="864000" cy="212700"/>
          </a:xfrm>
          <a:prstGeom prst="rect">
            <a:avLst/>
          </a:prstGeom>
          <a:noFill/>
          <a:ln>
            <a:noFill/>
          </a:ln>
        </p:spPr>
        <p:txBody>
          <a:bodyPr spcFirstLastPara="1" wrap="square" lIns="91425" tIns="6350" rIns="0" bIns="0" anchor="ctr" anchorCtr="0">
            <a:noAutofit/>
          </a:bodyPr>
          <a:lstStyle/>
          <a:p>
            <a:pPr marL="0" marR="0" lvl="0" indent="0" algn="r">
              <a:lnSpc>
                <a:spcPct val="100000"/>
              </a:lnSpc>
              <a:spcBef>
                <a:spcPts val="0"/>
              </a:spcBef>
              <a:spcAft>
                <a:spcPts val="0"/>
              </a:spcAft>
              <a:buNone/>
            </a:pPr>
            <a:r>
              <a:rPr lang="es-AR">
                <a:solidFill>
                  <a:srgbClr val="2A2929"/>
                </a:solidFill>
                <a:latin typeface="Barlow"/>
                <a:sym typeface="Barlow"/>
              </a:rPr>
              <a:t>TARJETA</a:t>
            </a:r>
            <a:endParaRPr lang="es-AR"/>
          </a:p>
        </p:txBody>
      </p:sp>
      <p:grpSp>
        <p:nvGrpSpPr>
          <p:cNvPr id="1179" name="Google Shape;1179;p37"/>
          <p:cNvGrpSpPr/>
          <p:nvPr/>
        </p:nvGrpSpPr>
        <p:grpSpPr>
          <a:xfrm>
            <a:off x="6947582" y="4268192"/>
            <a:ext cx="1477226" cy="144000"/>
            <a:chOff x="2083432" y="4029952"/>
            <a:chExt cx="1477226" cy="144000"/>
          </a:xfrm>
        </p:grpSpPr>
        <p:sp>
          <p:nvSpPr>
            <p:cNvPr id="1180" name="Google Shape;1180;p37"/>
            <p:cNvSpPr/>
            <p:nvPr/>
          </p:nvSpPr>
          <p:spPr>
            <a:xfrm>
              <a:off x="2083432" y="4029952"/>
              <a:ext cx="144000" cy="1440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1181" name="Google Shape;1181;p37"/>
            <p:cNvSpPr/>
            <p:nvPr/>
          </p:nvSpPr>
          <p:spPr>
            <a:xfrm>
              <a:off x="2273898" y="4029952"/>
              <a:ext cx="144000" cy="1440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1182" name="Google Shape;1182;p37"/>
            <p:cNvSpPr/>
            <p:nvPr/>
          </p:nvSpPr>
          <p:spPr>
            <a:xfrm>
              <a:off x="2464364" y="4029952"/>
              <a:ext cx="144000" cy="1440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1183" name="Google Shape;1183;p37"/>
            <p:cNvSpPr/>
            <p:nvPr/>
          </p:nvSpPr>
          <p:spPr>
            <a:xfrm>
              <a:off x="2654830" y="4029952"/>
              <a:ext cx="144000" cy="1440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1184" name="Google Shape;1184;p37"/>
            <p:cNvSpPr/>
            <p:nvPr/>
          </p:nvSpPr>
          <p:spPr>
            <a:xfrm>
              <a:off x="2845295" y="4029952"/>
              <a:ext cx="144000" cy="1440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1185" name="Google Shape;1185;p37"/>
            <p:cNvSpPr/>
            <p:nvPr/>
          </p:nvSpPr>
          <p:spPr>
            <a:xfrm>
              <a:off x="3035750" y="4029952"/>
              <a:ext cx="144000" cy="1440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1186" name="Google Shape;1186;p37"/>
            <p:cNvSpPr/>
            <p:nvPr/>
          </p:nvSpPr>
          <p:spPr>
            <a:xfrm>
              <a:off x="3226204" y="4029952"/>
              <a:ext cx="144000" cy="1440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1187" name="Google Shape;1187;p37"/>
            <p:cNvSpPr/>
            <p:nvPr/>
          </p:nvSpPr>
          <p:spPr>
            <a:xfrm>
              <a:off x="3416658" y="4029952"/>
              <a:ext cx="144000" cy="1440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grpSp>
      <p:sp>
        <p:nvSpPr>
          <p:cNvPr id="1188" name="Google Shape;1188;p37"/>
          <p:cNvSpPr txBox="1"/>
          <p:nvPr/>
        </p:nvSpPr>
        <p:spPr>
          <a:xfrm>
            <a:off x="2851100" y="3536453"/>
            <a:ext cx="2471400" cy="342900"/>
          </a:xfrm>
          <a:prstGeom prst="rect">
            <a:avLst/>
          </a:prstGeom>
          <a:noFill/>
          <a:ln>
            <a:noFill/>
          </a:ln>
        </p:spPr>
        <p:txBody>
          <a:bodyPr spcFirstLastPara="1" wrap="square" lIns="91425" tIns="6350" rIns="0" bIns="0" anchor="b" anchorCtr="0">
            <a:noAutofit/>
          </a:bodyPr>
          <a:lstStyle/>
          <a:p>
            <a:r>
              <a:rPr lang="es-AR" sz="1600">
                <a:solidFill>
                  <a:srgbClr val="2A2929"/>
                </a:solidFill>
                <a:latin typeface="Fjalla One"/>
                <a:sym typeface="Fjalla One"/>
              </a:rPr>
              <a:t>Línea de Producto</a:t>
            </a:r>
            <a:endParaRPr lang="es-AR"/>
          </a:p>
        </p:txBody>
      </p:sp>
      <p:sp>
        <p:nvSpPr>
          <p:cNvPr id="1189" name="Google Shape;1189;p37"/>
          <p:cNvSpPr txBox="1"/>
          <p:nvPr/>
        </p:nvSpPr>
        <p:spPr>
          <a:xfrm>
            <a:off x="2284131" y="4031994"/>
            <a:ext cx="1744618" cy="556234"/>
          </a:xfrm>
          <a:prstGeom prst="rect">
            <a:avLst/>
          </a:prstGeom>
          <a:noFill/>
          <a:ln>
            <a:noFill/>
          </a:ln>
        </p:spPr>
        <p:txBody>
          <a:bodyPr spcFirstLastPara="1" wrap="square" lIns="91425" tIns="91425" rIns="91425" bIns="91425" anchor="t" anchorCtr="0">
            <a:noAutofit/>
          </a:bodyPr>
          <a:lstStyle/>
          <a:p>
            <a:pPr marL="457200" indent="-311150">
              <a:buClr>
                <a:schemeClr val="lt1"/>
              </a:buClr>
              <a:buSzPts val="1300"/>
              <a:buFont typeface="Barlow"/>
              <a:buChar char="■"/>
            </a:pPr>
            <a:r>
              <a:rPr lang="es-AR" sz="1300">
                <a:solidFill>
                  <a:schemeClr val="lt1"/>
                </a:solidFill>
                <a:latin typeface="Barlow"/>
                <a:ea typeface="Barlow"/>
                <a:cs typeface="Barlow"/>
                <a:sym typeface="Barlow"/>
              </a:rPr>
              <a:t>Salud y belleza</a:t>
            </a:r>
            <a:endParaRPr lang="es-AR" sz="1300">
              <a:solidFill>
                <a:schemeClr val="lt1"/>
              </a:solidFill>
              <a:latin typeface="Barlow"/>
              <a:ea typeface="Barlow"/>
              <a:cs typeface="Barlow"/>
            </a:endParaRPr>
          </a:p>
          <a:p>
            <a:pPr marL="457200" indent="-311150">
              <a:buClr>
                <a:schemeClr val="lt1"/>
              </a:buClr>
              <a:buSzPts val="1300"/>
              <a:buFont typeface="Barlow"/>
              <a:buChar char="■"/>
            </a:pPr>
            <a:r>
              <a:rPr lang="es-AR" sz="1300">
                <a:solidFill>
                  <a:schemeClr val="lt1"/>
                </a:solidFill>
                <a:latin typeface="Barlow"/>
                <a:ea typeface="Barlow"/>
                <a:cs typeface="Barlow"/>
              </a:rPr>
              <a:t>Deportes y viajes</a:t>
            </a:r>
          </a:p>
        </p:txBody>
      </p:sp>
      <p:sp>
        <p:nvSpPr>
          <p:cNvPr id="1190" name="Google Shape;1190;p37"/>
          <p:cNvSpPr txBox="1"/>
          <p:nvPr/>
        </p:nvSpPr>
        <p:spPr>
          <a:xfrm>
            <a:off x="3969980" y="4021208"/>
            <a:ext cx="1478915" cy="556234"/>
          </a:xfrm>
          <a:prstGeom prst="rect">
            <a:avLst/>
          </a:prstGeom>
          <a:noFill/>
          <a:ln>
            <a:noFill/>
          </a:ln>
        </p:spPr>
        <p:txBody>
          <a:bodyPr spcFirstLastPara="1" wrap="square" lIns="91425" tIns="91425" rIns="91425" bIns="91425" anchor="t" anchorCtr="0">
            <a:noAutofit/>
          </a:bodyPr>
          <a:lstStyle/>
          <a:p>
            <a:pPr marL="457200" indent="-311150">
              <a:buClr>
                <a:schemeClr val="lt1"/>
              </a:buClr>
              <a:buSzPts val="1300"/>
              <a:buFont typeface="Barlow"/>
              <a:buChar char="■"/>
            </a:pPr>
            <a:r>
              <a:rPr lang="es-AR" sz="1300">
                <a:solidFill>
                  <a:schemeClr val="lt1"/>
                </a:solidFill>
                <a:latin typeface="Barlow"/>
                <a:ea typeface="Barlow"/>
                <a:cs typeface="Barlow"/>
              </a:rPr>
              <a:t>Electrónica</a:t>
            </a:r>
          </a:p>
          <a:p>
            <a:pPr marL="457200" lvl="0" indent="-311150" algn="l">
              <a:spcBef>
                <a:spcPts val="0"/>
              </a:spcBef>
              <a:spcAft>
                <a:spcPts val="0"/>
              </a:spcAft>
              <a:buClr>
                <a:schemeClr val="lt1"/>
              </a:buClr>
              <a:buSzPts val="1300"/>
              <a:buFont typeface="Barlow"/>
              <a:buChar char="■"/>
            </a:pPr>
            <a:r>
              <a:rPr lang="es-AR" sz="1300">
                <a:solidFill>
                  <a:schemeClr val="lt1"/>
                </a:solidFill>
                <a:latin typeface="Barlow"/>
                <a:ea typeface="Barlow"/>
                <a:cs typeface="Barlow"/>
                <a:sym typeface="Barlow"/>
              </a:rPr>
              <a:t>Etc</a:t>
            </a:r>
            <a:endParaRPr lang="es-AR" sz="1300">
              <a:solidFill>
                <a:schemeClr val="lt1"/>
              </a:solidFill>
              <a:latin typeface="Barlow"/>
              <a:ea typeface="Barlow"/>
              <a:cs typeface="Barlow"/>
            </a:endParaRPr>
          </a:p>
        </p:txBody>
      </p:sp>
      <p:grpSp>
        <p:nvGrpSpPr>
          <p:cNvPr id="208" name="Google Shape;1158;p37">
            <a:extLst>
              <a:ext uri="{FF2B5EF4-FFF2-40B4-BE49-F238E27FC236}">
                <a16:creationId xmlns:a16="http://schemas.microsoft.com/office/drawing/2014/main" id="{FBA7CFD6-D891-44C1-8779-51D6C000E4ED}"/>
              </a:ext>
            </a:extLst>
          </p:cNvPr>
          <p:cNvGrpSpPr/>
          <p:nvPr/>
        </p:nvGrpSpPr>
        <p:grpSpPr>
          <a:xfrm>
            <a:off x="6947582" y="4593995"/>
            <a:ext cx="1477226" cy="144000"/>
            <a:chOff x="2083432" y="4029952"/>
            <a:chExt cx="1477226" cy="144000"/>
          </a:xfrm>
        </p:grpSpPr>
        <p:sp>
          <p:nvSpPr>
            <p:cNvPr id="209" name="Google Shape;1159;p37">
              <a:extLst>
                <a:ext uri="{FF2B5EF4-FFF2-40B4-BE49-F238E27FC236}">
                  <a16:creationId xmlns:a16="http://schemas.microsoft.com/office/drawing/2014/main" id="{C5EAD8F5-1CAD-4694-8288-7B16FA320612}"/>
                </a:ext>
              </a:extLst>
            </p:cNvPr>
            <p:cNvSpPr/>
            <p:nvPr/>
          </p:nvSpPr>
          <p:spPr>
            <a:xfrm>
              <a:off x="2083432" y="4029952"/>
              <a:ext cx="144000" cy="1440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210" name="Google Shape;1160;p37">
              <a:extLst>
                <a:ext uri="{FF2B5EF4-FFF2-40B4-BE49-F238E27FC236}">
                  <a16:creationId xmlns:a16="http://schemas.microsoft.com/office/drawing/2014/main" id="{4CAB6E6F-BE3B-48C1-8203-5722D4EF61D4}"/>
                </a:ext>
              </a:extLst>
            </p:cNvPr>
            <p:cNvSpPr/>
            <p:nvPr/>
          </p:nvSpPr>
          <p:spPr>
            <a:xfrm>
              <a:off x="2273898" y="4029952"/>
              <a:ext cx="144000" cy="1440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211" name="Google Shape;1161;p37">
              <a:extLst>
                <a:ext uri="{FF2B5EF4-FFF2-40B4-BE49-F238E27FC236}">
                  <a16:creationId xmlns:a16="http://schemas.microsoft.com/office/drawing/2014/main" id="{9AB08385-21D6-4213-B5C4-376031E09F60}"/>
                </a:ext>
              </a:extLst>
            </p:cNvPr>
            <p:cNvSpPr/>
            <p:nvPr/>
          </p:nvSpPr>
          <p:spPr>
            <a:xfrm>
              <a:off x="2464364" y="4029952"/>
              <a:ext cx="144000" cy="1440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212" name="Google Shape;1162;p37">
              <a:extLst>
                <a:ext uri="{FF2B5EF4-FFF2-40B4-BE49-F238E27FC236}">
                  <a16:creationId xmlns:a16="http://schemas.microsoft.com/office/drawing/2014/main" id="{18FE4624-BEEB-468F-9124-F7A768E9CD2E}"/>
                </a:ext>
              </a:extLst>
            </p:cNvPr>
            <p:cNvSpPr/>
            <p:nvPr/>
          </p:nvSpPr>
          <p:spPr>
            <a:xfrm>
              <a:off x="2654830" y="4029952"/>
              <a:ext cx="144000" cy="1440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213" name="Google Shape;1163;p37">
              <a:extLst>
                <a:ext uri="{FF2B5EF4-FFF2-40B4-BE49-F238E27FC236}">
                  <a16:creationId xmlns:a16="http://schemas.microsoft.com/office/drawing/2014/main" id="{A041DC3F-7B25-41B0-AFB9-74619204CB1F}"/>
                </a:ext>
              </a:extLst>
            </p:cNvPr>
            <p:cNvSpPr/>
            <p:nvPr/>
          </p:nvSpPr>
          <p:spPr>
            <a:xfrm>
              <a:off x="2845295" y="4029952"/>
              <a:ext cx="144000" cy="1440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214" name="Google Shape;1164;p37">
              <a:extLst>
                <a:ext uri="{FF2B5EF4-FFF2-40B4-BE49-F238E27FC236}">
                  <a16:creationId xmlns:a16="http://schemas.microsoft.com/office/drawing/2014/main" id="{A7204E91-2EDE-4EA4-8123-FB8EA8CDB042}"/>
                </a:ext>
              </a:extLst>
            </p:cNvPr>
            <p:cNvSpPr/>
            <p:nvPr/>
          </p:nvSpPr>
          <p:spPr>
            <a:xfrm>
              <a:off x="3035750" y="4029952"/>
              <a:ext cx="144000" cy="1440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215" name="Google Shape;1165;p37">
              <a:extLst>
                <a:ext uri="{FF2B5EF4-FFF2-40B4-BE49-F238E27FC236}">
                  <a16:creationId xmlns:a16="http://schemas.microsoft.com/office/drawing/2014/main" id="{0E0AC0D3-DBD0-4EBB-ADB0-1E0F25D1675B}"/>
                </a:ext>
              </a:extLst>
            </p:cNvPr>
            <p:cNvSpPr/>
            <p:nvPr/>
          </p:nvSpPr>
          <p:spPr>
            <a:xfrm>
              <a:off x="3226204" y="4029952"/>
              <a:ext cx="144000" cy="1440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216" name="Google Shape;1166;p37">
              <a:extLst>
                <a:ext uri="{FF2B5EF4-FFF2-40B4-BE49-F238E27FC236}">
                  <a16:creationId xmlns:a16="http://schemas.microsoft.com/office/drawing/2014/main" id="{2BAF0416-21D5-4317-82CD-F22698399890}"/>
                </a:ext>
              </a:extLst>
            </p:cNvPr>
            <p:cNvSpPr/>
            <p:nvPr/>
          </p:nvSpPr>
          <p:spPr>
            <a:xfrm>
              <a:off x="3416658" y="4029952"/>
              <a:ext cx="144000" cy="1440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grpSp>
      <p:sp>
        <p:nvSpPr>
          <p:cNvPr id="217" name="Google Shape;1178;p37">
            <a:extLst>
              <a:ext uri="{FF2B5EF4-FFF2-40B4-BE49-F238E27FC236}">
                <a16:creationId xmlns:a16="http://schemas.microsoft.com/office/drawing/2014/main" id="{FCC893B8-A521-4A50-907D-301A3A5B9F52}"/>
              </a:ext>
            </a:extLst>
          </p:cNvPr>
          <p:cNvSpPr txBox="1"/>
          <p:nvPr/>
        </p:nvSpPr>
        <p:spPr>
          <a:xfrm>
            <a:off x="5685406" y="4534182"/>
            <a:ext cx="1058094" cy="191134"/>
          </a:xfrm>
          <a:prstGeom prst="rect">
            <a:avLst/>
          </a:prstGeom>
          <a:noFill/>
          <a:ln>
            <a:noFill/>
          </a:ln>
        </p:spPr>
        <p:txBody>
          <a:bodyPr spcFirstLastPara="1" wrap="square" lIns="91425" tIns="6350" rIns="0" bIns="0" anchor="ctr" anchorCtr="0">
            <a:noAutofit/>
          </a:bodyPr>
          <a:lstStyle/>
          <a:p>
            <a:pPr algn="r"/>
            <a:r>
              <a:rPr lang="es-AR">
                <a:solidFill>
                  <a:srgbClr val="2A2929"/>
                </a:solidFill>
                <a:latin typeface="Barlow"/>
              </a:rPr>
              <a:t>E-WALLET</a:t>
            </a:r>
          </a:p>
        </p:txBody>
      </p:sp>
      <p:sp>
        <p:nvSpPr>
          <p:cNvPr id="218" name="Google Shape;992;p37">
            <a:extLst>
              <a:ext uri="{FF2B5EF4-FFF2-40B4-BE49-F238E27FC236}">
                <a16:creationId xmlns:a16="http://schemas.microsoft.com/office/drawing/2014/main" id="{838F1ABE-03E9-4628-AB5C-903A22DC298C}"/>
              </a:ext>
            </a:extLst>
          </p:cNvPr>
          <p:cNvSpPr txBox="1"/>
          <p:nvPr/>
        </p:nvSpPr>
        <p:spPr>
          <a:xfrm>
            <a:off x="5937578" y="3132047"/>
            <a:ext cx="864000" cy="212700"/>
          </a:xfrm>
          <a:prstGeom prst="rect">
            <a:avLst/>
          </a:prstGeom>
          <a:noFill/>
          <a:ln>
            <a:noFill/>
          </a:ln>
        </p:spPr>
        <p:txBody>
          <a:bodyPr spcFirstLastPara="1" wrap="square" lIns="91425" tIns="6350" rIns="0" bIns="0" anchor="ctr" anchorCtr="0">
            <a:noAutofit/>
          </a:bodyPr>
          <a:lstStyle/>
          <a:p>
            <a:pPr marL="0" marR="0" lvl="0" indent="0" algn="r">
              <a:lnSpc>
                <a:spcPct val="100000"/>
              </a:lnSpc>
              <a:spcBef>
                <a:spcPts val="0"/>
              </a:spcBef>
              <a:spcAft>
                <a:spcPts val="0"/>
              </a:spcAft>
              <a:buNone/>
            </a:pPr>
            <a:r>
              <a:rPr lang="es-AR" dirty="0">
                <a:solidFill>
                  <a:srgbClr val="2A2929"/>
                </a:solidFill>
                <a:latin typeface="Barlow"/>
                <a:sym typeface="Barlow"/>
              </a:rPr>
              <a:t>Noche</a:t>
            </a:r>
            <a:endParaRPr lang="es-AR" dirty="0"/>
          </a:p>
        </p:txBody>
      </p:sp>
      <p:grpSp>
        <p:nvGrpSpPr>
          <p:cNvPr id="219" name="Google Shape;993;p37">
            <a:extLst>
              <a:ext uri="{FF2B5EF4-FFF2-40B4-BE49-F238E27FC236}">
                <a16:creationId xmlns:a16="http://schemas.microsoft.com/office/drawing/2014/main" id="{174F21AB-22A0-4648-BDFB-860101308544}"/>
              </a:ext>
            </a:extLst>
          </p:cNvPr>
          <p:cNvGrpSpPr/>
          <p:nvPr/>
        </p:nvGrpSpPr>
        <p:grpSpPr>
          <a:xfrm>
            <a:off x="6940962" y="3200330"/>
            <a:ext cx="1477226" cy="144000"/>
            <a:chOff x="2083432" y="4029952"/>
            <a:chExt cx="1477226" cy="144000"/>
          </a:xfrm>
        </p:grpSpPr>
        <p:sp>
          <p:nvSpPr>
            <p:cNvPr id="220" name="Google Shape;994;p37">
              <a:extLst>
                <a:ext uri="{FF2B5EF4-FFF2-40B4-BE49-F238E27FC236}">
                  <a16:creationId xmlns:a16="http://schemas.microsoft.com/office/drawing/2014/main" id="{A5AC5DE1-7EB9-4D0A-9739-27762FFDD580}"/>
                </a:ext>
              </a:extLst>
            </p:cNvPr>
            <p:cNvSpPr/>
            <p:nvPr/>
          </p:nvSpPr>
          <p:spPr>
            <a:xfrm>
              <a:off x="2083432" y="4029952"/>
              <a:ext cx="144000" cy="144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221" name="Google Shape;995;p37">
              <a:extLst>
                <a:ext uri="{FF2B5EF4-FFF2-40B4-BE49-F238E27FC236}">
                  <a16:creationId xmlns:a16="http://schemas.microsoft.com/office/drawing/2014/main" id="{BB9D394B-C06A-4403-84F9-01E091CD209A}"/>
                </a:ext>
              </a:extLst>
            </p:cNvPr>
            <p:cNvSpPr/>
            <p:nvPr/>
          </p:nvSpPr>
          <p:spPr>
            <a:xfrm>
              <a:off x="2273898" y="4029952"/>
              <a:ext cx="144000" cy="144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222" name="Google Shape;996;p37">
              <a:extLst>
                <a:ext uri="{FF2B5EF4-FFF2-40B4-BE49-F238E27FC236}">
                  <a16:creationId xmlns:a16="http://schemas.microsoft.com/office/drawing/2014/main" id="{F3DCC7D3-08C1-48B9-B0B9-0444EDBD3153}"/>
                </a:ext>
              </a:extLst>
            </p:cNvPr>
            <p:cNvSpPr/>
            <p:nvPr/>
          </p:nvSpPr>
          <p:spPr>
            <a:xfrm>
              <a:off x="2464364" y="4029952"/>
              <a:ext cx="144000" cy="144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223" name="Google Shape;997;p37">
              <a:extLst>
                <a:ext uri="{FF2B5EF4-FFF2-40B4-BE49-F238E27FC236}">
                  <a16:creationId xmlns:a16="http://schemas.microsoft.com/office/drawing/2014/main" id="{58EEF770-79A7-4F2B-96CD-D01BEA45F9B1}"/>
                </a:ext>
              </a:extLst>
            </p:cNvPr>
            <p:cNvSpPr/>
            <p:nvPr/>
          </p:nvSpPr>
          <p:spPr>
            <a:xfrm>
              <a:off x="2654830" y="4029952"/>
              <a:ext cx="144000" cy="144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224" name="Google Shape;998;p37">
              <a:extLst>
                <a:ext uri="{FF2B5EF4-FFF2-40B4-BE49-F238E27FC236}">
                  <a16:creationId xmlns:a16="http://schemas.microsoft.com/office/drawing/2014/main" id="{7C596416-9859-481C-9272-88ABE78E93E4}"/>
                </a:ext>
              </a:extLst>
            </p:cNvPr>
            <p:cNvSpPr/>
            <p:nvPr/>
          </p:nvSpPr>
          <p:spPr>
            <a:xfrm>
              <a:off x="2845295" y="4029952"/>
              <a:ext cx="144000" cy="144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225" name="Google Shape;999;p37">
              <a:extLst>
                <a:ext uri="{FF2B5EF4-FFF2-40B4-BE49-F238E27FC236}">
                  <a16:creationId xmlns:a16="http://schemas.microsoft.com/office/drawing/2014/main" id="{F8D9B44D-2987-4786-9F77-74F40953EB25}"/>
                </a:ext>
              </a:extLst>
            </p:cNvPr>
            <p:cNvSpPr/>
            <p:nvPr/>
          </p:nvSpPr>
          <p:spPr>
            <a:xfrm>
              <a:off x="3035750" y="4029952"/>
              <a:ext cx="1440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226" name="Google Shape;1000;p37">
              <a:extLst>
                <a:ext uri="{FF2B5EF4-FFF2-40B4-BE49-F238E27FC236}">
                  <a16:creationId xmlns:a16="http://schemas.microsoft.com/office/drawing/2014/main" id="{474459E3-3F80-4676-A6E6-82F939C4ECD6}"/>
                </a:ext>
              </a:extLst>
            </p:cNvPr>
            <p:cNvSpPr/>
            <p:nvPr/>
          </p:nvSpPr>
          <p:spPr>
            <a:xfrm>
              <a:off x="3226204" y="4029952"/>
              <a:ext cx="1440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sp>
          <p:nvSpPr>
            <p:cNvPr id="227" name="Google Shape;1001;p37">
              <a:extLst>
                <a:ext uri="{FF2B5EF4-FFF2-40B4-BE49-F238E27FC236}">
                  <a16:creationId xmlns:a16="http://schemas.microsoft.com/office/drawing/2014/main" id="{C32AF1A0-C787-470F-B62B-E6BE4F8A38F8}"/>
                </a:ext>
              </a:extLst>
            </p:cNvPr>
            <p:cNvSpPr/>
            <p:nvPr/>
          </p:nvSpPr>
          <p:spPr>
            <a:xfrm>
              <a:off x="3416658" y="4029952"/>
              <a:ext cx="1440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lang="es-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380"/>
        <p:cNvGrpSpPr/>
        <p:nvPr/>
      </p:nvGrpSpPr>
      <p:grpSpPr>
        <a:xfrm>
          <a:off x="0" y="0"/>
          <a:ext cx="0" cy="0"/>
          <a:chOff x="0" y="0"/>
          <a:chExt cx="0" cy="0"/>
        </a:xfrm>
      </p:grpSpPr>
      <p:grpSp>
        <p:nvGrpSpPr>
          <p:cNvPr id="1381" name="Google Shape;1381;p40"/>
          <p:cNvGrpSpPr/>
          <p:nvPr/>
        </p:nvGrpSpPr>
        <p:grpSpPr>
          <a:xfrm>
            <a:off x="7942300" y="2088675"/>
            <a:ext cx="385552" cy="950130"/>
            <a:chOff x="7942300" y="2088675"/>
            <a:chExt cx="385552" cy="950130"/>
          </a:xfrm>
        </p:grpSpPr>
        <p:sp>
          <p:nvSpPr>
            <p:cNvPr id="1382" name="Google Shape;1382;p40"/>
            <p:cNvSpPr/>
            <p:nvPr/>
          </p:nvSpPr>
          <p:spPr>
            <a:xfrm>
              <a:off x="7942300" y="2088675"/>
              <a:ext cx="385552" cy="950130"/>
            </a:xfrm>
            <a:custGeom>
              <a:avLst/>
              <a:gdLst/>
              <a:ahLst/>
              <a:cxnLst/>
              <a:rect l="l" t="t" r="r" b="b"/>
              <a:pathLst>
                <a:path w="2595" h="6618" extrusionOk="0">
                  <a:moveTo>
                    <a:pt x="1643" y="0"/>
                  </a:moveTo>
                  <a:lnTo>
                    <a:pt x="1414" y="1395"/>
                  </a:lnTo>
                  <a:cubicBezTo>
                    <a:pt x="918" y="1505"/>
                    <a:pt x="716" y="1872"/>
                    <a:pt x="661" y="2202"/>
                  </a:cubicBezTo>
                  <a:lnTo>
                    <a:pt x="33" y="6022"/>
                  </a:lnTo>
                  <a:cubicBezTo>
                    <a:pt x="1" y="6209"/>
                    <a:pt x="128" y="6385"/>
                    <a:pt x="315" y="6414"/>
                  </a:cubicBezTo>
                  <a:lnTo>
                    <a:pt x="1520" y="6614"/>
                  </a:lnTo>
                  <a:cubicBezTo>
                    <a:pt x="1538" y="6617"/>
                    <a:pt x="1555" y="6618"/>
                    <a:pt x="1573" y="6618"/>
                  </a:cubicBezTo>
                  <a:cubicBezTo>
                    <a:pt x="1739" y="6618"/>
                    <a:pt x="1885" y="6502"/>
                    <a:pt x="1911" y="6332"/>
                  </a:cubicBezTo>
                  <a:lnTo>
                    <a:pt x="2538" y="2513"/>
                  </a:lnTo>
                  <a:cubicBezTo>
                    <a:pt x="2595" y="2178"/>
                    <a:pt x="2563" y="1706"/>
                    <a:pt x="2084" y="1509"/>
                  </a:cubicBezTo>
                  <a:lnTo>
                    <a:pt x="2313" y="113"/>
                  </a:lnTo>
                  <a:lnTo>
                    <a:pt x="16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40"/>
            <p:cNvSpPr/>
            <p:nvPr/>
          </p:nvSpPr>
          <p:spPr>
            <a:xfrm rot="552024">
              <a:off x="8083726" y="2442379"/>
              <a:ext cx="172621" cy="13065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4" name="Google Shape;1384;p40"/>
          <p:cNvGrpSpPr/>
          <p:nvPr/>
        </p:nvGrpSpPr>
        <p:grpSpPr>
          <a:xfrm rot="529135">
            <a:off x="4896605" y="3314516"/>
            <a:ext cx="638612" cy="825898"/>
            <a:chOff x="7528758" y="3224549"/>
            <a:chExt cx="638662" cy="825963"/>
          </a:xfrm>
        </p:grpSpPr>
        <p:grpSp>
          <p:nvGrpSpPr>
            <p:cNvPr id="1385" name="Google Shape;1385;p40"/>
            <p:cNvGrpSpPr/>
            <p:nvPr/>
          </p:nvGrpSpPr>
          <p:grpSpPr>
            <a:xfrm rot="-1092437">
              <a:off x="7640100" y="3255502"/>
              <a:ext cx="320563" cy="764056"/>
              <a:chOff x="7089565" y="2941940"/>
              <a:chExt cx="537061" cy="1280073"/>
            </a:xfrm>
          </p:grpSpPr>
          <p:sp>
            <p:nvSpPr>
              <p:cNvPr id="1386" name="Google Shape;1386;p40"/>
              <p:cNvSpPr/>
              <p:nvPr/>
            </p:nvSpPr>
            <p:spPr>
              <a:xfrm>
                <a:off x="7242421" y="3003260"/>
                <a:ext cx="200248" cy="1218753"/>
              </a:xfrm>
              <a:custGeom>
                <a:avLst/>
                <a:gdLst/>
                <a:ahLst/>
                <a:cxnLst/>
                <a:rect l="l" t="t" r="r" b="b"/>
                <a:pathLst>
                  <a:path w="2041" h="12422" extrusionOk="0">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87;p40"/>
              <p:cNvSpPr/>
              <p:nvPr/>
            </p:nvSpPr>
            <p:spPr>
              <a:xfrm>
                <a:off x="7422846" y="3619498"/>
                <a:ext cx="203780" cy="251659"/>
              </a:xfrm>
              <a:custGeom>
                <a:avLst/>
                <a:gdLst/>
                <a:ahLst/>
                <a:cxnLst/>
                <a:rect l="l" t="t" r="r" b="b"/>
                <a:pathLst>
                  <a:path w="2077" h="2565" extrusionOk="0">
                    <a:moveTo>
                      <a:pt x="1588" y="0"/>
                    </a:moveTo>
                    <a:cubicBezTo>
                      <a:pt x="1537" y="0"/>
                      <a:pt x="1458" y="28"/>
                      <a:pt x="1347" y="90"/>
                    </a:cubicBezTo>
                    <a:cubicBezTo>
                      <a:pt x="163" y="745"/>
                      <a:pt x="1" y="2565"/>
                      <a:pt x="1" y="2565"/>
                    </a:cubicBezTo>
                    <a:cubicBezTo>
                      <a:pt x="1" y="2565"/>
                      <a:pt x="2076" y="0"/>
                      <a:pt x="1588"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1388;p40"/>
              <p:cNvSpPr/>
              <p:nvPr/>
            </p:nvSpPr>
            <p:spPr>
              <a:xfrm>
                <a:off x="7397338" y="3419253"/>
                <a:ext cx="202112" cy="230859"/>
              </a:xfrm>
              <a:custGeom>
                <a:avLst/>
                <a:gdLst/>
                <a:ahLst/>
                <a:cxnLst/>
                <a:rect l="l" t="t" r="r" b="b"/>
                <a:pathLst>
                  <a:path w="2060" h="2353" extrusionOk="0">
                    <a:moveTo>
                      <a:pt x="1678" y="0"/>
                    </a:moveTo>
                    <a:cubicBezTo>
                      <a:pt x="1637" y="0"/>
                      <a:pt x="1566" y="28"/>
                      <a:pt x="1460" y="90"/>
                    </a:cubicBezTo>
                    <a:cubicBezTo>
                      <a:pt x="383" y="722"/>
                      <a:pt x="1" y="2352"/>
                      <a:pt x="1" y="2352"/>
                    </a:cubicBezTo>
                    <a:cubicBezTo>
                      <a:pt x="1" y="2352"/>
                      <a:pt x="2060" y="0"/>
                      <a:pt x="1678"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9" name="Google Shape;1389;p40"/>
              <p:cNvSpPr/>
              <p:nvPr/>
            </p:nvSpPr>
            <p:spPr>
              <a:xfrm>
                <a:off x="7374085" y="3226169"/>
                <a:ext cx="148150" cy="269024"/>
              </a:xfrm>
              <a:custGeom>
                <a:avLst/>
                <a:gdLst/>
                <a:ahLst/>
                <a:cxnLst/>
                <a:rect l="l" t="t" r="r" b="b"/>
                <a:pathLst>
                  <a:path w="1510" h="2742" extrusionOk="0">
                    <a:moveTo>
                      <a:pt x="1133" y="0"/>
                    </a:moveTo>
                    <a:cubicBezTo>
                      <a:pt x="1085" y="0"/>
                      <a:pt x="1013" y="40"/>
                      <a:pt x="912" y="129"/>
                    </a:cubicBezTo>
                    <a:cubicBezTo>
                      <a:pt x="1" y="922"/>
                      <a:pt x="4" y="2741"/>
                      <a:pt x="4" y="2741"/>
                    </a:cubicBezTo>
                    <a:cubicBezTo>
                      <a:pt x="327" y="2517"/>
                      <a:pt x="1509" y="0"/>
                      <a:pt x="1133"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0" name="Google Shape;1390;p40"/>
              <p:cNvSpPr/>
              <p:nvPr/>
            </p:nvSpPr>
            <p:spPr>
              <a:xfrm>
                <a:off x="7329151" y="3064972"/>
                <a:ext cx="123426" cy="217614"/>
              </a:xfrm>
              <a:custGeom>
                <a:avLst/>
                <a:gdLst/>
                <a:ahLst/>
                <a:cxnLst/>
                <a:rect l="l" t="t" r="r" b="b"/>
                <a:pathLst>
                  <a:path w="1258" h="2218" extrusionOk="0">
                    <a:moveTo>
                      <a:pt x="893" y="1"/>
                    </a:moveTo>
                    <a:cubicBezTo>
                      <a:pt x="869" y="1"/>
                      <a:pt x="840" y="9"/>
                      <a:pt x="805" y="27"/>
                    </a:cubicBezTo>
                    <a:cubicBezTo>
                      <a:pt x="226" y="323"/>
                      <a:pt x="0" y="2217"/>
                      <a:pt x="0" y="2217"/>
                    </a:cubicBezTo>
                    <a:cubicBezTo>
                      <a:pt x="275" y="2077"/>
                      <a:pt x="1257" y="1"/>
                      <a:pt x="893"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1;p40"/>
              <p:cNvSpPr/>
              <p:nvPr/>
            </p:nvSpPr>
            <p:spPr>
              <a:xfrm>
                <a:off x="7279998" y="2941940"/>
                <a:ext cx="85947" cy="171501"/>
              </a:xfrm>
              <a:custGeom>
                <a:avLst/>
                <a:gdLst/>
                <a:ahLst/>
                <a:cxnLst/>
                <a:rect l="l" t="t" r="r" b="b"/>
                <a:pathLst>
                  <a:path w="876" h="1748" extrusionOk="0">
                    <a:moveTo>
                      <a:pt x="705" y="1"/>
                    </a:moveTo>
                    <a:cubicBezTo>
                      <a:pt x="668" y="1"/>
                      <a:pt x="605" y="61"/>
                      <a:pt x="514" y="204"/>
                    </a:cubicBezTo>
                    <a:cubicBezTo>
                      <a:pt x="0" y="993"/>
                      <a:pt x="64" y="1747"/>
                      <a:pt x="64" y="1747"/>
                    </a:cubicBezTo>
                    <a:cubicBezTo>
                      <a:pt x="530" y="1252"/>
                      <a:pt x="876" y="1"/>
                      <a:pt x="705"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40"/>
              <p:cNvSpPr/>
              <p:nvPr/>
            </p:nvSpPr>
            <p:spPr>
              <a:xfrm>
                <a:off x="7090939" y="2952144"/>
                <a:ext cx="162474" cy="89675"/>
              </a:xfrm>
              <a:custGeom>
                <a:avLst/>
                <a:gdLst/>
                <a:ahLst/>
                <a:cxnLst/>
                <a:rect l="l" t="t" r="r" b="b"/>
                <a:pathLst>
                  <a:path w="1656" h="914" extrusionOk="0">
                    <a:moveTo>
                      <a:pt x="669" y="1"/>
                    </a:moveTo>
                    <a:cubicBezTo>
                      <a:pt x="0" y="1"/>
                      <a:pt x="1175" y="886"/>
                      <a:pt x="1655" y="913"/>
                    </a:cubicBezTo>
                    <a:cubicBezTo>
                      <a:pt x="1655" y="913"/>
                      <a:pt x="1410" y="25"/>
                      <a:pt x="692" y="1"/>
                    </a:cubicBezTo>
                    <a:cubicBezTo>
                      <a:pt x="684" y="1"/>
                      <a:pt x="677" y="1"/>
                      <a:pt x="669"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3" name="Google Shape;1393;p40"/>
              <p:cNvSpPr/>
              <p:nvPr/>
            </p:nvSpPr>
            <p:spPr>
              <a:xfrm>
                <a:off x="7089565" y="3107945"/>
                <a:ext cx="219576" cy="95562"/>
              </a:xfrm>
              <a:custGeom>
                <a:avLst/>
                <a:gdLst/>
                <a:ahLst/>
                <a:cxnLst/>
                <a:rect l="l" t="t" r="r" b="b"/>
                <a:pathLst>
                  <a:path w="2238" h="974" extrusionOk="0">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4" name="Google Shape;1394;p40"/>
              <p:cNvSpPr/>
              <p:nvPr/>
            </p:nvSpPr>
            <p:spPr>
              <a:xfrm>
                <a:off x="7126945" y="3272674"/>
                <a:ext cx="220851" cy="117931"/>
              </a:xfrm>
              <a:custGeom>
                <a:avLst/>
                <a:gdLst/>
                <a:ahLst/>
                <a:cxnLst/>
                <a:rect l="l" t="t" r="r" b="b"/>
                <a:pathLst>
                  <a:path w="2251" h="1202" extrusionOk="0">
                    <a:moveTo>
                      <a:pt x="752" y="0"/>
                    </a:moveTo>
                    <a:cubicBezTo>
                      <a:pt x="0" y="0"/>
                      <a:pt x="586" y="698"/>
                      <a:pt x="2251" y="1202"/>
                    </a:cubicBezTo>
                    <a:cubicBezTo>
                      <a:pt x="2251" y="1202"/>
                      <a:pt x="1655" y="38"/>
                      <a:pt x="815" y="2"/>
                    </a:cubicBezTo>
                    <a:cubicBezTo>
                      <a:pt x="793" y="1"/>
                      <a:pt x="772" y="0"/>
                      <a:pt x="752"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40"/>
              <p:cNvSpPr/>
              <p:nvPr/>
            </p:nvSpPr>
            <p:spPr>
              <a:xfrm>
                <a:off x="7090350" y="3435147"/>
                <a:ext cx="295122" cy="139025"/>
              </a:xfrm>
              <a:custGeom>
                <a:avLst/>
                <a:gdLst/>
                <a:ahLst/>
                <a:cxnLst/>
                <a:rect l="l" t="t" r="r" b="b"/>
                <a:pathLst>
                  <a:path w="3008" h="1417" extrusionOk="0">
                    <a:moveTo>
                      <a:pt x="1029" y="0"/>
                    </a:moveTo>
                    <a:cubicBezTo>
                      <a:pt x="1004" y="0"/>
                      <a:pt x="979" y="1"/>
                      <a:pt x="955" y="3"/>
                    </a:cubicBezTo>
                    <a:cubicBezTo>
                      <a:pt x="0" y="87"/>
                      <a:pt x="1946" y="1258"/>
                      <a:pt x="3007" y="1416"/>
                    </a:cubicBezTo>
                    <a:cubicBezTo>
                      <a:pt x="3007" y="1416"/>
                      <a:pt x="1969" y="0"/>
                      <a:pt x="1029" y="0"/>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40"/>
              <p:cNvSpPr/>
              <p:nvPr/>
            </p:nvSpPr>
            <p:spPr>
              <a:xfrm>
                <a:off x="7139209" y="3640984"/>
                <a:ext cx="271772" cy="137652"/>
              </a:xfrm>
              <a:custGeom>
                <a:avLst/>
                <a:gdLst/>
                <a:ahLst/>
                <a:cxnLst/>
                <a:rect l="l" t="t" r="r" b="b"/>
                <a:pathLst>
                  <a:path w="2770" h="1403" extrusionOk="0">
                    <a:moveTo>
                      <a:pt x="720" y="1"/>
                    </a:moveTo>
                    <a:cubicBezTo>
                      <a:pt x="0" y="1"/>
                      <a:pt x="1042" y="1000"/>
                      <a:pt x="2770" y="1402"/>
                    </a:cubicBezTo>
                    <a:cubicBezTo>
                      <a:pt x="2770" y="1402"/>
                      <a:pt x="1790" y="123"/>
                      <a:pt x="843" y="9"/>
                    </a:cubicBezTo>
                    <a:cubicBezTo>
                      <a:pt x="798" y="4"/>
                      <a:pt x="756" y="1"/>
                      <a:pt x="720" y="1"/>
                    </a:cubicBezTo>
                    <a:close/>
                  </a:path>
                </a:pathLst>
              </a:custGeom>
              <a:solidFill>
                <a:srgbClr val="83C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97" name="Google Shape;1397;p40"/>
            <p:cNvGrpSpPr/>
            <p:nvPr/>
          </p:nvGrpSpPr>
          <p:grpSpPr>
            <a:xfrm rot="1092976" flipH="1">
              <a:off x="7927586" y="3481327"/>
              <a:ext cx="177987" cy="424228"/>
              <a:chOff x="7089565" y="2941940"/>
              <a:chExt cx="537061" cy="1280073"/>
            </a:xfrm>
          </p:grpSpPr>
          <p:sp>
            <p:nvSpPr>
              <p:cNvPr id="1398" name="Google Shape;1398;p40"/>
              <p:cNvSpPr/>
              <p:nvPr/>
            </p:nvSpPr>
            <p:spPr>
              <a:xfrm>
                <a:off x="7242421" y="3003260"/>
                <a:ext cx="200248" cy="1218753"/>
              </a:xfrm>
              <a:custGeom>
                <a:avLst/>
                <a:gdLst/>
                <a:ahLst/>
                <a:cxnLst/>
                <a:rect l="l" t="t" r="r" b="b"/>
                <a:pathLst>
                  <a:path w="2041" h="12422" extrusionOk="0">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9" name="Google Shape;1399;p40"/>
              <p:cNvSpPr/>
              <p:nvPr/>
            </p:nvSpPr>
            <p:spPr>
              <a:xfrm>
                <a:off x="7422846" y="3619498"/>
                <a:ext cx="203780" cy="251659"/>
              </a:xfrm>
              <a:custGeom>
                <a:avLst/>
                <a:gdLst/>
                <a:ahLst/>
                <a:cxnLst/>
                <a:rect l="l" t="t" r="r" b="b"/>
                <a:pathLst>
                  <a:path w="2077" h="2565" extrusionOk="0">
                    <a:moveTo>
                      <a:pt x="1588" y="0"/>
                    </a:moveTo>
                    <a:cubicBezTo>
                      <a:pt x="1537" y="0"/>
                      <a:pt x="1458" y="28"/>
                      <a:pt x="1347" y="90"/>
                    </a:cubicBezTo>
                    <a:cubicBezTo>
                      <a:pt x="163" y="745"/>
                      <a:pt x="1" y="2565"/>
                      <a:pt x="1" y="2565"/>
                    </a:cubicBezTo>
                    <a:cubicBezTo>
                      <a:pt x="1" y="2565"/>
                      <a:pt x="2076" y="0"/>
                      <a:pt x="15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0" name="Google Shape;1400;p40"/>
              <p:cNvSpPr/>
              <p:nvPr/>
            </p:nvSpPr>
            <p:spPr>
              <a:xfrm>
                <a:off x="7397338" y="3419253"/>
                <a:ext cx="202112" cy="230859"/>
              </a:xfrm>
              <a:custGeom>
                <a:avLst/>
                <a:gdLst/>
                <a:ahLst/>
                <a:cxnLst/>
                <a:rect l="l" t="t" r="r" b="b"/>
                <a:pathLst>
                  <a:path w="2060" h="2353" extrusionOk="0">
                    <a:moveTo>
                      <a:pt x="1678" y="0"/>
                    </a:moveTo>
                    <a:cubicBezTo>
                      <a:pt x="1637" y="0"/>
                      <a:pt x="1566" y="28"/>
                      <a:pt x="1460" y="90"/>
                    </a:cubicBezTo>
                    <a:cubicBezTo>
                      <a:pt x="383" y="722"/>
                      <a:pt x="1" y="2352"/>
                      <a:pt x="1" y="2352"/>
                    </a:cubicBezTo>
                    <a:cubicBezTo>
                      <a:pt x="1" y="2352"/>
                      <a:pt x="2060" y="0"/>
                      <a:pt x="16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1" name="Google Shape;1401;p40"/>
              <p:cNvSpPr/>
              <p:nvPr/>
            </p:nvSpPr>
            <p:spPr>
              <a:xfrm>
                <a:off x="7374085" y="3226169"/>
                <a:ext cx="148150" cy="269024"/>
              </a:xfrm>
              <a:custGeom>
                <a:avLst/>
                <a:gdLst/>
                <a:ahLst/>
                <a:cxnLst/>
                <a:rect l="l" t="t" r="r" b="b"/>
                <a:pathLst>
                  <a:path w="1510" h="2742" extrusionOk="0">
                    <a:moveTo>
                      <a:pt x="1133" y="0"/>
                    </a:moveTo>
                    <a:cubicBezTo>
                      <a:pt x="1085" y="0"/>
                      <a:pt x="1013" y="40"/>
                      <a:pt x="912" y="129"/>
                    </a:cubicBezTo>
                    <a:cubicBezTo>
                      <a:pt x="1" y="922"/>
                      <a:pt x="4" y="2741"/>
                      <a:pt x="4" y="2741"/>
                    </a:cubicBezTo>
                    <a:cubicBezTo>
                      <a:pt x="327" y="2517"/>
                      <a:pt x="1509" y="0"/>
                      <a:pt x="1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2" name="Google Shape;1402;p40"/>
              <p:cNvSpPr/>
              <p:nvPr/>
            </p:nvSpPr>
            <p:spPr>
              <a:xfrm>
                <a:off x="7329151" y="3064972"/>
                <a:ext cx="123426" cy="217614"/>
              </a:xfrm>
              <a:custGeom>
                <a:avLst/>
                <a:gdLst/>
                <a:ahLst/>
                <a:cxnLst/>
                <a:rect l="l" t="t" r="r" b="b"/>
                <a:pathLst>
                  <a:path w="1258" h="2218" extrusionOk="0">
                    <a:moveTo>
                      <a:pt x="893" y="1"/>
                    </a:moveTo>
                    <a:cubicBezTo>
                      <a:pt x="869" y="1"/>
                      <a:pt x="840" y="9"/>
                      <a:pt x="805" y="27"/>
                    </a:cubicBezTo>
                    <a:cubicBezTo>
                      <a:pt x="226" y="323"/>
                      <a:pt x="0" y="2217"/>
                      <a:pt x="0" y="2217"/>
                    </a:cubicBezTo>
                    <a:cubicBezTo>
                      <a:pt x="275" y="2077"/>
                      <a:pt x="1257" y="1"/>
                      <a:pt x="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40"/>
              <p:cNvSpPr/>
              <p:nvPr/>
            </p:nvSpPr>
            <p:spPr>
              <a:xfrm>
                <a:off x="7279998" y="2941940"/>
                <a:ext cx="85947" cy="171501"/>
              </a:xfrm>
              <a:custGeom>
                <a:avLst/>
                <a:gdLst/>
                <a:ahLst/>
                <a:cxnLst/>
                <a:rect l="l" t="t" r="r" b="b"/>
                <a:pathLst>
                  <a:path w="876" h="1748" extrusionOk="0">
                    <a:moveTo>
                      <a:pt x="705" y="1"/>
                    </a:moveTo>
                    <a:cubicBezTo>
                      <a:pt x="668" y="1"/>
                      <a:pt x="605" y="61"/>
                      <a:pt x="514" y="204"/>
                    </a:cubicBezTo>
                    <a:cubicBezTo>
                      <a:pt x="0" y="993"/>
                      <a:pt x="64" y="1747"/>
                      <a:pt x="64" y="1747"/>
                    </a:cubicBezTo>
                    <a:cubicBezTo>
                      <a:pt x="530" y="1252"/>
                      <a:pt x="876" y="1"/>
                      <a:pt x="7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40"/>
              <p:cNvSpPr/>
              <p:nvPr/>
            </p:nvSpPr>
            <p:spPr>
              <a:xfrm>
                <a:off x="7090939" y="2952144"/>
                <a:ext cx="162474" cy="89675"/>
              </a:xfrm>
              <a:custGeom>
                <a:avLst/>
                <a:gdLst/>
                <a:ahLst/>
                <a:cxnLst/>
                <a:rect l="l" t="t" r="r" b="b"/>
                <a:pathLst>
                  <a:path w="1656" h="914" extrusionOk="0">
                    <a:moveTo>
                      <a:pt x="669" y="1"/>
                    </a:moveTo>
                    <a:cubicBezTo>
                      <a:pt x="0" y="1"/>
                      <a:pt x="1175" y="886"/>
                      <a:pt x="1655" y="913"/>
                    </a:cubicBezTo>
                    <a:cubicBezTo>
                      <a:pt x="1655" y="913"/>
                      <a:pt x="1410" y="25"/>
                      <a:pt x="692" y="1"/>
                    </a:cubicBezTo>
                    <a:cubicBezTo>
                      <a:pt x="684" y="1"/>
                      <a:pt x="677" y="1"/>
                      <a:pt x="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40"/>
              <p:cNvSpPr/>
              <p:nvPr/>
            </p:nvSpPr>
            <p:spPr>
              <a:xfrm>
                <a:off x="7089565" y="3107945"/>
                <a:ext cx="219576" cy="95562"/>
              </a:xfrm>
              <a:custGeom>
                <a:avLst/>
                <a:gdLst/>
                <a:ahLst/>
                <a:cxnLst/>
                <a:rect l="l" t="t" r="r" b="b"/>
                <a:pathLst>
                  <a:path w="2238" h="974" extrusionOk="0">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6" name="Google Shape;1406;p40"/>
              <p:cNvSpPr/>
              <p:nvPr/>
            </p:nvSpPr>
            <p:spPr>
              <a:xfrm>
                <a:off x="7126945" y="3272674"/>
                <a:ext cx="220851" cy="117931"/>
              </a:xfrm>
              <a:custGeom>
                <a:avLst/>
                <a:gdLst/>
                <a:ahLst/>
                <a:cxnLst/>
                <a:rect l="l" t="t" r="r" b="b"/>
                <a:pathLst>
                  <a:path w="2251" h="1202" extrusionOk="0">
                    <a:moveTo>
                      <a:pt x="752" y="0"/>
                    </a:moveTo>
                    <a:cubicBezTo>
                      <a:pt x="0" y="0"/>
                      <a:pt x="586" y="698"/>
                      <a:pt x="2251" y="1202"/>
                    </a:cubicBezTo>
                    <a:cubicBezTo>
                      <a:pt x="2251" y="1202"/>
                      <a:pt x="1655" y="38"/>
                      <a:pt x="815" y="2"/>
                    </a:cubicBezTo>
                    <a:cubicBezTo>
                      <a:pt x="793" y="1"/>
                      <a:pt x="772" y="0"/>
                      <a:pt x="7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7" name="Google Shape;1407;p40"/>
              <p:cNvSpPr/>
              <p:nvPr/>
            </p:nvSpPr>
            <p:spPr>
              <a:xfrm>
                <a:off x="7090350" y="3435147"/>
                <a:ext cx="295122" cy="139025"/>
              </a:xfrm>
              <a:custGeom>
                <a:avLst/>
                <a:gdLst/>
                <a:ahLst/>
                <a:cxnLst/>
                <a:rect l="l" t="t" r="r" b="b"/>
                <a:pathLst>
                  <a:path w="3008" h="1417" extrusionOk="0">
                    <a:moveTo>
                      <a:pt x="1029" y="0"/>
                    </a:moveTo>
                    <a:cubicBezTo>
                      <a:pt x="1004" y="0"/>
                      <a:pt x="979" y="1"/>
                      <a:pt x="955" y="3"/>
                    </a:cubicBezTo>
                    <a:cubicBezTo>
                      <a:pt x="0" y="87"/>
                      <a:pt x="1946" y="1258"/>
                      <a:pt x="3007" y="1416"/>
                    </a:cubicBezTo>
                    <a:cubicBezTo>
                      <a:pt x="3007" y="1416"/>
                      <a:pt x="1969" y="0"/>
                      <a:pt x="1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40"/>
              <p:cNvSpPr/>
              <p:nvPr/>
            </p:nvSpPr>
            <p:spPr>
              <a:xfrm>
                <a:off x="7139209" y="3640984"/>
                <a:ext cx="271772" cy="137652"/>
              </a:xfrm>
              <a:custGeom>
                <a:avLst/>
                <a:gdLst/>
                <a:ahLst/>
                <a:cxnLst/>
                <a:rect l="l" t="t" r="r" b="b"/>
                <a:pathLst>
                  <a:path w="2770" h="1403" extrusionOk="0">
                    <a:moveTo>
                      <a:pt x="720" y="1"/>
                    </a:moveTo>
                    <a:cubicBezTo>
                      <a:pt x="0" y="1"/>
                      <a:pt x="1042" y="1000"/>
                      <a:pt x="2770" y="1402"/>
                    </a:cubicBezTo>
                    <a:cubicBezTo>
                      <a:pt x="2770" y="1402"/>
                      <a:pt x="1790" y="123"/>
                      <a:pt x="843" y="9"/>
                    </a:cubicBezTo>
                    <a:cubicBezTo>
                      <a:pt x="798" y="4"/>
                      <a:pt x="756" y="1"/>
                      <a:pt x="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409" name="Google Shape;1409;p40"/>
          <p:cNvGrpSpPr/>
          <p:nvPr/>
        </p:nvGrpSpPr>
        <p:grpSpPr>
          <a:xfrm>
            <a:off x="681642" y="2203293"/>
            <a:ext cx="532726" cy="418801"/>
            <a:chOff x="2710853" y="2697097"/>
            <a:chExt cx="299150" cy="235163"/>
          </a:xfrm>
        </p:grpSpPr>
        <p:sp>
          <p:nvSpPr>
            <p:cNvPr id="1410" name="Google Shape;1410;p40"/>
            <p:cNvSpPr/>
            <p:nvPr/>
          </p:nvSpPr>
          <p:spPr>
            <a:xfrm rot="-1400388">
              <a:off x="2732175" y="2774339"/>
              <a:ext cx="135824" cy="135687"/>
            </a:xfrm>
            <a:custGeom>
              <a:avLst/>
              <a:gdLst/>
              <a:ahLst/>
              <a:cxnLst/>
              <a:rect l="l" t="t" r="r" b="b"/>
              <a:pathLst>
                <a:path w="2973" h="2970" extrusionOk="0">
                  <a:moveTo>
                    <a:pt x="1484" y="1"/>
                  </a:moveTo>
                  <a:cubicBezTo>
                    <a:pt x="664" y="1"/>
                    <a:pt x="1" y="664"/>
                    <a:pt x="1" y="1485"/>
                  </a:cubicBezTo>
                  <a:cubicBezTo>
                    <a:pt x="1" y="2306"/>
                    <a:pt x="664" y="2969"/>
                    <a:pt x="1484" y="2969"/>
                  </a:cubicBezTo>
                  <a:cubicBezTo>
                    <a:pt x="2305" y="2969"/>
                    <a:pt x="2972" y="2306"/>
                    <a:pt x="2972" y="1485"/>
                  </a:cubicBezTo>
                  <a:cubicBezTo>
                    <a:pt x="2972" y="664"/>
                    <a:pt x="2305" y="1"/>
                    <a:pt x="1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1" name="Google Shape;1411;p40"/>
            <p:cNvSpPr/>
            <p:nvPr/>
          </p:nvSpPr>
          <p:spPr>
            <a:xfrm rot="-1400388">
              <a:off x="2840346" y="2762777"/>
              <a:ext cx="146652" cy="146423"/>
            </a:xfrm>
            <a:custGeom>
              <a:avLst/>
              <a:gdLst/>
              <a:ahLst/>
              <a:cxnLst/>
              <a:rect l="l" t="t" r="r" b="b"/>
              <a:pathLst>
                <a:path w="3210" h="3205" extrusionOk="0">
                  <a:moveTo>
                    <a:pt x="1603" y="1"/>
                  </a:moveTo>
                  <a:cubicBezTo>
                    <a:pt x="719" y="1"/>
                    <a:pt x="0" y="718"/>
                    <a:pt x="0" y="1602"/>
                  </a:cubicBezTo>
                  <a:cubicBezTo>
                    <a:pt x="0" y="2487"/>
                    <a:pt x="719" y="3205"/>
                    <a:pt x="1603" y="3205"/>
                  </a:cubicBezTo>
                  <a:cubicBezTo>
                    <a:pt x="2490" y="3205"/>
                    <a:pt x="3209" y="2487"/>
                    <a:pt x="3209" y="1602"/>
                  </a:cubicBezTo>
                  <a:cubicBezTo>
                    <a:pt x="3209" y="718"/>
                    <a:pt x="2490" y="1"/>
                    <a:pt x="16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2" name="Google Shape;1412;p40"/>
            <p:cNvSpPr/>
            <p:nvPr/>
          </p:nvSpPr>
          <p:spPr>
            <a:xfrm rot="-1400388">
              <a:off x="2810168" y="2733050"/>
              <a:ext cx="29239" cy="50117"/>
            </a:xfrm>
            <a:custGeom>
              <a:avLst/>
              <a:gdLst/>
              <a:ahLst/>
              <a:cxnLst/>
              <a:rect l="l" t="t" r="r" b="b"/>
              <a:pathLst>
                <a:path w="640" h="1097" extrusionOk="0">
                  <a:moveTo>
                    <a:pt x="517" y="0"/>
                  </a:moveTo>
                  <a:cubicBezTo>
                    <a:pt x="505" y="465"/>
                    <a:pt x="4" y="1010"/>
                    <a:pt x="0" y="1014"/>
                  </a:cubicBezTo>
                  <a:lnTo>
                    <a:pt x="87" y="1097"/>
                  </a:lnTo>
                  <a:cubicBezTo>
                    <a:pt x="110" y="1073"/>
                    <a:pt x="627" y="516"/>
                    <a:pt x="6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40"/>
            <p:cNvSpPr/>
            <p:nvPr/>
          </p:nvSpPr>
          <p:spPr>
            <a:xfrm rot="-1400388">
              <a:off x="2770018" y="2705448"/>
              <a:ext cx="54823" cy="61310"/>
            </a:xfrm>
            <a:custGeom>
              <a:avLst/>
              <a:gdLst/>
              <a:ahLst/>
              <a:cxnLst/>
              <a:rect l="l" t="t" r="r" b="b"/>
              <a:pathLst>
                <a:path w="1200" h="1342" extrusionOk="0">
                  <a:moveTo>
                    <a:pt x="465" y="1"/>
                  </a:moveTo>
                  <a:lnTo>
                    <a:pt x="465" y="1"/>
                  </a:lnTo>
                  <a:cubicBezTo>
                    <a:pt x="0" y="797"/>
                    <a:pt x="1049" y="1342"/>
                    <a:pt x="1049" y="1342"/>
                  </a:cubicBezTo>
                  <a:cubicBezTo>
                    <a:pt x="1049" y="1342"/>
                    <a:pt x="1199" y="123"/>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14" name="Google Shape;1414;p40"/>
          <p:cNvGrpSpPr/>
          <p:nvPr/>
        </p:nvGrpSpPr>
        <p:grpSpPr>
          <a:xfrm>
            <a:off x="574900" y="2629330"/>
            <a:ext cx="2327875" cy="285300"/>
            <a:chOff x="1084238" y="3701130"/>
            <a:chExt cx="2327875" cy="285300"/>
          </a:xfrm>
        </p:grpSpPr>
        <p:sp>
          <p:nvSpPr>
            <p:cNvPr id="1415" name="Google Shape;1415;p40"/>
            <p:cNvSpPr/>
            <p:nvPr/>
          </p:nvSpPr>
          <p:spPr>
            <a:xfrm>
              <a:off x="1084238" y="3701130"/>
              <a:ext cx="333450" cy="285300"/>
            </a:xfrm>
            <a:prstGeom prst="flowChartOnlineStorag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40"/>
            <p:cNvSpPr/>
            <p:nvPr/>
          </p:nvSpPr>
          <p:spPr>
            <a:xfrm rot="10800000">
              <a:off x="3078663" y="3701130"/>
              <a:ext cx="333450" cy="285300"/>
            </a:xfrm>
            <a:prstGeom prst="flowChartOnlineStorag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17" name="Google Shape;1417;p40"/>
          <p:cNvGrpSpPr/>
          <p:nvPr/>
        </p:nvGrpSpPr>
        <p:grpSpPr>
          <a:xfrm>
            <a:off x="3402488" y="2629330"/>
            <a:ext cx="2327875" cy="285300"/>
            <a:chOff x="1084238" y="3701130"/>
            <a:chExt cx="2327875" cy="285300"/>
          </a:xfrm>
        </p:grpSpPr>
        <p:sp>
          <p:nvSpPr>
            <p:cNvPr id="1418" name="Google Shape;1418;p40"/>
            <p:cNvSpPr/>
            <p:nvPr/>
          </p:nvSpPr>
          <p:spPr>
            <a:xfrm>
              <a:off x="1084238" y="3701130"/>
              <a:ext cx="333450" cy="285300"/>
            </a:xfrm>
            <a:prstGeom prst="flowChartOnlineStorag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9" name="Google Shape;1419;p40"/>
            <p:cNvSpPr/>
            <p:nvPr/>
          </p:nvSpPr>
          <p:spPr>
            <a:xfrm rot="10800000">
              <a:off x="3078663" y="3701130"/>
              <a:ext cx="333450" cy="285300"/>
            </a:xfrm>
            <a:prstGeom prst="flowChartOnlineStorag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20" name="Google Shape;1420;p40"/>
          <p:cNvGrpSpPr/>
          <p:nvPr/>
        </p:nvGrpSpPr>
        <p:grpSpPr>
          <a:xfrm>
            <a:off x="6230088" y="2629330"/>
            <a:ext cx="2327875" cy="285300"/>
            <a:chOff x="1084238" y="3701130"/>
            <a:chExt cx="2327875" cy="285300"/>
          </a:xfrm>
        </p:grpSpPr>
        <p:sp>
          <p:nvSpPr>
            <p:cNvPr id="1421" name="Google Shape;1421;p40"/>
            <p:cNvSpPr/>
            <p:nvPr/>
          </p:nvSpPr>
          <p:spPr>
            <a:xfrm>
              <a:off x="1084238" y="3701130"/>
              <a:ext cx="333450" cy="285300"/>
            </a:xfrm>
            <a:prstGeom prst="flowChartOnlineStorag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2" name="Google Shape;1422;p40"/>
            <p:cNvSpPr/>
            <p:nvPr/>
          </p:nvSpPr>
          <p:spPr>
            <a:xfrm rot="10800000">
              <a:off x="3078663" y="3701130"/>
              <a:ext cx="333450" cy="285300"/>
            </a:xfrm>
            <a:prstGeom prst="flowChartOnlineStorag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23" name="Google Shape;1423;p40"/>
          <p:cNvGrpSpPr/>
          <p:nvPr/>
        </p:nvGrpSpPr>
        <p:grpSpPr>
          <a:xfrm>
            <a:off x="574900" y="3964180"/>
            <a:ext cx="2327875" cy="285300"/>
            <a:chOff x="1084238" y="3701130"/>
            <a:chExt cx="2327875" cy="285300"/>
          </a:xfrm>
        </p:grpSpPr>
        <p:sp>
          <p:nvSpPr>
            <p:cNvPr id="1424" name="Google Shape;1424;p40"/>
            <p:cNvSpPr/>
            <p:nvPr/>
          </p:nvSpPr>
          <p:spPr>
            <a:xfrm>
              <a:off x="1084238" y="3701130"/>
              <a:ext cx="333450" cy="285300"/>
            </a:xfrm>
            <a:prstGeom prst="flowChartOnlineStorag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40"/>
            <p:cNvSpPr/>
            <p:nvPr/>
          </p:nvSpPr>
          <p:spPr>
            <a:xfrm rot="10800000">
              <a:off x="3078663" y="3701130"/>
              <a:ext cx="333450" cy="285300"/>
            </a:xfrm>
            <a:prstGeom prst="flowChartOnlineStorag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26" name="Google Shape;1426;p40"/>
          <p:cNvGrpSpPr/>
          <p:nvPr/>
        </p:nvGrpSpPr>
        <p:grpSpPr>
          <a:xfrm>
            <a:off x="3402488" y="3964180"/>
            <a:ext cx="2327875" cy="285300"/>
            <a:chOff x="1084238" y="3701130"/>
            <a:chExt cx="2327875" cy="285300"/>
          </a:xfrm>
        </p:grpSpPr>
        <p:sp>
          <p:nvSpPr>
            <p:cNvPr id="1427" name="Google Shape;1427;p40"/>
            <p:cNvSpPr/>
            <p:nvPr/>
          </p:nvSpPr>
          <p:spPr>
            <a:xfrm>
              <a:off x="1084238" y="3701130"/>
              <a:ext cx="333450" cy="285300"/>
            </a:xfrm>
            <a:prstGeom prst="flowChartOnlineStorag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8" name="Google Shape;1428;p40"/>
            <p:cNvSpPr/>
            <p:nvPr/>
          </p:nvSpPr>
          <p:spPr>
            <a:xfrm rot="10800000">
              <a:off x="3078663" y="3701130"/>
              <a:ext cx="333450" cy="285300"/>
            </a:xfrm>
            <a:prstGeom prst="flowChartOnlineStorag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29" name="Google Shape;1429;p40"/>
          <p:cNvGrpSpPr/>
          <p:nvPr/>
        </p:nvGrpSpPr>
        <p:grpSpPr>
          <a:xfrm>
            <a:off x="6230088" y="3964180"/>
            <a:ext cx="2327875" cy="285300"/>
            <a:chOff x="1084238" y="3701130"/>
            <a:chExt cx="2327875" cy="285300"/>
          </a:xfrm>
        </p:grpSpPr>
        <p:sp>
          <p:nvSpPr>
            <p:cNvPr id="1430" name="Google Shape;1430;p40"/>
            <p:cNvSpPr/>
            <p:nvPr/>
          </p:nvSpPr>
          <p:spPr>
            <a:xfrm>
              <a:off x="1084238" y="3701130"/>
              <a:ext cx="333450" cy="285300"/>
            </a:xfrm>
            <a:prstGeom prst="flowChartOnlineStorag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40"/>
            <p:cNvSpPr/>
            <p:nvPr/>
          </p:nvSpPr>
          <p:spPr>
            <a:xfrm rot="10800000">
              <a:off x="3078663" y="3701130"/>
              <a:ext cx="333450" cy="285300"/>
            </a:xfrm>
            <a:prstGeom prst="flowChartOnlineStorag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2" name="Google Shape;1432;p40"/>
          <p:cNvGrpSpPr/>
          <p:nvPr/>
        </p:nvGrpSpPr>
        <p:grpSpPr>
          <a:xfrm>
            <a:off x="319500" y="0"/>
            <a:ext cx="8505000" cy="981750"/>
            <a:chOff x="319500" y="0"/>
            <a:chExt cx="8505000" cy="981750"/>
          </a:xfrm>
        </p:grpSpPr>
        <p:sp>
          <p:nvSpPr>
            <p:cNvPr id="1433" name="Google Shape;1433;p40"/>
            <p:cNvSpPr/>
            <p:nvPr/>
          </p:nvSpPr>
          <p:spPr>
            <a:xfrm>
              <a:off x="319500" y="363150"/>
              <a:ext cx="8505000" cy="618600"/>
            </a:xfrm>
            <a:prstGeom prst="rect">
              <a:avLst/>
            </a:prstGeom>
            <a:solidFill>
              <a:srgbClr val="FCD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4" name="Google Shape;1434;p40"/>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40"/>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40"/>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40"/>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38" name="Google Shape;1438;p40"/>
          <p:cNvSpPr txBox="1">
            <a:spLocks noGrp="1"/>
          </p:cNvSpPr>
          <p:nvPr>
            <p:ph type="ctrTitle"/>
          </p:nvPr>
        </p:nvSpPr>
        <p:spPr>
          <a:prstGeom prst="rect">
            <a:avLst/>
          </a:prstGeom>
        </p:spPr>
        <p:txBody>
          <a:bodyPr spcFirstLastPara="1" wrap="square" lIns="91425" tIns="91425" rIns="91425" bIns="91425" anchor="t" anchorCtr="0">
            <a:noAutofit/>
          </a:bodyPr>
          <a:lstStyle/>
          <a:p>
            <a:r>
              <a:rPr lang="en" dirty="0"/>
              <a:t>DATOS A ANALIZAR</a:t>
            </a:r>
            <a:endParaRPr lang="es-ES" dirty="0"/>
          </a:p>
        </p:txBody>
      </p:sp>
      <p:sp>
        <p:nvSpPr>
          <p:cNvPr id="1450" name="Google Shape;1450;p40"/>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a:spcBef>
                <a:spcPts val="0"/>
              </a:spcBef>
              <a:spcAft>
                <a:spcPts val="1600"/>
              </a:spcAft>
              <a:buNone/>
            </a:pPr>
            <a:r>
              <a:rPr lang="en" dirty="0"/>
              <a:t>FECHA</a:t>
            </a:r>
            <a:endParaRPr lang="es-ES" dirty="0"/>
          </a:p>
        </p:txBody>
      </p:sp>
      <p:sp>
        <p:nvSpPr>
          <p:cNvPr id="1439" name="Google Shape;1439;p40"/>
          <p:cNvSpPr txBox="1">
            <a:spLocks noGrp="1"/>
          </p:cNvSpPr>
          <p:nvPr>
            <p:ph type="subTitle" idx="2"/>
          </p:nvPr>
        </p:nvSpPr>
        <p:spPr>
          <a:prstGeom prst="rect">
            <a:avLst/>
          </a:prstGeom>
        </p:spPr>
        <p:txBody>
          <a:bodyPr spcFirstLastPara="1" wrap="square" lIns="91425" tIns="91425" rIns="91425" bIns="91425" anchor="t" anchorCtr="0">
            <a:noAutofit/>
          </a:bodyPr>
          <a:lstStyle/>
          <a:p>
            <a:pPr marL="0" lvl="0" indent="0" algn="ctr">
              <a:spcBef>
                <a:spcPts val="0"/>
              </a:spcBef>
              <a:spcAft>
                <a:spcPts val="1600"/>
              </a:spcAft>
              <a:buNone/>
            </a:pPr>
            <a:r>
              <a:rPr lang="en" dirty="0"/>
              <a:t>SATISFACCIÓN</a:t>
            </a:r>
            <a:endParaRPr lang="es-ES" dirty="0"/>
          </a:p>
        </p:txBody>
      </p:sp>
      <p:sp>
        <p:nvSpPr>
          <p:cNvPr id="1440" name="Google Shape;1440;p40"/>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ctr">
              <a:spcBef>
                <a:spcPts val="0"/>
              </a:spcBef>
              <a:spcAft>
                <a:spcPts val="1600"/>
              </a:spcAft>
              <a:buNone/>
            </a:pPr>
            <a:r>
              <a:rPr lang="en" dirty="0"/>
              <a:t>TOTAL</a:t>
            </a:r>
            <a:endParaRPr lang="es-ES" dirty="0"/>
          </a:p>
        </p:txBody>
      </p:sp>
      <p:sp>
        <p:nvSpPr>
          <p:cNvPr id="1441" name="Google Shape;1441;p40"/>
          <p:cNvSpPr txBox="1">
            <a:spLocks noGrp="1"/>
          </p:cNvSpPr>
          <p:nvPr>
            <p:ph type="subTitle" idx="4"/>
          </p:nvPr>
        </p:nvSpPr>
        <p:spPr>
          <a:prstGeom prst="rect">
            <a:avLst/>
          </a:prstGeom>
        </p:spPr>
        <p:txBody>
          <a:bodyPr spcFirstLastPara="1" wrap="square" lIns="91425" tIns="91425" rIns="91425" bIns="91425" anchor="t" anchorCtr="0">
            <a:noAutofit/>
          </a:bodyPr>
          <a:lstStyle/>
          <a:p>
            <a:pPr marL="0" lvl="0" indent="0" algn="ctr">
              <a:spcBef>
                <a:spcPts val="0"/>
              </a:spcBef>
              <a:spcAft>
                <a:spcPts val="1600"/>
              </a:spcAft>
              <a:buNone/>
            </a:pPr>
            <a:r>
              <a:rPr lang="en" dirty="0"/>
              <a:t>HORA</a:t>
            </a:r>
            <a:endParaRPr lang="es-ES" dirty="0"/>
          </a:p>
        </p:txBody>
      </p:sp>
      <p:sp>
        <p:nvSpPr>
          <p:cNvPr id="1442" name="Google Shape;1442;p40"/>
          <p:cNvSpPr txBox="1">
            <a:spLocks noGrp="1"/>
          </p:cNvSpPr>
          <p:nvPr>
            <p:ph type="subTitle" idx="5"/>
          </p:nvPr>
        </p:nvSpPr>
        <p:spPr>
          <a:prstGeom prst="rect">
            <a:avLst/>
          </a:prstGeom>
        </p:spPr>
        <p:txBody>
          <a:bodyPr spcFirstLastPara="1" wrap="square" lIns="91425" tIns="91425" rIns="91425" bIns="91425" anchor="t" anchorCtr="0">
            <a:noAutofit/>
          </a:bodyPr>
          <a:lstStyle/>
          <a:p>
            <a:pPr marL="0" lvl="0" indent="0" algn="ctr">
              <a:spcBef>
                <a:spcPts val="0"/>
              </a:spcBef>
              <a:spcAft>
                <a:spcPts val="1600"/>
              </a:spcAft>
              <a:buNone/>
            </a:pPr>
            <a:r>
              <a:rPr lang="en" dirty="0"/>
              <a:t>CANTIDAD</a:t>
            </a:r>
            <a:endParaRPr lang="es-ES" dirty="0"/>
          </a:p>
        </p:txBody>
      </p:sp>
      <p:sp>
        <p:nvSpPr>
          <p:cNvPr id="1443" name="Google Shape;1443;p40"/>
          <p:cNvSpPr txBox="1">
            <a:spLocks noGrp="1"/>
          </p:cNvSpPr>
          <p:nvPr>
            <p:ph type="subTitle" idx="6"/>
          </p:nvPr>
        </p:nvSpPr>
        <p:spPr>
          <a:prstGeom prst="rect">
            <a:avLst/>
          </a:prstGeom>
        </p:spPr>
        <p:txBody>
          <a:bodyPr spcFirstLastPara="1" wrap="square" lIns="91425" tIns="91425" rIns="91425" bIns="91425" anchor="t" anchorCtr="0">
            <a:noAutofit/>
          </a:bodyPr>
          <a:lstStyle/>
          <a:p>
            <a:pPr marL="0" indent="0">
              <a:spcAft>
                <a:spcPts val="1600"/>
              </a:spcAft>
            </a:pPr>
            <a:r>
              <a:rPr lang="en" dirty="0"/>
              <a:t>TIPO DE CLIENTE</a:t>
            </a:r>
          </a:p>
        </p:txBody>
      </p:sp>
      <p:sp>
        <p:nvSpPr>
          <p:cNvPr id="1444" name="Google Shape;1444;p40"/>
          <p:cNvSpPr txBox="1">
            <a:spLocks noGrp="1"/>
          </p:cNvSpPr>
          <p:nvPr>
            <p:ph type="subTitle" idx="7"/>
          </p:nvPr>
        </p:nvSpPr>
        <p:spPr>
          <a:xfrm>
            <a:off x="721500" y="2075375"/>
            <a:ext cx="2039100" cy="457200"/>
          </a:xfrm>
          <a:prstGeom prst="rect">
            <a:avLst/>
          </a:prstGeom>
        </p:spPr>
        <p:txBody>
          <a:bodyPr spcFirstLastPara="1" wrap="square" lIns="91425" tIns="365750" rIns="91425" bIns="0" anchor="b" anchorCtr="0">
            <a:noAutofit/>
          </a:bodyPr>
          <a:lstStyle/>
          <a:p>
            <a:pPr marL="0" lvl="0" indent="0" algn="ctr" rtl="0">
              <a:spcBef>
                <a:spcPts val="0"/>
              </a:spcBef>
              <a:spcAft>
                <a:spcPts val="1600"/>
              </a:spcAft>
              <a:buNone/>
            </a:pPr>
            <a:r>
              <a:rPr lang="en"/>
              <a:t>A</a:t>
            </a:r>
            <a:endParaRPr dirty="0"/>
          </a:p>
        </p:txBody>
      </p:sp>
      <p:sp>
        <p:nvSpPr>
          <p:cNvPr id="1445" name="Google Shape;1445;p40"/>
          <p:cNvSpPr txBox="1">
            <a:spLocks noGrp="1"/>
          </p:cNvSpPr>
          <p:nvPr>
            <p:ph type="subTitle" idx="8"/>
          </p:nvPr>
        </p:nvSpPr>
        <p:spPr>
          <a:xfrm>
            <a:off x="6372191" y="2075375"/>
            <a:ext cx="2039100" cy="457200"/>
          </a:xfrm>
          <a:prstGeom prst="rect">
            <a:avLst/>
          </a:prstGeom>
        </p:spPr>
        <p:txBody>
          <a:bodyPr spcFirstLastPara="1" wrap="square" lIns="91425" tIns="365750" rIns="91425" bIns="0" anchor="b" anchorCtr="0">
            <a:noAutofit/>
          </a:bodyPr>
          <a:lstStyle/>
          <a:p>
            <a:pPr marL="0" lvl="0" indent="0" algn="ctr" rtl="0">
              <a:spcBef>
                <a:spcPts val="0"/>
              </a:spcBef>
              <a:spcAft>
                <a:spcPts val="1600"/>
              </a:spcAft>
              <a:buNone/>
            </a:pPr>
            <a:r>
              <a:rPr lang="en"/>
              <a:t>C</a:t>
            </a:r>
            <a:endParaRPr dirty="0"/>
          </a:p>
        </p:txBody>
      </p:sp>
      <p:sp>
        <p:nvSpPr>
          <p:cNvPr id="1446" name="Google Shape;1446;p40"/>
          <p:cNvSpPr txBox="1">
            <a:spLocks noGrp="1"/>
          </p:cNvSpPr>
          <p:nvPr>
            <p:ph type="subTitle" idx="9"/>
          </p:nvPr>
        </p:nvSpPr>
        <p:spPr>
          <a:xfrm>
            <a:off x="3546850" y="3410225"/>
            <a:ext cx="2039100" cy="457200"/>
          </a:xfrm>
          <a:prstGeom prst="rect">
            <a:avLst/>
          </a:prstGeom>
        </p:spPr>
        <p:txBody>
          <a:bodyPr spcFirstLastPara="1" wrap="square" lIns="91425" tIns="365750" rIns="91425" bIns="0" anchor="b" anchorCtr="0">
            <a:noAutofit/>
          </a:bodyPr>
          <a:lstStyle/>
          <a:p>
            <a:pPr marL="0" lvl="0" indent="0" algn="ctr" rtl="0">
              <a:spcBef>
                <a:spcPts val="0"/>
              </a:spcBef>
              <a:spcAft>
                <a:spcPts val="1600"/>
              </a:spcAft>
              <a:buNone/>
            </a:pPr>
            <a:r>
              <a:rPr lang="en"/>
              <a:t>E</a:t>
            </a:r>
            <a:endParaRPr dirty="0"/>
          </a:p>
        </p:txBody>
      </p:sp>
      <p:sp>
        <p:nvSpPr>
          <p:cNvPr id="1447" name="Google Shape;1447;p40"/>
          <p:cNvSpPr txBox="1">
            <a:spLocks noGrp="1"/>
          </p:cNvSpPr>
          <p:nvPr>
            <p:ph type="subTitle" idx="13"/>
          </p:nvPr>
        </p:nvSpPr>
        <p:spPr>
          <a:xfrm>
            <a:off x="3546850" y="2075375"/>
            <a:ext cx="2039100" cy="457200"/>
          </a:xfrm>
          <a:prstGeom prst="rect">
            <a:avLst/>
          </a:prstGeom>
        </p:spPr>
        <p:txBody>
          <a:bodyPr spcFirstLastPara="1" wrap="square" lIns="91425" tIns="365750" rIns="91425" bIns="0" anchor="b" anchorCtr="0">
            <a:noAutofit/>
          </a:bodyPr>
          <a:lstStyle/>
          <a:p>
            <a:pPr marL="0" lvl="0" indent="0" algn="ctr" rtl="0">
              <a:spcBef>
                <a:spcPts val="0"/>
              </a:spcBef>
              <a:spcAft>
                <a:spcPts val="1600"/>
              </a:spcAft>
              <a:buNone/>
            </a:pPr>
            <a:r>
              <a:rPr lang="en"/>
              <a:t>B</a:t>
            </a:r>
            <a:endParaRPr dirty="0"/>
          </a:p>
        </p:txBody>
      </p:sp>
      <p:sp>
        <p:nvSpPr>
          <p:cNvPr id="1448" name="Google Shape;1448;p40"/>
          <p:cNvSpPr txBox="1">
            <a:spLocks noGrp="1"/>
          </p:cNvSpPr>
          <p:nvPr>
            <p:ph type="subTitle" idx="14"/>
          </p:nvPr>
        </p:nvSpPr>
        <p:spPr>
          <a:xfrm>
            <a:off x="721500" y="3410225"/>
            <a:ext cx="2039100" cy="457200"/>
          </a:xfrm>
          <a:prstGeom prst="rect">
            <a:avLst/>
          </a:prstGeom>
        </p:spPr>
        <p:txBody>
          <a:bodyPr spcFirstLastPara="1" wrap="square" lIns="91425" tIns="365750" rIns="91425" bIns="0" anchor="b" anchorCtr="0">
            <a:noAutofit/>
          </a:bodyPr>
          <a:lstStyle/>
          <a:p>
            <a:pPr marL="0" lvl="0" indent="0" algn="ctr" rtl="0">
              <a:spcBef>
                <a:spcPts val="0"/>
              </a:spcBef>
              <a:spcAft>
                <a:spcPts val="1600"/>
              </a:spcAft>
              <a:buNone/>
            </a:pPr>
            <a:r>
              <a:rPr lang="en"/>
              <a:t>D</a:t>
            </a:r>
            <a:endParaRPr dirty="0"/>
          </a:p>
        </p:txBody>
      </p:sp>
      <p:sp>
        <p:nvSpPr>
          <p:cNvPr id="1449" name="Google Shape;1449;p40"/>
          <p:cNvSpPr txBox="1">
            <a:spLocks noGrp="1"/>
          </p:cNvSpPr>
          <p:nvPr>
            <p:ph type="subTitle" idx="15"/>
          </p:nvPr>
        </p:nvSpPr>
        <p:spPr>
          <a:xfrm>
            <a:off x="6372500" y="3410225"/>
            <a:ext cx="2039100" cy="457200"/>
          </a:xfrm>
          <a:prstGeom prst="rect">
            <a:avLst/>
          </a:prstGeom>
        </p:spPr>
        <p:txBody>
          <a:bodyPr spcFirstLastPara="1" wrap="square" lIns="91425" tIns="365750" rIns="91425" bIns="0" anchor="b" anchorCtr="0">
            <a:noAutofit/>
          </a:bodyPr>
          <a:lstStyle/>
          <a:p>
            <a:pPr marL="0" lvl="0" indent="0" algn="ctr" rtl="0">
              <a:spcBef>
                <a:spcPts val="0"/>
              </a:spcBef>
              <a:spcAft>
                <a:spcPts val="1600"/>
              </a:spcAft>
              <a:buNone/>
            </a:pPr>
            <a:r>
              <a:rPr lang="en"/>
              <a:t>F</a:t>
            </a:r>
            <a:endParaRPr dirty="0"/>
          </a:p>
        </p:txBody>
      </p:sp>
    </p:spTree>
  </p:cSld>
  <p:clrMapOvr>
    <a:masterClrMapping/>
  </p:clrMapOvr>
</p:sld>
</file>

<file path=ppt/theme/theme1.xml><?xml version="1.0" encoding="utf-8"?>
<a:theme xmlns:a="http://schemas.openxmlformats.org/drawingml/2006/main" name="Supermarket Business Plan by Slidesgo">
  <a:themeElements>
    <a:clrScheme name="Simple Light">
      <a:dk1>
        <a:srgbClr val="F3F3F3"/>
      </a:dk1>
      <a:lt1>
        <a:srgbClr val="092329"/>
      </a:lt1>
      <a:dk2>
        <a:srgbClr val="57BF8E"/>
      </a:dk2>
      <a:lt2>
        <a:srgbClr val="B5EECC"/>
      </a:lt2>
      <a:accent1>
        <a:srgbClr val="83C3A9"/>
      </a:accent1>
      <a:accent2>
        <a:srgbClr val="AD241B"/>
      </a:accent2>
      <a:accent3>
        <a:srgbClr val="F1471D"/>
      </a:accent3>
      <a:accent4>
        <a:srgbClr val="FF8433"/>
      </a:accent4>
      <a:accent5>
        <a:srgbClr val="FCD06F"/>
      </a:accent5>
      <a:accent6>
        <a:srgbClr val="F7EECE"/>
      </a:accent6>
      <a:hlink>
        <a:srgbClr val="0C34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TotalTime>
  <Words>1448</Words>
  <Application>Microsoft Office PowerPoint</Application>
  <PresentationFormat>Presentación en pantalla (16:9)</PresentationFormat>
  <Paragraphs>260</Paragraphs>
  <Slides>32</Slides>
  <Notes>32</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32</vt:i4>
      </vt:variant>
    </vt:vector>
  </HeadingPairs>
  <TitlesOfParts>
    <vt:vector size="43" baseType="lpstr">
      <vt:lpstr>Abel</vt:lpstr>
      <vt:lpstr>Anton</vt:lpstr>
      <vt:lpstr>Arial</vt:lpstr>
      <vt:lpstr>Barlow</vt:lpstr>
      <vt:lpstr>Calibri</vt:lpstr>
      <vt:lpstr>Fjalla One</vt:lpstr>
      <vt:lpstr>Josefin Sans</vt:lpstr>
      <vt:lpstr>Josefin Slab</vt:lpstr>
      <vt:lpstr>Staatliches</vt:lpstr>
      <vt:lpstr>Wingdings</vt:lpstr>
      <vt:lpstr>Supermarket Business Plan by Slidesgo</vt:lpstr>
      <vt:lpstr>Presentación de PowerPoint</vt:lpstr>
      <vt:lpstr>SUPERMERCADO Análisis de datos para toma de decisiones</vt:lpstr>
      <vt:lpstr>CONTENIDO</vt:lpstr>
      <vt:lpstr>CONTENIDO</vt:lpstr>
      <vt:lpstr>CASO DE NEGOCIO</vt:lpstr>
      <vt:lpstr>Necesidades</vt:lpstr>
      <vt:lpstr>SUCURSALES</vt:lpstr>
      <vt:lpstr>DATOS A ANALIZAR</vt:lpstr>
      <vt:lpstr>DATOS A ANALIZAR</vt:lpstr>
      <vt:lpstr>OPORTUNIDADES</vt:lpstr>
      <vt:lpstr>DESAFÍOS</vt:lpstr>
      <vt:lpstr>SOLUCIONES</vt:lpstr>
      <vt:lpstr>BENEFICIOS</vt:lpstr>
      <vt:lpstr>BENEFICIOS</vt:lpstr>
      <vt:lpstr>ORÍGENES DE LOS DATOS </vt:lpstr>
      <vt:lpstr>Fuentes de datos</vt:lpstr>
      <vt:lpstr>Detalle de la fuente de datos</vt:lpstr>
      <vt:lpstr>Modelo Dimensional Conceptual </vt:lpstr>
      <vt:lpstr>Modelo Dimensional Lógico  </vt:lpstr>
      <vt:lpstr>Proceso de Reestructuración de datos y problemáticas</vt:lpstr>
      <vt:lpstr>Modelo Analítico </vt:lpstr>
      <vt:lpstr>Objetivo del modelo analítico</vt:lpstr>
      <vt:lpstr>Resumen de variables utilizadas</vt:lpstr>
      <vt:lpstr>Modelo seleccionado</vt:lpstr>
      <vt:lpstr>¿Cómo se pondrá en producción el modelo analítico?</vt:lpstr>
      <vt:lpstr>¿Cómo se pondrá en producción el modelo analítico?</vt:lpstr>
      <vt:lpstr>Algoritmos por aplicar</vt:lpstr>
      <vt:lpstr>HERRAMIENTA DE VISUALIZACIÓN</vt:lpstr>
      <vt:lpstr>Análisis por sucursal</vt:lpstr>
      <vt:lpstr>Análisis del cliente</vt:lpstr>
      <vt:lpstr>Conclusiones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title>
  <dc:creator>Di Mauro Zarate, Gonzalo</dc:creator>
  <cp:lastModifiedBy>Di Mauro Zarate, Gonzalo</cp:lastModifiedBy>
  <cp:revision>323</cp:revision>
  <dcterms:modified xsi:type="dcterms:W3CDTF">2021-12-05T23:50:06Z</dcterms:modified>
</cp:coreProperties>
</file>