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15252-554C-4A8C-B05B-1AC886CF99E2}" v="245" dt="2022-09-07T23:33:21.897"/>
    <p1510:client id="{B48DF314-71E3-75AF-2545-681BAB681C97}" v="39" dt="2022-09-08T00:34:24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E4DDE6-A943-328A-2F90-BD8EDCF944BB}"/>
              </a:ext>
            </a:extLst>
          </p:cNvPr>
          <p:cNvSpPr/>
          <p:nvPr/>
        </p:nvSpPr>
        <p:spPr>
          <a:xfrm>
            <a:off x="914399" y="1083365"/>
            <a:ext cx="1921565" cy="9144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47D04-309C-D604-0E07-D8ADF885ECA4}"/>
              </a:ext>
            </a:extLst>
          </p:cNvPr>
          <p:cNvSpPr/>
          <p:nvPr/>
        </p:nvSpPr>
        <p:spPr>
          <a:xfrm>
            <a:off x="957883" y="3651388"/>
            <a:ext cx="1961321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Step down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5830E4-B396-A3FB-D614-9CAA28AA67B8}"/>
              </a:ext>
            </a:extLst>
          </p:cNvPr>
          <p:cNvCxnSpPr/>
          <p:nvPr/>
        </p:nvCxnSpPr>
        <p:spPr>
          <a:xfrm>
            <a:off x="1922394" y="3158159"/>
            <a:ext cx="0" cy="49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35D1F73E-E6B5-F196-07B1-005CB86455F2}"/>
              </a:ext>
            </a:extLst>
          </p:cNvPr>
          <p:cNvSpPr/>
          <p:nvPr/>
        </p:nvSpPr>
        <p:spPr>
          <a:xfrm>
            <a:off x="753303" y="4984059"/>
            <a:ext cx="236551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50 times?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DFF4BC-8341-7969-CC55-BE34EF11EAD8}"/>
              </a:ext>
            </a:extLst>
          </p:cNvPr>
          <p:cNvCxnSpPr>
            <a:cxnSpLocks/>
          </p:cNvCxnSpPr>
          <p:nvPr/>
        </p:nvCxnSpPr>
        <p:spPr>
          <a:xfrm>
            <a:off x="1895889" y="4529758"/>
            <a:ext cx="26504" cy="450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A2C518-E436-5753-CEF0-8DD37FBC23ED}"/>
              </a:ext>
            </a:extLst>
          </p:cNvPr>
          <p:cNvCxnSpPr>
            <a:cxnSpLocks/>
          </p:cNvCxnSpPr>
          <p:nvPr/>
        </p:nvCxnSpPr>
        <p:spPr>
          <a:xfrm flipV="1">
            <a:off x="742947" y="2747341"/>
            <a:ext cx="192158" cy="2696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DA488-6E12-7E70-5037-97DB58C364CB}"/>
              </a:ext>
            </a:extLst>
          </p:cNvPr>
          <p:cNvSpPr txBox="1"/>
          <p:nvPr/>
        </p:nvSpPr>
        <p:spPr>
          <a:xfrm>
            <a:off x="410816" y="4008781"/>
            <a:ext cx="598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65F3D2-51D2-74BC-BBAF-744517CFC1E2}"/>
              </a:ext>
            </a:extLst>
          </p:cNvPr>
          <p:cNvCxnSpPr>
            <a:cxnSpLocks/>
          </p:cNvCxnSpPr>
          <p:nvPr/>
        </p:nvCxnSpPr>
        <p:spPr>
          <a:xfrm flipV="1">
            <a:off x="3128340" y="5344767"/>
            <a:ext cx="689112" cy="92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92DCB-0FF1-51DB-11FA-E463295BCFA7}"/>
              </a:ext>
            </a:extLst>
          </p:cNvPr>
          <p:cNvSpPr/>
          <p:nvPr/>
        </p:nvSpPr>
        <p:spPr>
          <a:xfrm>
            <a:off x="3807100" y="4837457"/>
            <a:ext cx="1961321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Rest for a minute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FEE64-06CA-DFAE-BDD7-344DCF94605E}"/>
              </a:ext>
            </a:extLst>
          </p:cNvPr>
          <p:cNvCxnSpPr>
            <a:cxnSpLocks/>
          </p:cNvCxnSpPr>
          <p:nvPr/>
        </p:nvCxnSpPr>
        <p:spPr>
          <a:xfrm flipH="1" flipV="1">
            <a:off x="4725225" y="4403862"/>
            <a:ext cx="26505" cy="430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C66FB-6EFB-17E4-5ADE-9876A877EA65}"/>
              </a:ext>
            </a:extLst>
          </p:cNvPr>
          <p:cNvSpPr txBox="1"/>
          <p:nvPr/>
        </p:nvSpPr>
        <p:spPr>
          <a:xfrm>
            <a:off x="3173894" y="5062328"/>
            <a:ext cx="598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yes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DC72B04-FE49-6502-1FBB-1C8ACB35E69C}"/>
              </a:ext>
            </a:extLst>
          </p:cNvPr>
          <p:cNvSpPr/>
          <p:nvPr/>
        </p:nvSpPr>
        <p:spPr>
          <a:xfrm>
            <a:off x="3523006" y="3552823"/>
            <a:ext cx="236551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2 times?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E2EA2F-50DA-567F-C69C-64A56A278BFD}"/>
              </a:ext>
            </a:extLst>
          </p:cNvPr>
          <p:cNvCxnSpPr>
            <a:cxnSpLocks/>
          </p:cNvCxnSpPr>
          <p:nvPr/>
        </p:nvCxnSpPr>
        <p:spPr>
          <a:xfrm flipH="1" flipV="1">
            <a:off x="2929557" y="2800348"/>
            <a:ext cx="1292084" cy="934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D7A9F6-99CA-4A7B-DE96-69A48D639174}"/>
              </a:ext>
            </a:extLst>
          </p:cNvPr>
          <p:cNvSpPr txBox="1"/>
          <p:nvPr/>
        </p:nvSpPr>
        <p:spPr>
          <a:xfrm>
            <a:off x="3584711" y="2975111"/>
            <a:ext cx="598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no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D646DF-6CDF-1291-EB35-ED6FDC9BAEAC}"/>
              </a:ext>
            </a:extLst>
          </p:cNvPr>
          <p:cNvCxnSpPr>
            <a:cxnSpLocks/>
          </p:cNvCxnSpPr>
          <p:nvPr/>
        </p:nvCxnSpPr>
        <p:spPr>
          <a:xfrm flipV="1">
            <a:off x="5891416" y="3953287"/>
            <a:ext cx="801755" cy="46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E367AE9-3B98-FE03-2549-1694E7818E32}"/>
              </a:ext>
            </a:extLst>
          </p:cNvPr>
          <p:cNvSpPr/>
          <p:nvPr/>
        </p:nvSpPr>
        <p:spPr>
          <a:xfrm>
            <a:off x="6692346" y="3508512"/>
            <a:ext cx="1921565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E98BE-E138-DB4A-1078-89803DBD6DB1}"/>
              </a:ext>
            </a:extLst>
          </p:cNvPr>
          <p:cNvSpPr txBox="1"/>
          <p:nvPr/>
        </p:nvSpPr>
        <p:spPr>
          <a:xfrm>
            <a:off x="5996606" y="3637719"/>
            <a:ext cx="5984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2E69A3-C9A2-69C6-8AFA-A4C56E9717B8}"/>
              </a:ext>
            </a:extLst>
          </p:cNvPr>
          <p:cNvSpPr txBox="1"/>
          <p:nvPr/>
        </p:nvSpPr>
        <p:spPr>
          <a:xfrm>
            <a:off x="556590" y="384312"/>
            <a:ext cx="4567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 panose="020F0502020204030204"/>
              </a:rPr>
              <a:t>Mariano Vinas/CS102C2022fall/09/07/2022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2ECF6F-C319-1375-B20A-15E181111042}"/>
              </a:ext>
            </a:extLst>
          </p:cNvPr>
          <p:cNvSpPr/>
          <p:nvPr/>
        </p:nvSpPr>
        <p:spPr>
          <a:xfrm>
            <a:off x="951256" y="2319543"/>
            <a:ext cx="1961321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Step up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11AF09-A99D-A8AD-A5F2-BA362D3AECD3}"/>
              </a:ext>
            </a:extLst>
          </p:cNvPr>
          <p:cNvCxnSpPr>
            <a:cxnSpLocks/>
          </p:cNvCxnSpPr>
          <p:nvPr/>
        </p:nvCxnSpPr>
        <p:spPr>
          <a:xfrm>
            <a:off x="1902515" y="1998593"/>
            <a:ext cx="6626" cy="31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2022-09-07T23:20:28Z</dcterms:created>
  <dcterms:modified xsi:type="dcterms:W3CDTF">2022-09-08T00:35:05Z</dcterms:modified>
</cp:coreProperties>
</file>