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215252-554C-4A8C-B05B-1AC886CF99E2}" v="245" dt="2022-09-07T23:33:21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no Vinas" userId="S::mariano.vinas@cooper.edu::b09ad5bb-f72e-4adc-b4ae-873170e53033" providerId="AD" clId="Web-{89215252-554C-4A8C-B05B-1AC886CF99E2}"/>
    <pc:docChg chg="addSld delSld modSld addMainMaster delMainMaster">
      <pc:chgData name="Mariano Vinas" userId="S::mariano.vinas@cooper.edu::b09ad5bb-f72e-4adc-b4ae-873170e53033" providerId="AD" clId="Web-{89215252-554C-4A8C-B05B-1AC886CF99E2}" dt="2022-09-07T23:33:21.319" v="188" actId="20577"/>
      <pc:docMkLst>
        <pc:docMk/>
      </pc:docMkLst>
      <pc:sldChg chg="addSp delSp modSp mod modClrScheme chgLayout">
        <pc:chgData name="Mariano Vinas" userId="S::mariano.vinas@cooper.edu::b09ad5bb-f72e-4adc-b4ae-873170e53033" providerId="AD" clId="Web-{89215252-554C-4A8C-B05B-1AC886CF99E2}" dt="2022-09-07T23:33:21.319" v="188" actId="20577"/>
        <pc:sldMkLst>
          <pc:docMk/>
          <pc:sldMk cId="109857222" sldId="256"/>
        </pc:sldMkLst>
        <pc:spChg chg="del">
          <ac:chgData name="Mariano Vinas" userId="S::mariano.vinas@cooper.edu::b09ad5bb-f72e-4adc-b4ae-873170e53033" providerId="AD" clId="Web-{89215252-554C-4A8C-B05B-1AC886CF99E2}" dt="2022-09-07T23:21:59.354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ariano Vinas" userId="S::mariano.vinas@cooper.edu::b09ad5bb-f72e-4adc-b4ae-873170e53033" providerId="AD" clId="Web-{89215252-554C-4A8C-B05B-1AC886CF99E2}" dt="2022-09-07T23:21:59.354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Mariano Vinas" userId="S::mariano.vinas@cooper.edu::b09ad5bb-f72e-4adc-b4ae-873170e53033" providerId="AD" clId="Web-{89215252-554C-4A8C-B05B-1AC886CF99E2}" dt="2022-09-07T23:31:22.908" v="125" actId="1076"/>
          <ac:spMkLst>
            <pc:docMk/>
            <pc:sldMk cId="109857222" sldId="256"/>
            <ac:spMk id="4" creationId="{F7E4DDE6-A943-328A-2F90-BD8EDCF944BB}"/>
          </ac:spMkLst>
        </pc:spChg>
        <pc:spChg chg="add del mod">
          <ac:chgData name="Mariano Vinas" userId="S::mariano.vinas@cooper.edu::b09ad5bb-f72e-4adc-b4ae-873170e53033" providerId="AD" clId="Web-{89215252-554C-4A8C-B05B-1AC886CF99E2}" dt="2022-09-07T23:31:22.908" v="126" actId="1076"/>
          <ac:spMkLst>
            <pc:docMk/>
            <pc:sldMk cId="109857222" sldId="256"/>
            <ac:spMk id="5" creationId="{85247D04-309C-D604-0E07-D8ADF885ECA4}"/>
          </ac:spMkLst>
        </pc:spChg>
        <pc:spChg chg="add mod">
          <ac:chgData name="Mariano Vinas" userId="S::mariano.vinas@cooper.edu::b09ad5bb-f72e-4adc-b4ae-873170e53033" providerId="AD" clId="Web-{89215252-554C-4A8C-B05B-1AC886CF99E2}" dt="2022-09-07T23:31:22.923" v="128" actId="1076"/>
          <ac:spMkLst>
            <pc:docMk/>
            <pc:sldMk cId="109857222" sldId="256"/>
            <ac:spMk id="7" creationId="{35D1F73E-E6B5-F196-07B1-005CB86455F2}"/>
          </ac:spMkLst>
        </pc:spChg>
        <pc:spChg chg="add del mod">
          <ac:chgData name="Mariano Vinas" userId="S::mariano.vinas@cooper.edu::b09ad5bb-f72e-4adc-b4ae-873170e53033" providerId="AD" clId="Web-{89215252-554C-4A8C-B05B-1AC886CF99E2}" dt="2022-09-07T23:25:50.941" v="52"/>
          <ac:spMkLst>
            <pc:docMk/>
            <pc:sldMk cId="109857222" sldId="256"/>
            <ac:spMk id="10" creationId="{281BF0D7-7844-CEE7-3100-7A2700C4E010}"/>
          </ac:spMkLst>
        </pc:spChg>
        <pc:spChg chg="add mod">
          <ac:chgData name="Mariano Vinas" userId="S::mariano.vinas@cooper.edu::b09ad5bb-f72e-4adc-b4ae-873170e53033" providerId="AD" clId="Web-{89215252-554C-4A8C-B05B-1AC886CF99E2}" dt="2022-09-07T23:31:22.939" v="131" actId="1076"/>
          <ac:spMkLst>
            <pc:docMk/>
            <pc:sldMk cId="109857222" sldId="256"/>
            <ac:spMk id="13" creationId="{0A6DA488-6E12-7E70-5037-97DB58C364CB}"/>
          </ac:spMkLst>
        </pc:spChg>
        <pc:spChg chg="add mod">
          <ac:chgData name="Mariano Vinas" userId="S::mariano.vinas@cooper.edu::b09ad5bb-f72e-4adc-b4ae-873170e53033" providerId="AD" clId="Web-{89215252-554C-4A8C-B05B-1AC886CF99E2}" dt="2022-09-07T23:31:22.955" v="133" actId="1076"/>
          <ac:spMkLst>
            <pc:docMk/>
            <pc:sldMk cId="109857222" sldId="256"/>
            <ac:spMk id="15" creationId="{94392DCB-0FF1-51DB-11FA-E463295BCFA7}"/>
          </ac:spMkLst>
        </pc:spChg>
        <pc:spChg chg="add mod">
          <ac:chgData name="Mariano Vinas" userId="S::mariano.vinas@cooper.edu::b09ad5bb-f72e-4adc-b4ae-873170e53033" providerId="AD" clId="Web-{89215252-554C-4A8C-B05B-1AC886CF99E2}" dt="2022-09-07T23:31:22.970" v="135" actId="1076"/>
          <ac:spMkLst>
            <pc:docMk/>
            <pc:sldMk cId="109857222" sldId="256"/>
            <ac:spMk id="17" creationId="{CC8C66FB-6EFB-17E4-5ADE-9876A877EA65}"/>
          </ac:spMkLst>
        </pc:spChg>
        <pc:spChg chg="add mod">
          <ac:chgData name="Mariano Vinas" userId="S::mariano.vinas@cooper.edu::b09ad5bb-f72e-4adc-b4ae-873170e53033" providerId="AD" clId="Web-{89215252-554C-4A8C-B05B-1AC886CF99E2}" dt="2022-09-07T23:31:22.970" v="136" actId="1076"/>
          <ac:spMkLst>
            <pc:docMk/>
            <pc:sldMk cId="109857222" sldId="256"/>
            <ac:spMk id="18" creationId="{6DC72B04-FE49-6502-1FBB-1C8ACB35E69C}"/>
          </ac:spMkLst>
        </pc:spChg>
        <pc:spChg chg="add mod">
          <ac:chgData name="Mariano Vinas" userId="S::mariano.vinas@cooper.edu::b09ad5bb-f72e-4adc-b4ae-873170e53033" providerId="AD" clId="Web-{89215252-554C-4A8C-B05B-1AC886CF99E2}" dt="2022-09-07T23:31:22.986" v="138" actId="1076"/>
          <ac:spMkLst>
            <pc:docMk/>
            <pc:sldMk cId="109857222" sldId="256"/>
            <ac:spMk id="20" creationId="{DAD7A9F6-99CA-4A7B-DE96-69A48D639174}"/>
          </ac:spMkLst>
        </pc:spChg>
        <pc:spChg chg="add mod">
          <ac:chgData name="Mariano Vinas" userId="S::mariano.vinas@cooper.edu::b09ad5bb-f72e-4adc-b4ae-873170e53033" providerId="AD" clId="Web-{89215252-554C-4A8C-B05B-1AC886CF99E2}" dt="2022-09-07T23:31:23.001" v="140" actId="1076"/>
          <ac:spMkLst>
            <pc:docMk/>
            <pc:sldMk cId="109857222" sldId="256"/>
            <ac:spMk id="22" creationId="{6E367AE9-3B98-FE03-2549-1694E7818E32}"/>
          </ac:spMkLst>
        </pc:spChg>
        <pc:spChg chg="add mod">
          <ac:chgData name="Mariano Vinas" userId="S::mariano.vinas@cooper.edu::b09ad5bb-f72e-4adc-b4ae-873170e53033" providerId="AD" clId="Web-{89215252-554C-4A8C-B05B-1AC886CF99E2}" dt="2022-09-07T23:31:23.017" v="141" actId="1076"/>
          <ac:spMkLst>
            <pc:docMk/>
            <pc:sldMk cId="109857222" sldId="256"/>
            <ac:spMk id="23" creationId="{AD5E98BE-E138-DB4A-1078-89803DBD6DB1}"/>
          </ac:spMkLst>
        </pc:spChg>
        <pc:spChg chg="add mod">
          <ac:chgData name="Mariano Vinas" userId="S::mariano.vinas@cooper.edu::b09ad5bb-f72e-4adc-b4ae-873170e53033" providerId="AD" clId="Web-{89215252-554C-4A8C-B05B-1AC886CF99E2}" dt="2022-09-07T23:33:21.319" v="188" actId="20577"/>
          <ac:spMkLst>
            <pc:docMk/>
            <pc:sldMk cId="109857222" sldId="256"/>
            <ac:spMk id="24" creationId="{C52E69A3-C9A2-69C6-8AFA-A4C56E9717B8}"/>
          </ac:spMkLst>
        </pc:spChg>
        <pc:cxnChg chg="add mod">
          <ac:chgData name="Mariano Vinas" userId="S::mariano.vinas@cooper.edu::b09ad5bb-f72e-4adc-b4ae-873170e53033" providerId="AD" clId="Web-{89215252-554C-4A8C-B05B-1AC886CF99E2}" dt="2022-09-07T23:31:22.923" v="127" actId="1076"/>
          <ac:cxnSpMkLst>
            <pc:docMk/>
            <pc:sldMk cId="109857222" sldId="256"/>
            <ac:cxnSpMk id="6" creationId="{425830E4-B396-A3FB-D614-9CAA28AA67B8}"/>
          </ac:cxnSpMkLst>
        </pc:cxnChg>
        <pc:cxnChg chg="add mod">
          <ac:chgData name="Mariano Vinas" userId="S::mariano.vinas@cooper.edu::b09ad5bb-f72e-4adc-b4ae-873170e53033" providerId="AD" clId="Web-{89215252-554C-4A8C-B05B-1AC886CF99E2}" dt="2022-09-07T23:31:22.939" v="129" actId="1076"/>
          <ac:cxnSpMkLst>
            <pc:docMk/>
            <pc:sldMk cId="109857222" sldId="256"/>
            <ac:cxnSpMk id="8" creationId="{4EDFF4BC-8341-7969-CC55-BE34EF11EAD8}"/>
          </ac:cxnSpMkLst>
        </pc:cxnChg>
        <pc:cxnChg chg="add del mod">
          <ac:chgData name="Mariano Vinas" userId="S::mariano.vinas@cooper.edu::b09ad5bb-f72e-4adc-b4ae-873170e53033" providerId="AD" clId="Web-{89215252-554C-4A8C-B05B-1AC886CF99E2}" dt="2022-09-07T23:25:06.033" v="40"/>
          <ac:cxnSpMkLst>
            <pc:docMk/>
            <pc:sldMk cId="109857222" sldId="256"/>
            <ac:cxnSpMk id="9" creationId="{856E839A-46D7-356C-0C8A-9DF8AFCD7998}"/>
          </ac:cxnSpMkLst>
        </pc:cxnChg>
        <pc:cxnChg chg="add del">
          <ac:chgData name="Mariano Vinas" userId="S::mariano.vinas@cooper.edu::b09ad5bb-f72e-4adc-b4ae-873170e53033" providerId="AD" clId="Web-{89215252-554C-4A8C-B05B-1AC886CF99E2}" dt="2022-09-07T23:26:13.911" v="56"/>
          <ac:cxnSpMkLst>
            <pc:docMk/>
            <pc:sldMk cId="109857222" sldId="256"/>
            <ac:cxnSpMk id="11" creationId="{1EF48944-31FF-B3FF-BB9E-2404FEAFB926}"/>
          </ac:cxnSpMkLst>
        </pc:cxnChg>
        <pc:cxnChg chg="add mod">
          <ac:chgData name="Mariano Vinas" userId="S::mariano.vinas@cooper.edu::b09ad5bb-f72e-4adc-b4ae-873170e53033" providerId="AD" clId="Web-{89215252-554C-4A8C-B05B-1AC886CF99E2}" dt="2022-09-07T23:31:22.939" v="130" actId="1076"/>
          <ac:cxnSpMkLst>
            <pc:docMk/>
            <pc:sldMk cId="109857222" sldId="256"/>
            <ac:cxnSpMk id="12" creationId="{04A2C518-E436-5753-CEF0-8DD37FBC23ED}"/>
          </ac:cxnSpMkLst>
        </pc:cxnChg>
        <pc:cxnChg chg="add mod">
          <ac:chgData name="Mariano Vinas" userId="S::mariano.vinas@cooper.edu::b09ad5bb-f72e-4adc-b4ae-873170e53033" providerId="AD" clId="Web-{89215252-554C-4A8C-B05B-1AC886CF99E2}" dt="2022-09-07T23:31:22.955" v="132" actId="1076"/>
          <ac:cxnSpMkLst>
            <pc:docMk/>
            <pc:sldMk cId="109857222" sldId="256"/>
            <ac:cxnSpMk id="14" creationId="{BF65F3D2-51D2-74BC-BBAF-744517CFC1E2}"/>
          </ac:cxnSpMkLst>
        </pc:cxnChg>
        <pc:cxnChg chg="add mod">
          <ac:chgData name="Mariano Vinas" userId="S::mariano.vinas@cooper.edu::b09ad5bb-f72e-4adc-b4ae-873170e53033" providerId="AD" clId="Web-{89215252-554C-4A8C-B05B-1AC886CF99E2}" dt="2022-09-07T23:31:22.970" v="134" actId="1076"/>
          <ac:cxnSpMkLst>
            <pc:docMk/>
            <pc:sldMk cId="109857222" sldId="256"/>
            <ac:cxnSpMk id="16" creationId="{E4AFEE64-06CA-DFAE-BDD7-344DCF94605E}"/>
          </ac:cxnSpMkLst>
        </pc:cxnChg>
        <pc:cxnChg chg="add mod">
          <ac:chgData name="Mariano Vinas" userId="S::mariano.vinas@cooper.edu::b09ad5bb-f72e-4adc-b4ae-873170e53033" providerId="AD" clId="Web-{89215252-554C-4A8C-B05B-1AC886CF99E2}" dt="2022-09-07T23:31:22.986" v="137" actId="1076"/>
          <ac:cxnSpMkLst>
            <pc:docMk/>
            <pc:sldMk cId="109857222" sldId="256"/>
            <ac:cxnSpMk id="19" creationId="{D0E2EA2F-50DA-567F-C69C-64A56A278BFD}"/>
          </ac:cxnSpMkLst>
        </pc:cxnChg>
        <pc:cxnChg chg="add mod">
          <ac:chgData name="Mariano Vinas" userId="S::mariano.vinas@cooper.edu::b09ad5bb-f72e-4adc-b4ae-873170e53033" providerId="AD" clId="Web-{89215252-554C-4A8C-B05B-1AC886CF99E2}" dt="2022-09-07T23:31:23.001" v="139" actId="1076"/>
          <ac:cxnSpMkLst>
            <pc:docMk/>
            <pc:sldMk cId="109857222" sldId="256"/>
            <ac:cxnSpMk id="21" creationId="{50D646DF-6CDF-1291-EB35-ED6FDC9BAEAC}"/>
          </ac:cxnSpMkLst>
        </pc:cxnChg>
      </pc:sldChg>
      <pc:sldChg chg="new del">
        <pc:chgData name="Mariano Vinas" userId="S::mariano.vinas@cooper.edu::b09ad5bb-f72e-4adc-b4ae-873170e53033" providerId="AD" clId="Web-{89215252-554C-4A8C-B05B-1AC886CF99E2}" dt="2022-09-07T23:25:55.160" v="54"/>
        <pc:sldMkLst>
          <pc:docMk/>
          <pc:sldMk cId="3524236851" sldId="257"/>
        </pc:sldMkLst>
      </pc:sldChg>
      <pc:sldMasterChg chg="add del addSldLayout delSldLayout">
        <pc:chgData name="Mariano Vinas" userId="S::mariano.vinas@cooper.edu::b09ad5bb-f72e-4adc-b4ae-873170e53033" providerId="AD" clId="Web-{89215252-554C-4A8C-B05B-1AC886CF99E2}" dt="2022-09-07T23:31:37.611" v="143"/>
        <pc:sldMasterMkLst>
          <pc:docMk/>
          <pc:sldMasterMk cId="2460954070" sldId="2147483660"/>
        </pc:sldMasterMkLst>
        <pc:sldLayoutChg chg="add del">
          <pc:chgData name="Mariano Vinas" userId="S::mariano.vinas@cooper.edu::b09ad5bb-f72e-4adc-b4ae-873170e53033" providerId="AD" clId="Web-{89215252-554C-4A8C-B05B-1AC886CF99E2}" dt="2022-09-07T23:31:37.611" v="143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Mariano Vinas" userId="S::mariano.vinas@cooper.edu::b09ad5bb-f72e-4adc-b4ae-873170e53033" providerId="AD" clId="Web-{89215252-554C-4A8C-B05B-1AC886CF99E2}" dt="2022-09-07T23:31:37.611" v="143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Mariano Vinas" userId="S::mariano.vinas@cooper.edu::b09ad5bb-f72e-4adc-b4ae-873170e53033" providerId="AD" clId="Web-{89215252-554C-4A8C-B05B-1AC886CF99E2}" dt="2022-09-07T23:31:37.611" v="143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Mariano Vinas" userId="S::mariano.vinas@cooper.edu::b09ad5bb-f72e-4adc-b4ae-873170e53033" providerId="AD" clId="Web-{89215252-554C-4A8C-B05B-1AC886CF99E2}" dt="2022-09-07T23:31:37.611" v="143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Mariano Vinas" userId="S::mariano.vinas@cooper.edu::b09ad5bb-f72e-4adc-b4ae-873170e53033" providerId="AD" clId="Web-{89215252-554C-4A8C-B05B-1AC886CF99E2}" dt="2022-09-07T23:31:37.611" v="143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Mariano Vinas" userId="S::mariano.vinas@cooper.edu::b09ad5bb-f72e-4adc-b4ae-873170e53033" providerId="AD" clId="Web-{89215252-554C-4A8C-B05B-1AC886CF99E2}" dt="2022-09-07T23:31:37.611" v="143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Mariano Vinas" userId="S::mariano.vinas@cooper.edu::b09ad5bb-f72e-4adc-b4ae-873170e53033" providerId="AD" clId="Web-{89215252-554C-4A8C-B05B-1AC886CF99E2}" dt="2022-09-07T23:31:37.611" v="143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Mariano Vinas" userId="S::mariano.vinas@cooper.edu::b09ad5bb-f72e-4adc-b4ae-873170e53033" providerId="AD" clId="Web-{89215252-554C-4A8C-B05B-1AC886CF99E2}" dt="2022-09-07T23:31:37.611" v="143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Mariano Vinas" userId="S::mariano.vinas@cooper.edu::b09ad5bb-f72e-4adc-b4ae-873170e53033" providerId="AD" clId="Web-{89215252-554C-4A8C-B05B-1AC886CF99E2}" dt="2022-09-07T23:31:37.611" v="143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Mariano Vinas" userId="S::mariano.vinas@cooper.edu::b09ad5bb-f72e-4adc-b4ae-873170e53033" providerId="AD" clId="Web-{89215252-554C-4A8C-B05B-1AC886CF99E2}" dt="2022-09-07T23:31:37.611" v="143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Mariano Vinas" userId="S::mariano.vinas@cooper.edu::b09ad5bb-f72e-4adc-b4ae-873170e53033" providerId="AD" clId="Web-{89215252-554C-4A8C-B05B-1AC886CF99E2}" dt="2022-09-07T23:31:37.611" v="14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riano Vinas" userId="S::mariano.vinas@cooper.edu::b09ad5bb-f72e-4adc-b4ae-873170e53033" providerId="AD" clId="Web-{89215252-554C-4A8C-B05B-1AC886CF99E2}" dt="2022-09-07T23:31:37.611" v="143"/>
        <pc:sldMasterMkLst>
          <pc:docMk/>
          <pc:sldMasterMk cId="257859822" sldId="2147483672"/>
        </pc:sldMasterMkLst>
        <pc:sldLayoutChg chg="add del mod replId">
          <pc:chgData name="Mariano Vinas" userId="S::mariano.vinas@cooper.edu::b09ad5bb-f72e-4adc-b4ae-873170e53033" providerId="AD" clId="Web-{89215252-554C-4A8C-B05B-1AC886CF99E2}" dt="2022-09-07T23:31:37.611" v="143"/>
          <pc:sldLayoutMkLst>
            <pc:docMk/>
            <pc:sldMasterMk cId="257859822" sldId="2147483672"/>
            <pc:sldLayoutMk cId="2162512990" sldId="2147483673"/>
          </pc:sldLayoutMkLst>
        </pc:sldLayoutChg>
        <pc:sldLayoutChg chg="add del mod replId">
          <pc:chgData name="Mariano Vinas" userId="S::mariano.vinas@cooper.edu::b09ad5bb-f72e-4adc-b4ae-873170e53033" providerId="AD" clId="Web-{89215252-554C-4A8C-B05B-1AC886CF99E2}" dt="2022-09-07T23:31:37.611" v="143"/>
          <pc:sldLayoutMkLst>
            <pc:docMk/>
            <pc:sldMasterMk cId="257859822" sldId="2147483672"/>
            <pc:sldLayoutMk cId="438949956" sldId="2147483674"/>
          </pc:sldLayoutMkLst>
        </pc:sldLayoutChg>
        <pc:sldLayoutChg chg="add del mod replId">
          <pc:chgData name="Mariano Vinas" userId="S::mariano.vinas@cooper.edu::b09ad5bb-f72e-4adc-b4ae-873170e53033" providerId="AD" clId="Web-{89215252-554C-4A8C-B05B-1AC886CF99E2}" dt="2022-09-07T23:31:37.611" v="143"/>
          <pc:sldLayoutMkLst>
            <pc:docMk/>
            <pc:sldMasterMk cId="257859822" sldId="2147483672"/>
            <pc:sldLayoutMk cId="2765503037" sldId="2147483675"/>
          </pc:sldLayoutMkLst>
        </pc:sldLayoutChg>
        <pc:sldLayoutChg chg="add del mod replId">
          <pc:chgData name="Mariano Vinas" userId="S::mariano.vinas@cooper.edu::b09ad5bb-f72e-4adc-b4ae-873170e53033" providerId="AD" clId="Web-{89215252-554C-4A8C-B05B-1AC886CF99E2}" dt="2022-09-07T23:31:37.611" v="143"/>
          <pc:sldLayoutMkLst>
            <pc:docMk/>
            <pc:sldMasterMk cId="257859822" sldId="2147483672"/>
            <pc:sldLayoutMk cId="4187529602" sldId="2147483676"/>
          </pc:sldLayoutMkLst>
        </pc:sldLayoutChg>
        <pc:sldLayoutChg chg="add del mod replId">
          <pc:chgData name="Mariano Vinas" userId="S::mariano.vinas@cooper.edu::b09ad5bb-f72e-4adc-b4ae-873170e53033" providerId="AD" clId="Web-{89215252-554C-4A8C-B05B-1AC886CF99E2}" dt="2022-09-07T23:31:37.611" v="143"/>
          <pc:sldLayoutMkLst>
            <pc:docMk/>
            <pc:sldMasterMk cId="257859822" sldId="2147483672"/>
            <pc:sldLayoutMk cId="1262542698" sldId="2147483677"/>
          </pc:sldLayoutMkLst>
        </pc:sldLayoutChg>
        <pc:sldLayoutChg chg="add del mod replId">
          <pc:chgData name="Mariano Vinas" userId="S::mariano.vinas@cooper.edu::b09ad5bb-f72e-4adc-b4ae-873170e53033" providerId="AD" clId="Web-{89215252-554C-4A8C-B05B-1AC886CF99E2}" dt="2022-09-07T23:31:37.611" v="143"/>
          <pc:sldLayoutMkLst>
            <pc:docMk/>
            <pc:sldMasterMk cId="257859822" sldId="2147483672"/>
            <pc:sldLayoutMk cId="3004435463" sldId="2147483678"/>
          </pc:sldLayoutMkLst>
        </pc:sldLayoutChg>
        <pc:sldLayoutChg chg="add del mod replId">
          <pc:chgData name="Mariano Vinas" userId="S::mariano.vinas@cooper.edu::b09ad5bb-f72e-4adc-b4ae-873170e53033" providerId="AD" clId="Web-{89215252-554C-4A8C-B05B-1AC886CF99E2}" dt="2022-09-07T23:31:37.611" v="143"/>
          <pc:sldLayoutMkLst>
            <pc:docMk/>
            <pc:sldMasterMk cId="257859822" sldId="2147483672"/>
            <pc:sldLayoutMk cId="2215817938" sldId="2147483679"/>
          </pc:sldLayoutMkLst>
        </pc:sldLayoutChg>
        <pc:sldLayoutChg chg="add del mod replId">
          <pc:chgData name="Mariano Vinas" userId="S::mariano.vinas@cooper.edu::b09ad5bb-f72e-4adc-b4ae-873170e53033" providerId="AD" clId="Web-{89215252-554C-4A8C-B05B-1AC886CF99E2}" dt="2022-09-07T23:31:37.611" v="143"/>
          <pc:sldLayoutMkLst>
            <pc:docMk/>
            <pc:sldMasterMk cId="257859822" sldId="2147483672"/>
            <pc:sldLayoutMk cId="2503715774" sldId="2147483680"/>
          </pc:sldLayoutMkLst>
        </pc:sldLayoutChg>
        <pc:sldLayoutChg chg="add del mod replId">
          <pc:chgData name="Mariano Vinas" userId="S::mariano.vinas@cooper.edu::b09ad5bb-f72e-4adc-b4ae-873170e53033" providerId="AD" clId="Web-{89215252-554C-4A8C-B05B-1AC886CF99E2}" dt="2022-09-07T23:31:37.611" v="143"/>
          <pc:sldLayoutMkLst>
            <pc:docMk/>
            <pc:sldMasterMk cId="257859822" sldId="2147483672"/>
            <pc:sldLayoutMk cId="3266814570" sldId="2147483681"/>
          </pc:sldLayoutMkLst>
        </pc:sldLayoutChg>
        <pc:sldLayoutChg chg="add del mod replId">
          <pc:chgData name="Mariano Vinas" userId="S::mariano.vinas@cooper.edu::b09ad5bb-f72e-4adc-b4ae-873170e53033" providerId="AD" clId="Web-{89215252-554C-4A8C-B05B-1AC886CF99E2}" dt="2022-09-07T23:31:37.611" v="143"/>
          <pc:sldLayoutMkLst>
            <pc:docMk/>
            <pc:sldMasterMk cId="257859822" sldId="2147483672"/>
            <pc:sldLayoutMk cId="2471148210" sldId="2147483682"/>
          </pc:sldLayoutMkLst>
        </pc:sldLayoutChg>
        <pc:sldLayoutChg chg="add del mod replId">
          <pc:chgData name="Mariano Vinas" userId="S::mariano.vinas@cooper.edu::b09ad5bb-f72e-4adc-b4ae-873170e53033" providerId="AD" clId="Web-{89215252-554C-4A8C-B05B-1AC886CF99E2}" dt="2022-09-07T23:31:37.611" v="143"/>
          <pc:sldLayoutMkLst>
            <pc:docMk/>
            <pc:sldMasterMk cId="257859822" sldId="2147483672"/>
            <pc:sldLayoutMk cId="1811963042" sldId="2147483683"/>
          </pc:sldLayoutMkLst>
        </pc:sldLayoutChg>
        <pc:sldLayoutChg chg="add del mod replId">
          <pc:chgData name="Mariano Vinas" userId="S::mariano.vinas@cooper.edu::b09ad5bb-f72e-4adc-b4ae-873170e53033" providerId="AD" clId="Web-{89215252-554C-4A8C-B05B-1AC886CF99E2}" dt="2022-09-07T23:31:37.611" v="143"/>
          <pc:sldLayoutMkLst>
            <pc:docMk/>
            <pc:sldMasterMk cId="257859822" sldId="2147483672"/>
            <pc:sldLayoutMk cId="824253797" sldId="2147483684"/>
          </pc:sldLayoutMkLst>
        </pc:sldLayoutChg>
        <pc:sldLayoutChg chg="add del mod replId">
          <pc:chgData name="Mariano Vinas" userId="S::mariano.vinas@cooper.edu::b09ad5bb-f72e-4adc-b4ae-873170e53033" providerId="AD" clId="Web-{89215252-554C-4A8C-B05B-1AC886CF99E2}" dt="2022-09-07T23:31:37.611" v="143"/>
          <pc:sldLayoutMkLst>
            <pc:docMk/>
            <pc:sldMasterMk cId="257859822" sldId="2147483672"/>
            <pc:sldLayoutMk cId="649804348" sldId="2147483685"/>
          </pc:sldLayoutMkLst>
        </pc:sldLayoutChg>
        <pc:sldLayoutChg chg="add del mod replId">
          <pc:chgData name="Mariano Vinas" userId="S::mariano.vinas@cooper.edu::b09ad5bb-f72e-4adc-b4ae-873170e53033" providerId="AD" clId="Web-{89215252-554C-4A8C-B05B-1AC886CF99E2}" dt="2022-09-07T23:31:37.611" v="143"/>
          <pc:sldLayoutMkLst>
            <pc:docMk/>
            <pc:sldMasterMk cId="257859822" sldId="2147483672"/>
            <pc:sldLayoutMk cId="2459436749" sldId="2147483686"/>
          </pc:sldLayoutMkLst>
        </pc:sldLayoutChg>
        <pc:sldLayoutChg chg="add del mod replId">
          <pc:chgData name="Mariano Vinas" userId="S::mariano.vinas@cooper.edu::b09ad5bb-f72e-4adc-b4ae-873170e53033" providerId="AD" clId="Web-{89215252-554C-4A8C-B05B-1AC886CF99E2}" dt="2022-09-07T23:31:37.611" v="143"/>
          <pc:sldLayoutMkLst>
            <pc:docMk/>
            <pc:sldMasterMk cId="257859822" sldId="2147483672"/>
            <pc:sldLayoutMk cId="4028641257" sldId="2147483687"/>
          </pc:sldLayoutMkLst>
        </pc:sldLayoutChg>
        <pc:sldLayoutChg chg="add del mod replId">
          <pc:chgData name="Mariano Vinas" userId="S::mariano.vinas@cooper.edu::b09ad5bb-f72e-4adc-b4ae-873170e53033" providerId="AD" clId="Web-{89215252-554C-4A8C-B05B-1AC886CF99E2}" dt="2022-09-07T23:31:37.611" v="143"/>
          <pc:sldLayoutMkLst>
            <pc:docMk/>
            <pc:sldMasterMk cId="257859822" sldId="2147483672"/>
            <pc:sldLayoutMk cId="2534347868" sldId="2147483688"/>
          </pc:sldLayoutMkLst>
        </pc:sldLayoutChg>
        <pc:sldLayoutChg chg="add del mod replId">
          <pc:chgData name="Mariano Vinas" userId="S::mariano.vinas@cooper.edu::b09ad5bb-f72e-4adc-b4ae-873170e53033" providerId="AD" clId="Web-{89215252-554C-4A8C-B05B-1AC886CF99E2}" dt="2022-09-07T23:31:37.611" v="143"/>
          <pc:sldLayoutMkLst>
            <pc:docMk/>
            <pc:sldMasterMk cId="257859822" sldId="2147483672"/>
            <pc:sldLayoutMk cId="3428576419" sldId="214748368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E4DDE6-A943-328A-2F90-BD8EDCF944BB}"/>
              </a:ext>
            </a:extLst>
          </p:cNvPr>
          <p:cNvSpPr/>
          <p:nvPr/>
        </p:nvSpPr>
        <p:spPr>
          <a:xfrm>
            <a:off x="947530" y="2176669"/>
            <a:ext cx="1921565" cy="914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START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247D04-309C-D604-0E07-D8ADF885ECA4}"/>
              </a:ext>
            </a:extLst>
          </p:cNvPr>
          <p:cNvSpPr/>
          <p:nvPr/>
        </p:nvSpPr>
        <p:spPr>
          <a:xfrm>
            <a:off x="944631" y="3585127"/>
            <a:ext cx="1961321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Take a step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5830E4-B396-A3FB-D614-9CAA28AA67B8}"/>
              </a:ext>
            </a:extLst>
          </p:cNvPr>
          <p:cNvCxnSpPr/>
          <p:nvPr/>
        </p:nvCxnSpPr>
        <p:spPr>
          <a:xfrm>
            <a:off x="1935646" y="3098524"/>
            <a:ext cx="0" cy="4969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35D1F73E-E6B5-F196-07B1-005CB86455F2}"/>
              </a:ext>
            </a:extLst>
          </p:cNvPr>
          <p:cNvSpPr/>
          <p:nvPr/>
        </p:nvSpPr>
        <p:spPr>
          <a:xfrm>
            <a:off x="753303" y="4984059"/>
            <a:ext cx="2365513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50 times?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DFF4BC-8341-7969-CC55-BE34EF11EAD8}"/>
              </a:ext>
            </a:extLst>
          </p:cNvPr>
          <p:cNvCxnSpPr>
            <a:cxnSpLocks/>
          </p:cNvCxnSpPr>
          <p:nvPr/>
        </p:nvCxnSpPr>
        <p:spPr>
          <a:xfrm>
            <a:off x="1935645" y="4503254"/>
            <a:ext cx="6626" cy="4903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A2C518-E436-5753-CEF0-8DD37FBC23ED}"/>
              </a:ext>
            </a:extLst>
          </p:cNvPr>
          <p:cNvCxnSpPr>
            <a:cxnSpLocks/>
          </p:cNvCxnSpPr>
          <p:nvPr/>
        </p:nvCxnSpPr>
        <p:spPr>
          <a:xfrm flipV="1">
            <a:off x="742947" y="4529758"/>
            <a:ext cx="238540" cy="894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6DA488-6E12-7E70-5037-97DB58C364CB}"/>
              </a:ext>
            </a:extLst>
          </p:cNvPr>
          <p:cNvSpPr txBox="1"/>
          <p:nvPr/>
        </p:nvSpPr>
        <p:spPr>
          <a:xfrm>
            <a:off x="457199" y="4837042"/>
            <a:ext cx="5984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no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65F3D2-51D2-74BC-BBAF-744517CFC1E2}"/>
              </a:ext>
            </a:extLst>
          </p:cNvPr>
          <p:cNvCxnSpPr>
            <a:cxnSpLocks/>
          </p:cNvCxnSpPr>
          <p:nvPr/>
        </p:nvCxnSpPr>
        <p:spPr>
          <a:xfrm flipV="1">
            <a:off x="3128340" y="5344767"/>
            <a:ext cx="689112" cy="927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4392DCB-0FF1-51DB-11FA-E463295BCFA7}"/>
              </a:ext>
            </a:extLst>
          </p:cNvPr>
          <p:cNvSpPr/>
          <p:nvPr/>
        </p:nvSpPr>
        <p:spPr>
          <a:xfrm>
            <a:off x="3807100" y="4837457"/>
            <a:ext cx="1961321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Rest for a minute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AFEE64-06CA-DFAE-BDD7-344DCF94605E}"/>
              </a:ext>
            </a:extLst>
          </p:cNvPr>
          <p:cNvCxnSpPr>
            <a:cxnSpLocks/>
          </p:cNvCxnSpPr>
          <p:nvPr/>
        </p:nvCxnSpPr>
        <p:spPr>
          <a:xfrm flipH="1" flipV="1">
            <a:off x="4725225" y="4403862"/>
            <a:ext cx="26505" cy="430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8C66FB-6EFB-17E4-5ADE-9876A877EA65}"/>
              </a:ext>
            </a:extLst>
          </p:cNvPr>
          <p:cNvSpPr txBox="1"/>
          <p:nvPr/>
        </p:nvSpPr>
        <p:spPr>
          <a:xfrm>
            <a:off x="3173894" y="5062328"/>
            <a:ext cx="5984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yes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6DC72B04-FE49-6502-1FBB-1C8ACB35E69C}"/>
              </a:ext>
            </a:extLst>
          </p:cNvPr>
          <p:cNvSpPr/>
          <p:nvPr/>
        </p:nvSpPr>
        <p:spPr>
          <a:xfrm>
            <a:off x="3509754" y="3486562"/>
            <a:ext cx="2365513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2 times?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E2EA2F-50DA-567F-C69C-64A56A278BFD}"/>
              </a:ext>
            </a:extLst>
          </p:cNvPr>
          <p:cNvCxnSpPr>
            <a:cxnSpLocks/>
          </p:cNvCxnSpPr>
          <p:nvPr/>
        </p:nvCxnSpPr>
        <p:spPr>
          <a:xfrm flipH="1">
            <a:off x="2922930" y="3933410"/>
            <a:ext cx="583094" cy="596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AD7A9F6-99CA-4A7B-DE96-69A48D639174}"/>
              </a:ext>
            </a:extLst>
          </p:cNvPr>
          <p:cNvSpPr txBox="1"/>
          <p:nvPr/>
        </p:nvSpPr>
        <p:spPr>
          <a:xfrm>
            <a:off x="3014868" y="3591337"/>
            <a:ext cx="5984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no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D646DF-6CDF-1291-EB35-ED6FDC9BAEAC}"/>
              </a:ext>
            </a:extLst>
          </p:cNvPr>
          <p:cNvCxnSpPr>
            <a:cxnSpLocks/>
          </p:cNvCxnSpPr>
          <p:nvPr/>
        </p:nvCxnSpPr>
        <p:spPr>
          <a:xfrm flipV="1">
            <a:off x="5878164" y="3887026"/>
            <a:ext cx="801755" cy="46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E367AE9-3B98-FE03-2549-1694E7818E32}"/>
              </a:ext>
            </a:extLst>
          </p:cNvPr>
          <p:cNvSpPr/>
          <p:nvPr/>
        </p:nvSpPr>
        <p:spPr>
          <a:xfrm>
            <a:off x="6679094" y="3442251"/>
            <a:ext cx="1921565" cy="91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END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5E98BE-E138-DB4A-1078-89803DBD6DB1}"/>
              </a:ext>
            </a:extLst>
          </p:cNvPr>
          <p:cNvSpPr txBox="1"/>
          <p:nvPr/>
        </p:nvSpPr>
        <p:spPr>
          <a:xfrm>
            <a:off x="5983354" y="3571458"/>
            <a:ext cx="5984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2E69A3-C9A2-69C6-8AFA-A4C56E9717B8}"/>
              </a:ext>
            </a:extLst>
          </p:cNvPr>
          <p:cNvSpPr txBox="1"/>
          <p:nvPr/>
        </p:nvSpPr>
        <p:spPr>
          <a:xfrm>
            <a:off x="556590" y="742121"/>
            <a:ext cx="45674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 panose="020F0502020204030204"/>
              </a:rPr>
              <a:t>Mariano Vinas/CS102C2022fall/09/07/2022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69</cp:revision>
  <dcterms:created xsi:type="dcterms:W3CDTF">2022-09-07T23:20:28Z</dcterms:created>
  <dcterms:modified xsi:type="dcterms:W3CDTF">2022-09-07T23:33:25Z</dcterms:modified>
</cp:coreProperties>
</file>