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10"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f937e0c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f937e0c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f937e0c8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f937e0c8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f937e0c8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f937e0c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eamspy.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sensortowe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23" name="Google Shape;123;p22"/>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29" name="Google Shape;129;p23"/>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Mercado, Producción y Presupuesto</a:t>
            </a:r>
            <a:endParaRPr sz="5000" dirty="0">
              <a:solidFill>
                <a:schemeClr val="dk2"/>
              </a:solidFill>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Colocar entre tres y cinco juegos que consideremos similares, para dar una perspectiva de cómo les fue a esos juegos a nivel de ventas y popularidad entre los usuarios. </a:t>
            </a:r>
            <a:r>
              <a:rPr lang="es" b="1" i="1">
                <a:solidFill>
                  <a:srgbClr val="666666"/>
                </a:solidFill>
              </a:rPr>
              <a:t>Queremos mostrar que nuestro juego tiene al menos este mismo potencial! </a:t>
            </a:r>
            <a:r>
              <a:rPr lang="es" i="1">
                <a:solidFill>
                  <a:srgbClr val="666666"/>
                </a:solidFill>
              </a:rPr>
              <a:t>Tomar los datos de sitios como </a:t>
            </a:r>
            <a:r>
              <a:rPr lang="es" i="1" u="sng">
                <a:solidFill>
                  <a:schemeClr val="hlink"/>
                </a:solidFill>
                <a:hlinkClick r:id="rId3"/>
              </a:rPr>
              <a:t>SteamSpy</a:t>
            </a:r>
            <a:r>
              <a:rPr lang="es" b="1" i="1">
                <a:solidFill>
                  <a:srgbClr val="666666"/>
                </a:solidFill>
              </a:rPr>
              <a:t> </a:t>
            </a:r>
            <a:r>
              <a:rPr lang="es" i="1">
                <a:solidFill>
                  <a:srgbClr val="666666"/>
                </a:solidFill>
              </a:rPr>
              <a:t>o </a:t>
            </a:r>
            <a:r>
              <a:rPr lang="es" i="1" u="sng">
                <a:solidFill>
                  <a:schemeClr val="hlink"/>
                </a:solidFill>
                <a:hlinkClick r:id="rId4"/>
              </a:rPr>
              <a:t>SensorTower</a:t>
            </a:r>
            <a:endParaRPr i="1">
              <a:solidFill>
                <a:srgbClr val="666666"/>
              </a:solidFill>
            </a:endParaRPr>
          </a:p>
        </p:txBody>
      </p:sp>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JUEGOS SIMILARES Y COMPETENCIA</a:t>
            </a:r>
            <a:endParaRPr sz="2200" b="1">
              <a:solidFill>
                <a:srgbClr val="666666"/>
              </a:solidFill>
            </a:endParaRPr>
          </a:p>
        </p:txBody>
      </p:sp>
      <p:sp>
        <p:nvSpPr>
          <p:cNvPr id="136" name="Google Shape;136;p24"/>
          <p:cNvSpPr/>
          <p:nvPr/>
        </p:nvSpPr>
        <p:spPr>
          <a:xfrm>
            <a:off x="17687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7" name="Google Shape;137;p24"/>
          <p:cNvSpPr txBox="1"/>
          <p:nvPr/>
        </p:nvSpPr>
        <p:spPr>
          <a:xfrm>
            <a:off x="17687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38" name="Google Shape;138;p24"/>
          <p:cNvSpPr/>
          <p:nvPr/>
        </p:nvSpPr>
        <p:spPr>
          <a:xfrm>
            <a:off x="316326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9" name="Google Shape;139;p24"/>
          <p:cNvSpPr txBox="1"/>
          <p:nvPr/>
        </p:nvSpPr>
        <p:spPr>
          <a:xfrm>
            <a:off x="316326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40" name="Google Shape;140;p24"/>
          <p:cNvSpPr/>
          <p:nvPr/>
        </p:nvSpPr>
        <p:spPr>
          <a:xfrm>
            <a:off x="613795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41" name="Google Shape;141;p24"/>
          <p:cNvSpPr txBox="1"/>
          <p:nvPr/>
        </p:nvSpPr>
        <p:spPr>
          <a:xfrm>
            <a:off x="613795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Si bien no tenemos conocimiento de tiempos de producción a esta altura de la carrera, colocar el slide con tiempos estimados, solo para que tome forma de propuesta el ejercicio.</a:t>
            </a:r>
            <a:endParaRPr i="1">
              <a:solidFill>
                <a:srgbClr val="666666"/>
              </a:solidFill>
            </a:endParaRPr>
          </a:p>
        </p:txBody>
      </p:sp>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Prototipo</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NOV/2023</a:t>
            </a:r>
            <a:endParaRPr sz="1200" i="1" dirty="0">
              <a:solidFill>
                <a:srgbClr val="666666"/>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 Alfa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ENE/2023</a:t>
            </a:r>
            <a:endParaRPr sz="1200" i="1" dirty="0">
              <a:solidFill>
                <a:srgbClr val="666666"/>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Ver.Beta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JUNIO/2023</a:t>
            </a:r>
            <a:endParaRPr sz="1200" i="1" dirty="0">
              <a:solidFill>
                <a:srgbClr val="666666"/>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Release Consolas</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DIC/2023</a:t>
            </a:r>
            <a:endParaRPr sz="1200" i="1" dirty="0">
              <a:solidFill>
                <a:srgbClr val="666666"/>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Vertical Slice</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Marzo/2023</a:t>
            </a:r>
            <a:endParaRPr sz="1200" i="1" dirty="0">
              <a:solidFill>
                <a:srgbClr val="666666"/>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a:solidFill>
                  <a:srgbClr val="666666"/>
                </a:solidFill>
              </a:rPr>
              <a:t>Release Steam</a:t>
            </a:r>
            <a:endParaRPr sz="1200" b="1" i="1">
              <a:solidFill>
                <a:srgbClr val="666666"/>
              </a:solidFill>
            </a:endParaRPr>
          </a:p>
          <a:p>
            <a:pPr marL="0" lvl="0" indent="0" algn="ctr" rtl="0">
              <a:spcBef>
                <a:spcPts val="0"/>
              </a:spcBef>
              <a:spcAft>
                <a:spcPts val="0"/>
              </a:spcAft>
              <a:buNone/>
            </a:pPr>
            <a:r>
              <a:rPr lang="es" sz="1200" i="1">
                <a:solidFill>
                  <a:srgbClr val="666666"/>
                </a:solidFill>
              </a:rPr>
              <a:t>AGO/2023</a:t>
            </a:r>
            <a:endParaRPr sz="1200" i="1">
              <a:solidFill>
                <a:srgbClr val="666666"/>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6"/>
          <p:cNvSpPr/>
          <p:nvPr/>
        </p:nvSpPr>
        <p:spPr>
          <a:xfrm>
            <a:off x="0" y="0"/>
            <a:ext cx="9144000" cy="51435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solidFill>
                <a:srgbClr val="666666"/>
              </a:solidFill>
            </a:endParaRPr>
          </a:p>
        </p:txBody>
      </p:sp>
      <p:sp>
        <p:nvSpPr>
          <p:cNvPr id="167" name="Google Shape;167;p26"/>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E06666"/>
                </a:solidFill>
              </a:rPr>
              <a:t>Detalle de los costos de producción para cada instancia del desarrollo.</a:t>
            </a:r>
            <a:endParaRPr i="1">
              <a:solidFill>
                <a:srgbClr val="E06666"/>
              </a:solidFill>
            </a:endParaRPr>
          </a:p>
          <a:p>
            <a:pPr marL="0" lvl="0" indent="0" algn="l" rtl="0">
              <a:spcBef>
                <a:spcPts val="0"/>
              </a:spcBef>
              <a:spcAft>
                <a:spcPts val="0"/>
              </a:spcAft>
              <a:buNone/>
            </a:pPr>
            <a:r>
              <a:rPr lang="es" i="1">
                <a:solidFill>
                  <a:srgbClr val="E06666"/>
                </a:solidFill>
              </a:rPr>
              <a:t>No vamos a ver esto y no hace falta completar este Slide.</a:t>
            </a:r>
            <a:endParaRPr i="1">
              <a:solidFill>
                <a:srgbClr val="E06666"/>
              </a:solidFill>
            </a:endParaRPr>
          </a:p>
        </p:txBody>
      </p:sp>
      <p:sp>
        <p:nvSpPr>
          <p:cNvPr id="168" name="Google Shape;168;p26"/>
          <p:cNvSpPr/>
          <p:nvPr/>
        </p:nvSpPr>
        <p:spPr>
          <a:xfrm>
            <a:off x="0" y="0"/>
            <a:ext cx="9144000" cy="4953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200" b="1">
                <a:solidFill>
                  <a:srgbClr val="E06666"/>
                </a:solidFill>
              </a:rPr>
              <a:t>COSTOS DE PRODUCCIÓN</a:t>
            </a:r>
            <a:endParaRPr sz="2200" b="1">
              <a:solidFill>
                <a:srgbClr val="E0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74" name="Google Shape;174;p27"/>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Equipo</a:t>
            </a:r>
            <a:endParaRPr sz="500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539827" y="1705654"/>
            <a:ext cx="3216926" cy="17321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Miembros clave del equipo de desarrollo y rol de cada uno de ellos.</a:t>
            </a:r>
            <a:endParaRPr i="1">
              <a:solidFill>
                <a:srgbClr val="666666"/>
              </a:solidFill>
            </a:endParaRPr>
          </a:p>
          <a:p>
            <a:pPr marL="0" lvl="0" indent="0" algn="l" rtl="0">
              <a:spcBef>
                <a:spcPts val="0"/>
              </a:spcBef>
              <a:spcAft>
                <a:spcPts val="0"/>
              </a:spcAft>
              <a:buNone/>
            </a:pPr>
            <a:r>
              <a:rPr lang="es" i="1">
                <a:solidFill>
                  <a:srgbClr val="666666"/>
                </a:solidFill>
              </a:rPr>
              <a:t>Puede colocarse una breve descripción o referencias a su pasado laboral. Incluso vínculos a Linkedin </a:t>
            </a:r>
            <a:endParaRPr i="1">
              <a:solidFill>
                <a:srgbClr val="666666"/>
              </a:solidFill>
            </a:endParaRPr>
          </a:p>
        </p:txBody>
      </p:sp>
      <p:sp>
        <p:nvSpPr>
          <p:cNvPr id="180" name="Google Shape;180;p2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EQUIPO</a:t>
            </a:r>
            <a:endParaRPr sz="2200" b="1">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Información acerca de la empresa, lugar de origen, tiempo que llevan produciendo juegos, trabajos y/o clientes más importantes, cultura de la compañía, etc. Esta información suele figurar en los sitios web de las empresas, caso que deseen buscar referencias.</a:t>
            </a:r>
            <a:endParaRPr i="1">
              <a:solidFill>
                <a:srgbClr val="666666"/>
              </a:solidFill>
            </a:endParaRPr>
          </a:p>
        </p:txBody>
      </p:sp>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rgbClr val="666666"/>
                </a:solidFill>
                <a:latin typeface="Bahnschrift SemiBold" panose="020B0502040204020203" pitchFamily="34" charset="0"/>
              </a:rPr>
              <a:t>Todo lo que siempre has sabido esta del otro lado de tus miedos.</a:t>
            </a:r>
            <a:endParaRPr b="1" i="1" dirty="0">
              <a:solidFill>
                <a:srgbClr val="666666"/>
              </a:solidFill>
              <a:latin typeface="Bahnschrift SemiBold" panose="020B0502040204020203" pitchFamily="34" charset="0"/>
            </a:endParaRPr>
          </a:p>
          <a:p>
            <a:pPr marL="0" lvl="0" indent="0" algn="ctr" rtl="0">
              <a:spcBef>
                <a:spcPts val="0"/>
              </a:spcBef>
              <a:spcAft>
                <a:spcPts val="0"/>
              </a:spcAft>
              <a:buNone/>
            </a:pPr>
            <a:endParaRPr i="1" dirty="0">
              <a:solidFill>
                <a:srgbClr val="666666"/>
              </a:solidFill>
            </a:endParaRPr>
          </a:p>
          <a:p>
            <a:pPr marL="0" lvl="0" indent="0" algn="l" rtl="0">
              <a:spcBef>
                <a:spcPts val="0"/>
              </a:spcBef>
              <a:spcAft>
                <a:spcPts val="0"/>
              </a:spcAft>
              <a:buClr>
                <a:schemeClr val="dk1"/>
              </a:buClr>
              <a:buSzPts val="1100"/>
              <a:buFont typeface="Arial"/>
              <a:buNone/>
            </a:pPr>
            <a:endParaRPr lang="es" i="1" dirty="0">
              <a:solidFill>
                <a:srgbClr val="666666"/>
              </a:solidFill>
            </a:endParaRPr>
          </a:p>
          <a:p>
            <a:pPr marL="0" lvl="0" indent="0" algn="l" rtl="0">
              <a:spcBef>
                <a:spcPts val="0"/>
              </a:spcBef>
              <a:spcAft>
                <a:spcPts val="0"/>
              </a:spcAft>
              <a:buClr>
                <a:schemeClr val="dk1"/>
              </a:buClr>
              <a:buSzPts val="1100"/>
              <a:buFont typeface="Arial"/>
              <a:buNone/>
            </a:pPr>
            <a:r>
              <a:rPr lang="es" i="1" dirty="0">
                <a:solidFill>
                  <a:srgbClr val="666666"/>
                </a:solidFill>
              </a:rPr>
              <a:t>La oscuridad no es tu amiga …. </a:t>
            </a:r>
            <a:r>
              <a:rPr lang="es-AR" i="1" dirty="0">
                <a:solidFill>
                  <a:srgbClr val="666666"/>
                </a:solidFill>
              </a:rPr>
              <a:t>H</a:t>
            </a:r>
            <a:r>
              <a:rPr lang="es" i="1" dirty="0">
                <a:solidFill>
                  <a:srgbClr val="666666"/>
                </a:solidFill>
              </a:rPr>
              <a:t>uye!</a:t>
            </a:r>
          </a:p>
          <a:p>
            <a:pPr marL="0" lvl="0" indent="0" algn="l" rtl="0">
              <a:spcBef>
                <a:spcPts val="0"/>
              </a:spcBef>
              <a:spcAft>
                <a:spcPts val="0"/>
              </a:spcAft>
              <a:buClr>
                <a:schemeClr val="dk1"/>
              </a:buClr>
              <a:buSzPts val="1100"/>
              <a:buFont typeface="Arial"/>
              <a:buNone/>
            </a:pPr>
            <a:r>
              <a:rPr lang="es" i="1" dirty="0">
                <a:solidFill>
                  <a:srgbClr val="666666"/>
                </a:solidFill>
              </a:rPr>
              <a:t>Dscubre tu mayo miedo</a:t>
            </a:r>
          </a:p>
          <a:p>
            <a:pPr marL="0" lvl="0" indent="0" algn="l" rtl="0">
              <a:spcBef>
                <a:spcPts val="0"/>
              </a:spcBef>
              <a:spcAft>
                <a:spcPts val="0"/>
              </a:spcAft>
              <a:buClr>
                <a:schemeClr val="dk1"/>
              </a:buClr>
              <a:buSzPts val="1100"/>
              <a:buFont typeface="Arial"/>
              <a:buNone/>
            </a:pPr>
            <a:r>
              <a:rPr lang="es-AR" i="1" dirty="0">
                <a:solidFill>
                  <a:srgbClr val="666666"/>
                </a:solidFill>
              </a:rPr>
              <a:t>E</a:t>
            </a:r>
            <a:r>
              <a:rPr lang="es" i="1" dirty="0">
                <a:solidFill>
                  <a:srgbClr val="666666"/>
                </a:solidFill>
              </a:rPr>
              <a:t>xplora los rincones de tu mente</a:t>
            </a:r>
          </a:p>
          <a:p>
            <a:pPr marL="0" lvl="0" indent="0" algn="l" rtl="0">
              <a:spcBef>
                <a:spcPts val="0"/>
              </a:spcBef>
              <a:spcAft>
                <a:spcPts val="0"/>
              </a:spcAft>
              <a:buClr>
                <a:schemeClr val="dk1"/>
              </a:buClr>
              <a:buSzPts val="1100"/>
              <a:buFont typeface="Arial"/>
              <a:buNone/>
            </a:pPr>
            <a:r>
              <a:rPr lang="es" i="1" dirty="0">
                <a:solidFill>
                  <a:srgbClr val="666666"/>
                </a:solidFill>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190005" y="324678"/>
            <a:ext cx="2078182" cy="307777"/>
          </a:xfrm>
          <a:prstGeom prst="rect">
            <a:avLst/>
          </a:prstGeom>
          <a:noFill/>
        </p:spPr>
        <p:txBody>
          <a:bodyPr wrap="square" rtlCol="0">
            <a:spAutoFit/>
          </a:bodyPr>
          <a:lstStyle/>
          <a:p>
            <a:r>
              <a:rPr lang="es-AR" b="1" dirty="0">
                <a:latin typeface="Berlin Sans FB" panose="020E0602020502020306"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rgbClr val="666666"/>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rgbClr val="666666"/>
              </a:solidFill>
              <a:latin typeface="Arial Rounded MT Bold" panose="020F0704030504030204" pitchFamily="34" charset="0"/>
            </a:endParaRPr>
          </a:p>
        </p:txBody>
      </p:sp>
      <p:sp>
        <p:nvSpPr>
          <p:cNvPr id="82" name="Google Shape;82;p17"/>
          <p:cNvSpPr/>
          <p:nvPr/>
        </p:nvSpPr>
        <p:spPr>
          <a:xfrm>
            <a:off x="109452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10308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93" name="Google Shape;93;p18"/>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Juegos similares, referencias e inspiraciones en otros productos comerciales que ayuden a dar a entender mecánicas de sus juegos, tipo de humor, criterio artístico, etc. En cada uno de ellos identificar qué es lo que se está tomando de cada uno.</a:t>
            </a:r>
            <a:endParaRPr i="1">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
        <p:nvSpPr>
          <p:cNvPr id="95" name="Google Shape;95;p18"/>
          <p:cNvSpPr txBox="1"/>
          <p:nvPr/>
        </p:nvSpPr>
        <p:spPr>
          <a:xfrm>
            <a:off x="10308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6" name="Google Shape;96;p18"/>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7" name="Google Shape;97;p18"/>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8" name="Google Shape;98;p18"/>
          <p:cNvSpPr/>
          <p:nvPr/>
        </p:nvSpPr>
        <p:spPr>
          <a:xfrm>
            <a:off x="355415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
        <p:nvSpPr>
          <p:cNvPr id="99" name="Google Shape;99;p18"/>
          <p:cNvSpPr/>
          <p:nvPr/>
        </p:nvSpPr>
        <p:spPr>
          <a:xfrm>
            <a:off x="6209225"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05" name="Google Shape;105;p19"/>
          <p:cNvSpPr txBox="1"/>
          <p:nvPr/>
        </p:nvSpPr>
        <p:spPr>
          <a:xfrm>
            <a:off x="4572000" y="583894"/>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Gameplay</a:t>
            </a:r>
            <a:endParaRPr sz="5000" dirty="0">
              <a:solidFill>
                <a:schemeClr val="dk2"/>
              </a:solidFill>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9" y="1834308"/>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951</Words>
  <Application>Microsoft Office PowerPoint</Application>
  <PresentationFormat>Presentación en pantalla (16:9)</PresentationFormat>
  <Paragraphs>113</Paragraphs>
  <Slides>18</Slides>
  <Notes>18</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Arial Rounded MT Bold</vt:lpstr>
      <vt:lpstr>Bahnschrift SemiBold</vt:lpstr>
      <vt:lpstr>Baskerville Old Face</vt:lpstr>
      <vt:lpstr>Berlin Sans FB</vt:lpstr>
      <vt:lpstr>Bernard MT Condensed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5</cp:revision>
  <dcterms:modified xsi:type="dcterms:W3CDTF">2023-06-27T14:53:31Z</dcterms:modified>
</cp:coreProperties>
</file>