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64" r:id="rId3"/>
    <p:sldId id="274" r:id="rId4"/>
    <p:sldId id="272" r:id="rId5"/>
    <p:sldId id="275" r:id="rId6"/>
    <p:sldId id="273" r:id="rId7"/>
    <p:sldId id="257" r:id="rId8"/>
    <p:sldId id="258" r:id="rId9"/>
    <p:sldId id="278" r:id="rId10"/>
    <p:sldId id="260" r:id="rId11"/>
    <p:sldId id="276" r:id="rId12"/>
    <p:sldId id="262" r:id="rId13"/>
    <p:sldId id="281" r:id="rId14"/>
    <p:sldId id="277" r:id="rId15"/>
    <p:sldId id="279" r:id="rId16"/>
    <p:sldId id="280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012A6-15A5-43AD-9071-8AE52FB35EB0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9060D-2EA7-46CD-B846-E764B682389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EB13AD6-1AC5-4EB5-B21D-16086C0EFC59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E9789A5-14F6-4103-B509-836EF253DDC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3AD6-1AC5-4EB5-B21D-16086C0EFC59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89A5-14F6-4103-B509-836EF253D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3AD6-1AC5-4EB5-B21D-16086C0EFC59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89A5-14F6-4103-B509-836EF253D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EB13AD6-1AC5-4EB5-B21D-16086C0EFC59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E9789A5-14F6-4103-B509-836EF253DDC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EB13AD6-1AC5-4EB5-B21D-16086C0EFC59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E9789A5-14F6-4103-B509-836EF253DDC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3AD6-1AC5-4EB5-B21D-16086C0EFC59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89A5-14F6-4103-B509-836EF253DDC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3AD6-1AC5-4EB5-B21D-16086C0EFC59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89A5-14F6-4103-B509-836EF253DDC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EB13AD6-1AC5-4EB5-B21D-16086C0EFC59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E9789A5-14F6-4103-B509-836EF253DDC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3AD6-1AC5-4EB5-B21D-16086C0EFC59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89A5-14F6-4103-B509-836EF253D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EB13AD6-1AC5-4EB5-B21D-16086C0EFC59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E9789A5-14F6-4103-B509-836EF253DDC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EB13AD6-1AC5-4EB5-B21D-16086C0EFC59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E9789A5-14F6-4103-B509-836EF253DDC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EB13AD6-1AC5-4EB5-B21D-16086C0EFC59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E9789A5-14F6-4103-B509-836EF253DDC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 panose="05000000000000000000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 panose="05020102010507070707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95400"/>
            <a:ext cx="7772400" cy="147002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latin typeface="+mn-lt"/>
              </a:rPr>
              <a:t>Veranda Acacia </a:t>
            </a:r>
            <a:br>
              <a:rPr lang="en-US" sz="4800" b="1" dirty="0" smtClean="0">
                <a:solidFill>
                  <a:schemeClr val="tx1"/>
                </a:solidFill>
                <a:latin typeface="+mn-lt"/>
              </a:rPr>
            </a:br>
            <a:r>
              <a:rPr lang="en-US" sz="4800" b="1" dirty="0" smtClean="0">
                <a:solidFill>
                  <a:schemeClr val="tx1"/>
                </a:solidFill>
                <a:latin typeface="+mn-lt"/>
              </a:rPr>
              <a:t>Cloud and </a:t>
            </a:r>
            <a:r>
              <a:rPr lang="en-US" sz="4800" b="1" dirty="0" err="1" smtClean="0">
                <a:solidFill>
                  <a:schemeClr val="tx1"/>
                </a:solidFill>
                <a:latin typeface="+mn-lt"/>
              </a:rPr>
              <a:t>Dev</a:t>
            </a:r>
            <a:r>
              <a:rPr lang="en-US" sz="4800" b="1" dirty="0" err="1">
                <a:solidFill>
                  <a:schemeClr val="tx1"/>
                </a:solidFill>
                <a:latin typeface="+mn-lt"/>
              </a:rPr>
              <a:t>O</a:t>
            </a:r>
            <a:r>
              <a:rPr lang="en-US" sz="4800" b="1" dirty="0" err="1" smtClean="0">
                <a:solidFill>
                  <a:schemeClr val="tx1"/>
                </a:solidFill>
                <a:latin typeface="+mn-lt"/>
              </a:rPr>
              <a:t>ps</a:t>
            </a:r>
            <a:r>
              <a:rPr lang="en-US" sz="4800" b="1" dirty="0" smtClean="0">
                <a:solidFill>
                  <a:schemeClr val="tx1"/>
                </a:solidFill>
                <a:latin typeface="+mn-lt"/>
              </a:rPr>
              <a:t> Program</a:t>
            </a:r>
            <a:endParaRPr lang="en-US" sz="48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876800"/>
            <a:ext cx="7924800" cy="17526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Powered by                                         Presented By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   </a:t>
            </a:r>
            <a:r>
              <a:rPr lang="en-US" sz="2000" b="1" dirty="0" err="1" smtClean="0">
                <a:solidFill>
                  <a:schemeClr val="tx1"/>
                </a:solidFill>
              </a:rPr>
              <a:t>Edureka</a:t>
            </a:r>
            <a:r>
              <a:rPr lang="en-US" sz="2000" b="1" dirty="0" smtClean="0">
                <a:solidFill>
                  <a:schemeClr val="tx1"/>
                </a:solidFill>
              </a:rPr>
              <a:t>                                                       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P.Mariarexiline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Companies Hiring for Cloud and </a:t>
            </a:r>
            <a:r>
              <a:rPr lang="en-US" sz="3200" b="1" dirty="0" err="1" smtClean="0">
                <a:solidFill>
                  <a:schemeClr val="tx1"/>
                </a:solidFill>
              </a:rPr>
              <a:t>DevOps</a:t>
            </a:r>
            <a:r>
              <a:rPr lang="en-US" sz="3200" b="1" dirty="0" smtClean="0">
                <a:solidFill>
                  <a:schemeClr val="tx1"/>
                </a:solidFill>
              </a:rPr>
              <a:t> Engineer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Rockwell" panose="02060603020205020403" pitchFamily="18" charset="0"/>
              </a:rPr>
              <a:t> </a:t>
            </a:r>
            <a:r>
              <a:rPr lang="en-US" sz="3200" dirty="0" smtClean="0"/>
              <a:t>PayPal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 Capgemini</a:t>
            </a: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 Amazon</a:t>
            </a: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MOTOROLA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Tech Mahindra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Accenture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VMware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HashiCorp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Cloud and DevOps Roles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Cloud Architect</a:t>
            </a:r>
          </a:p>
          <a:p>
            <a:r>
              <a:rPr lang="en-US" dirty="0" smtClean="0"/>
              <a:t>Cloud </a:t>
            </a:r>
            <a:r>
              <a:rPr lang="en-US" dirty="0"/>
              <a:t>administrator</a:t>
            </a:r>
          </a:p>
          <a:p>
            <a:r>
              <a:rPr lang="en-US" dirty="0"/>
              <a:t>Cloud developer</a:t>
            </a:r>
          </a:p>
          <a:p>
            <a:r>
              <a:rPr lang="en-US" dirty="0" smtClean="0"/>
              <a:t>Cloud </a:t>
            </a:r>
            <a:r>
              <a:rPr lang="en-US" dirty="0"/>
              <a:t>security professional</a:t>
            </a:r>
          </a:p>
          <a:p>
            <a:r>
              <a:rPr lang="en-US" dirty="0"/>
              <a:t>Chief cloud officer</a:t>
            </a:r>
          </a:p>
          <a:p>
            <a:r>
              <a:rPr lang="en-US" dirty="0" smtClean="0"/>
              <a:t>Site Reliability Engineer </a:t>
            </a:r>
            <a:r>
              <a:rPr lang="en-US" dirty="0"/>
              <a:t>(SRE)</a:t>
            </a:r>
          </a:p>
          <a:p>
            <a:r>
              <a:rPr lang="en-US" dirty="0" smtClean="0"/>
              <a:t>Cloud Engineer</a:t>
            </a:r>
          </a:p>
          <a:p>
            <a:r>
              <a:rPr lang="en-US" dirty="0" smtClean="0"/>
              <a:t>DevOps Engineer</a:t>
            </a:r>
          </a:p>
          <a:p>
            <a:r>
              <a:rPr lang="en-US" dirty="0" smtClean="0"/>
              <a:t>Cloud Support Engineer</a:t>
            </a:r>
          </a:p>
          <a:p>
            <a:r>
              <a:rPr lang="en-IN" dirty="0" smtClean="0"/>
              <a:t>Platform Engineer</a:t>
            </a:r>
          </a:p>
          <a:p>
            <a:r>
              <a:rPr lang="en-IN" dirty="0" smtClean="0"/>
              <a:t>Building </a:t>
            </a:r>
            <a:r>
              <a:rPr lang="en-IN" dirty="0"/>
              <a:t>Engineer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Salary of Cloud and </a:t>
            </a:r>
            <a:r>
              <a:rPr lang="en-US" sz="3600" b="1" dirty="0" err="1" smtClean="0">
                <a:solidFill>
                  <a:schemeClr val="tx1"/>
                </a:solidFill>
              </a:rPr>
              <a:t>DevOps</a:t>
            </a:r>
            <a:r>
              <a:rPr lang="en-US" sz="3600" b="1" dirty="0" smtClean="0">
                <a:solidFill>
                  <a:schemeClr val="tx1"/>
                </a:solidFill>
              </a:rPr>
              <a:t> Engineer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Cloud Engineer salary in India ranges between </a:t>
            </a:r>
            <a:r>
              <a:rPr lang="en-US" b="1" dirty="0"/>
              <a:t>₹ 3.0 Lakhs to ₹ 12.4 Lakhs</a:t>
            </a:r>
            <a:r>
              <a:rPr lang="en-US" dirty="0"/>
              <a:t> with an average annual salary of ₹ 5.4 </a:t>
            </a:r>
            <a:r>
              <a:rPr lang="en-US" dirty="0" smtClean="0"/>
              <a:t>Lakhs.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DevOps </a:t>
            </a:r>
            <a:r>
              <a:rPr lang="en-US" dirty="0"/>
              <a:t>Engineer salary in India ranges between </a:t>
            </a:r>
            <a:r>
              <a:rPr lang="en-US" b="1" dirty="0"/>
              <a:t>₹ 4.2 Lakhs to ₹ 12.3 Lakhs</a:t>
            </a:r>
            <a:r>
              <a:rPr lang="en-US" dirty="0"/>
              <a:t> with an average annual salary of ₹ 6.0 Lakhs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Future scope of Cloud and DevOps</a:t>
            </a:r>
            <a:endParaRPr lang="en-IN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DevOps has a great and promising future. The practical applications of DevOps are increasing day by day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There is a growing market for DevOps in today’s time the market is expected to reach US$ 287.9 billion by </a:t>
            </a:r>
            <a:r>
              <a:rPr lang="en-US" dirty="0" smtClean="0"/>
              <a:t>2026.</a:t>
            </a:r>
          </a:p>
          <a:p>
            <a:pPr algn="just"/>
            <a:r>
              <a:rPr lang="en-US" dirty="0"/>
              <a:t>Cloud computing is that part of a business model that is taking the world by storm. Its ability to allow organizations to maintain flexibility, scale, and focus their efforts on </a:t>
            </a:r>
            <a:r>
              <a:rPr lang="en-US" dirty="0" smtClean="0"/>
              <a:t>business operations</a:t>
            </a:r>
            <a:r>
              <a:rPr lang="en-US" dirty="0"/>
              <a:t> makes it very important for any business.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0246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Eligibility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ü"/>
            </a:pPr>
            <a:r>
              <a:rPr lang="en-US" dirty="0"/>
              <a:t>12th PASS</a:t>
            </a:r>
          </a:p>
          <a:p>
            <a:pPr>
              <a:buFont typeface="Wingdings" panose="05000000000000000000" charset="0"/>
              <a:buChar char="ü"/>
            </a:pPr>
            <a:r>
              <a:rPr lang="en-US" dirty="0"/>
              <a:t>Undergraduate </a:t>
            </a:r>
            <a:r>
              <a:rPr lang="en-US" dirty="0" smtClean="0"/>
              <a:t>and Postgraduate Students</a:t>
            </a:r>
          </a:p>
          <a:p>
            <a:pPr>
              <a:buFont typeface="Wingdings" panose="05000000000000000000" charset="0"/>
              <a:buChar char="ü"/>
            </a:pPr>
            <a:r>
              <a:rPr lang="en-US" dirty="0" smtClean="0"/>
              <a:t>C, C++, JAVA</a:t>
            </a:r>
          </a:p>
          <a:p>
            <a:pPr>
              <a:buFont typeface="Wingdings" panose="05000000000000000000" charset="0"/>
              <a:buChar char="ü"/>
            </a:pPr>
            <a:r>
              <a:rPr lang="en-US" dirty="0" smtClean="0"/>
              <a:t>Computer Application Skills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Sample Completion Certificate</a:t>
            </a:r>
            <a:endParaRPr lang="en-IN" sz="3600" b="1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84909" y="2826327"/>
            <a:ext cx="3718882" cy="27678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2860963"/>
            <a:ext cx="3651821" cy="27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13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At </a:t>
            </a:r>
            <a:r>
              <a:rPr lang="en-US" sz="2800" dirty="0" err="1"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Edureka</a:t>
            </a:r>
            <a:r>
              <a:rPr lang="en-US" sz="2800" dirty="0"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, we respect skill, knowledge and common sense. Not hierarchy. We are a family of fun and ambitious people with a desire to impart education, to stay committed to the core vision of </a:t>
            </a:r>
            <a:r>
              <a:rPr lang="en-US" sz="2800" dirty="0" err="1"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Edureka</a:t>
            </a:r>
            <a:r>
              <a:rPr lang="en-US" sz="2800" dirty="0"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.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11607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622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Thanking You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Main Objective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600" dirty="0" smtClean="0"/>
              <a:t>This Program prepares you to get job-ready and enhance your skills to match the industry standards.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What is Cloud?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term “ cloud” refers to a network providing resources over the Internet. The resources present in the cloud can be used infinitely by the user whenever needed.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 descr="download (1)"/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3996055" y="1475105"/>
            <a:ext cx="4389755" cy="39960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Who uses Cloud Services?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Pinterest</a:t>
            </a:r>
          </a:p>
          <a:p>
            <a:r>
              <a:rPr lang="en-US" dirty="0"/>
              <a:t>Amazon</a:t>
            </a:r>
          </a:p>
          <a:p>
            <a:r>
              <a:rPr lang="en-US" dirty="0"/>
              <a:t>Netflix</a:t>
            </a:r>
          </a:p>
          <a:p>
            <a:r>
              <a:rPr lang="en-US" dirty="0"/>
              <a:t>Spotify</a:t>
            </a:r>
          </a:p>
          <a:p>
            <a:r>
              <a:rPr lang="en-US" dirty="0"/>
              <a:t>Expedia</a:t>
            </a:r>
          </a:p>
          <a:p>
            <a:r>
              <a:rPr lang="en-US" dirty="0"/>
              <a:t>Dropbox</a:t>
            </a:r>
          </a:p>
          <a:p>
            <a:r>
              <a:rPr lang="en-US" dirty="0" err="1"/>
              <a:t>Maropost</a:t>
            </a:r>
            <a:r>
              <a:rPr lang="en-US" dirty="0"/>
              <a:t> for Marketing</a:t>
            </a:r>
          </a:p>
          <a:p>
            <a:r>
              <a:rPr lang="en-US" dirty="0" err="1"/>
              <a:t>SlideRocket</a:t>
            </a:r>
            <a:endParaRPr lang="en-US" dirty="0"/>
          </a:p>
          <a:p>
            <a:r>
              <a:rPr lang="en-US" dirty="0" err="1"/>
              <a:t>Ratatype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417638"/>
            <a:ext cx="1514474" cy="1020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86" y="1511090"/>
            <a:ext cx="2386013" cy="7860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186" y="2086775"/>
            <a:ext cx="2243614" cy="8651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21" y="2586326"/>
            <a:ext cx="1357144" cy="1357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664" y="3286462"/>
            <a:ext cx="3591272" cy="12887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194" y="2341085"/>
            <a:ext cx="1668210" cy="12342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432" y="4291079"/>
            <a:ext cx="2619504" cy="9334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429" y="5021391"/>
            <a:ext cx="1934200" cy="18366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225" y="5240539"/>
            <a:ext cx="1580357" cy="15803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What is DevOps?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452495" cy="2093595"/>
          </a:xfrm>
        </p:spPr>
        <p:txBody>
          <a:bodyPr>
            <a:normAutofit/>
          </a:bodyPr>
          <a:lstStyle/>
          <a:p>
            <a:r>
              <a:rPr lang="en-US" dirty="0"/>
              <a:t>DevOps is a set of practices that combines software development and IT applications.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037205"/>
            <a:ext cx="5296535" cy="3510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Who uses DevOps?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Amazon</a:t>
            </a:r>
          </a:p>
          <a:p>
            <a:r>
              <a:rPr lang="en-US" dirty="0"/>
              <a:t>Netflix</a:t>
            </a:r>
          </a:p>
          <a:p>
            <a:r>
              <a:rPr lang="en-US" dirty="0"/>
              <a:t>Etsy</a:t>
            </a:r>
          </a:p>
          <a:p>
            <a:r>
              <a:rPr lang="en-US" dirty="0"/>
              <a:t>Target</a:t>
            </a:r>
          </a:p>
          <a:p>
            <a:r>
              <a:rPr lang="en-US" dirty="0"/>
              <a:t>NASA</a:t>
            </a:r>
          </a:p>
          <a:p>
            <a:r>
              <a:rPr lang="en-US" dirty="0"/>
              <a:t>Hertz</a:t>
            </a:r>
          </a:p>
          <a:p>
            <a:r>
              <a:rPr lang="en-US" dirty="0"/>
              <a:t>Facebook</a:t>
            </a:r>
          </a:p>
          <a:p>
            <a:r>
              <a:rPr lang="en-US" dirty="0"/>
              <a:t>Walmart</a:t>
            </a:r>
          </a:p>
          <a:p>
            <a:r>
              <a:rPr lang="en-US" dirty="0"/>
              <a:t>Sony Pictures Entertainment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417639"/>
            <a:ext cx="3124200" cy="1017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5" y="1452274"/>
            <a:ext cx="1857375" cy="2466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2618126"/>
            <a:ext cx="3524250" cy="1295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987" y="4478753"/>
            <a:ext cx="2143125" cy="2143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5" y="4016294"/>
            <a:ext cx="2952750" cy="11716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72" y="5201801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66349"/>
            <a:ext cx="8229600" cy="50593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/>
              <a:t>Linux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/>
              <a:t>AWS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err="1" smtClean="0"/>
              <a:t>Git</a:t>
            </a:r>
            <a:endParaRPr lang="en-US" sz="32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/>
              <a:t>Jerkins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err="1" smtClean="0"/>
              <a:t>Ansible</a:t>
            </a:r>
            <a:endParaRPr lang="en-US" sz="32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err="1" smtClean="0"/>
              <a:t>Docker</a:t>
            </a:r>
            <a:endParaRPr lang="en-US" sz="32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err="1" smtClean="0"/>
              <a:t>Kubernetes</a:t>
            </a:r>
            <a:endParaRPr lang="en-US" sz="32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/>
              <a:t>AWS </a:t>
            </a:r>
            <a:r>
              <a:rPr lang="en-US" sz="3200" dirty="0" err="1" smtClean="0"/>
              <a:t>DevOps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381000"/>
            <a:ext cx="716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CLOUD AND DEVOPS PROGRAM ROADMAP</a:t>
            </a:r>
            <a:endParaRPr lang="en-US" sz="4000" b="1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849506"/>
            <a:ext cx="5334000" cy="22652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419600"/>
            <a:ext cx="48006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Unique to this program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2800" dirty="0" smtClean="0"/>
              <a:t>Top-tech  Employee-level Training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2800" dirty="0" smtClean="0"/>
              <a:t>Lab Exercises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2800" dirty="0" smtClean="0"/>
              <a:t>Content created by Industry Experts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2800" dirty="0" smtClean="0"/>
              <a:t>Hands-on Training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2800" dirty="0" smtClean="0"/>
              <a:t>Multiple Choice Questions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2800" dirty="0" smtClean="0"/>
              <a:t>Do-It-Yourself (DIY) Tasks for each day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Program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192 hours</a:t>
            </a:r>
            <a:r>
              <a:rPr lang="en-US" sz="2800" dirty="0"/>
              <a:t> (17 weeks) program spread across 4 months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sz="2800" dirty="0"/>
              <a:t>       </a:t>
            </a:r>
            <a:r>
              <a:rPr lang="en-US" sz="2800" dirty="0" smtClean="0"/>
              <a:t>1.180 </a:t>
            </a:r>
            <a:r>
              <a:rPr lang="en-US" sz="2800" dirty="0"/>
              <a:t>learning </a:t>
            </a:r>
            <a:r>
              <a:rPr lang="en-US" sz="2800" dirty="0" err="1" smtClean="0"/>
              <a:t>hrs</a:t>
            </a:r>
            <a:r>
              <a:rPr lang="en-US" sz="2800" dirty="0" smtClean="0"/>
              <a:t>    </a:t>
            </a:r>
            <a:r>
              <a:rPr lang="en-US" sz="2800" dirty="0"/>
              <a:t>2.12 </a:t>
            </a:r>
            <a:r>
              <a:rPr lang="en-US" sz="2800" dirty="0" err="1" smtClean="0"/>
              <a:t>assesment</a:t>
            </a:r>
            <a:r>
              <a:rPr lang="en-US" sz="2800" dirty="0" smtClean="0"/>
              <a:t> </a:t>
            </a:r>
            <a:r>
              <a:rPr lang="en-US" sz="2800" dirty="0" err="1" smtClean="0"/>
              <a:t>hrs</a:t>
            </a:r>
            <a:endParaRPr lang="en-US" sz="2800" dirty="0"/>
          </a:p>
          <a:p>
            <a:r>
              <a:rPr lang="en-US" sz="2800" b="1" dirty="0">
                <a:solidFill>
                  <a:srgbClr val="0070C0"/>
                </a:solidFill>
              </a:rPr>
              <a:t>6 days</a:t>
            </a:r>
            <a:r>
              <a:rPr lang="en-US" sz="2800" dirty="0"/>
              <a:t> a week in the learning weeks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3 days </a:t>
            </a:r>
            <a:r>
              <a:rPr lang="en-US" sz="2800" dirty="0"/>
              <a:t>a week in the </a:t>
            </a:r>
            <a:r>
              <a:rPr lang="en-US" sz="2800" dirty="0" err="1"/>
              <a:t>assesment</a:t>
            </a:r>
            <a:r>
              <a:rPr lang="en-US" sz="2800" dirty="0"/>
              <a:t> weeks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2 hours</a:t>
            </a:r>
            <a:r>
              <a:rPr lang="en-US" sz="2800" dirty="0"/>
              <a:t> a day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2 hours</a:t>
            </a:r>
            <a:r>
              <a:rPr lang="en-US" sz="2800" dirty="0"/>
              <a:t> live online masterclass on weekends, over and above the 192 hours.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454</TotalTime>
  <Words>383</Words>
  <Application>Microsoft Office PowerPoint</Application>
  <PresentationFormat>On-screen Show (4:3)</PresentationFormat>
  <Paragraphs>90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Century Schoolbook</vt:lpstr>
      <vt:lpstr>Courier New</vt:lpstr>
      <vt:lpstr>Rockwell</vt:lpstr>
      <vt:lpstr>Times New Roman</vt:lpstr>
      <vt:lpstr>Wingdings</vt:lpstr>
      <vt:lpstr>Wingdings 2</vt:lpstr>
      <vt:lpstr>Oriel</vt:lpstr>
      <vt:lpstr>Veranda Acacia  Cloud and DevOps Program</vt:lpstr>
      <vt:lpstr>Main Objective</vt:lpstr>
      <vt:lpstr>What is Cloud?</vt:lpstr>
      <vt:lpstr>Who uses Cloud Services?</vt:lpstr>
      <vt:lpstr>What is DevOps?</vt:lpstr>
      <vt:lpstr>Who uses DevOps?</vt:lpstr>
      <vt:lpstr>PowerPoint Presentation</vt:lpstr>
      <vt:lpstr>Unique to this program</vt:lpstr>
      <vt:lpstr>Program Structure</vt:lpstr>
      <vt:lpstr>Companies Hiring for Cloud and DevOps Engineer</vt:lpstr>
      <vt:lpstr>Cloud and DevOps Roles </vt:lpstr>
      <vt:lpstr>Salary of Cloud and DevOps Engineer</vt:lpstr>
      <vt:lpstr>Future scope of Cloud and DevOps</vt:lpstr>
      <vt:lpstr>Eligibility Criteria</vt:lpstr>
      <vt:lpstr>Sample Completion Certificate</vt:lpstr>
      <vt:lpstr>Conclusion</vt:lpstr>
      <vt:lpstr>Thanking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Veranda Acacia  Cloud and DevOps Program</dc:title>
  <dc:creator>REXILINE</dc:creator>
  <cp:lastModifiedBy>hp</cp:lastModifiedBy>
  <cp:revision>32</cp:revision>
  <dcterms:created xsi:type="dcterms:W3CDTF">2022-08-25T09:56:00Z</dcterms:created>
  <dcterms:modified xsi:type="dcterms:W3CDTF">2022-09-08T12:06:24Z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22DA787670844A909F40F1813C714FCE</vt:lpwstr>
  </property>
  <property fmtid="{D5CDD505-2E9C-101B-9397-08002B2CF9AE}" pid="3" name="KSOProductBuildVer">
    <vt:lpwstr>1033-11.2.0.11254</vt:lpwstr>
  </property>
</Properties>
</file>