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880337" y="4318866"/>
            <a:ext cx="7737231"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T.Maria</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stellamary</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endParaRP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TotalTime>
  <Words>739</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jacsi</cp:lastModifiedBy>
  <cp:revision>3</cp:revision>
  <dcterms:created xsi:type="dcterms:W3CDTF">2024-04-02T14:01:15Z</dcterms:created>
  <dcterms:modified xsi:type="dcterms:W3CDTF">2024-04-04T09:52:40Z</dcterms:modified>
</cp:coreProperties>
</file>