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sweety</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T</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corporate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y</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2024-10-24T04:15:41Z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c038656a0b2c4b49a52ce569a45775b4</vt:lpwstr>
  </property>
</Properties>
</file>