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Lato"/>
      <p:regular r:id="rId12"/>
      <p:bold r:id="rId13"/>
      <p:italic r:id="rId14"/>
      <p:boldItalic r:id="rId15"/>
    </p:embeddedFont>
    <p:embeddedFont>
      <p:font typeface="Lato Light"/>
      <p:regular r:id="rId16"/>
      <p:bold r:id="rId17"/>
      <p:italic r:id="rId18"/>
      <p:boldItalic r:id="rId19"/>
    </p:embeddedFont>
    <p:embeddedFont>
      <p:font typeface="Lato Black"/>
      <p:bold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Black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LatoBlack-boldItalic.fntdata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17" Type="http://schemas.openxmlformats.org/officeDocument/2006/relationships/font" Target="fonts/LatoLight-bold.fntdata"/><Relationship Id="rId16" Type="http://schemas.openxmlformats.org/officeDocument/2006/relationships/font" Target="fonts/LatoLight-regular.fntdata"/><Relationship Id="rId5" Type="http://schemas.openxmlformats.org/officeDocument/2006/relationships/slide" Target="slides/slide1.xml"/><Relationship Id="rId19" Type="http://schemas.openxmlformats.org/officeDocument/2006/relationships/font" Target="fonts/LatoLight-boldItalic.fntdata"/><Relationship Id="rId6" Type="http://schemas.openxmlformats.org/officeDocument/2006/relationships/slide" Target="slides/slide2.xml"/><Relationship Id="rId18" Type="http://schemas.openxmlformats.org/officeDocument/2006/relationships/font" Target="fonts/LatoLigh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d4328de4b_1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3d4328de4b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034300" y="925025"/>
            <a:ext cx="7075500" cy="115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-12656" y="1423414"/>
            <a:ext cx="9155849" cy="3718952"/>
            <a:chOff x="1669785" y="210240"/>
            <a:chExt cx="3861435" cy="1568450"/>
          </a:xfrm>
        </p:grpSpPr>
        <p:sp>
          <p:nvSpPr>
            <p:cNvPr id="12" name="Google Shape;12;p2"/>
            <p:cNvSpPr/>
            <p:nvPr/>
          </p:nvSpPr>
          <p:spPr>
            <a:xfrm>
              <a:off x="1669785" y="210240"/>
              <a:ext cx="3860800" cy="1568450"/>
            </a:xfrm>
            <a:custGeom>
              <a:rect b="b" l="l" r="r" t="t"/>
              <a:pathLst>
                <a:path extrusionOk="0" h="1568450" w="386080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/>
                </a:gs>
                <a:gs pos="100000">
                  <a:srgbClr val="FF866B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669785" y="939220"/>
              <a:ext cx="3860800" cy="838200"/>
            </a:xfrm>
            <a:custGeom>
              <a:rect b="b" l="l" r="r" t="t"/>
              <a:pathLst>
                <a:path extrusionOk="0" h="838200" w="386080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</a:srgbClr>
                </a:gs>
                <a:gs pos="100000">
                  <a:srgbClr val="FF6A00">
                    <a:alpha val="71764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670420" y="576000"/>
              <a:ext cx="3860800" cy="1200150"/>
            </a:xfrm>
            <a:custGeom>
              <a:rect b="b" l="l" r="r" t="t"/>
              <a:pathLst>
                <a:path extrusionOk="0" h="1200150" w="386080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</a:srgbClr>
                </a:gs>
                <a:gs pos="100000">
                  <a:srgbClr val="CC0000">
                    <a:alpha val="5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bottom waves">
  <p:cSld name="BLANK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11"/>
          <p:cNvGrpSpPr/>
          <p:nvPr/>
        </p:nvGrpSpPr>
        <p:grpSpPr>
          <a:xfrm>
            <a:off x="-12688" y="3585323"/>
            <a:ext cx="9155849" cy="1557000"/>
            <a:chOff x="1669785" y="210240"/>
            <a:chExt cx="3861435" cy="1568450"/>
          </a:xfrm>
        </p:grpSpPr>
        <p:sp>
          <p:nvSpPr>
            <p:cNvPr id="74" name="Google Shape;74;p11"/>
            <p:cNvSpPr/>
            <p:nvPr/>
          </p:nvSpPr>
          <p:spPr>
            <a:xfrm>
              <a:off x="1669785" y="210240"/>
              <a:ext cx="3860800" cy="1568450"/>
            </a:xfrm>
            <a:custGeom>
              <a:rect b="b" l="l" r="r" t="t"/>
              <a:pathLst>
                <a:path extrusionOk="0" h="1568450" w="386080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/>
                </a:gs>
                <a:gs pos="100000">
                  <a:srgbClr val="FF866B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1"/>
            <p:cNvSpPr/>
            <p:nvPr/>
          </p:nvSpPr>
          <p:spPr>
            <a:xfrm>
              <a:off x="1669785" y="939220"/>
              <a:ext cx="3860800" cy="838200"/>
            </a:xfrm>
            <a:custGeom>
              <a:rect b="b" l="l" r="r" t="t"/>
              <a:pathLst>
                <a:path extrusionOk="0" h="838200" w="386080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</a:srgbClr>
                </a:gs>
                <a:gs pos="100000">
                  <a:srgbClr val="FF6A00">
                    <a:alpha val="71764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11"/>
            <p:cNvSpPr/>
            <p:nvPr/>
          </p:nvSpPr>
          <p:spPr>
            <a:xfrm>
              <a:off x="1670420" y="576000"/>
              <a:ext cx="3860800" cy="1200150"/>
            </a:xfrm>
            <a:custGeom>
              <a:rect b="b" l="l" r="r" t="t"/>
              <a:pathLst>
                <a:path extrusionOk="0" h="1200150" w="386080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</a:srgbClr>
                </a:gs>
                <a:gs pos="100000">
                  <a:srgbClr val="CC0000">
                    <a:alpha val="5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1034300" y="1583350"/>
            <a:ext cx="6342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034300" y="2840052"/>
            <a:ext cx="6342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8" name="Google Shape;18;p3"/>
          <p:cNvSpPr/>
          <p:nvPr/>
        </p:nvSpPr>
        <p:spPr>
          <a:xfrm>
            <a:off x="14" y="2916528"/>
            <a:ext cx="9140444" cy="2224977"/>
          </a:xfrm>
          <a:custGeom>
            <a:rect b="b" l="l" r="r" t="t"/>
            <a:pathLst>
              <a:path extrusionOk="0" h="939800" w="3860800">
                <a:moveTo>
                  <a:pt x="1304290" y="494030"/>
                </a:moveTo>
                <a:cubicBezTo>
                  <a:pt x="857250" y="494030"/>
                  <a:pt x="421005" y="451485"/>
                  <a:pt x="0" y="370840"/>
                </a:cubicBezTo>
                <a:lnTo>
                  <a:pt x="0" y="942340"/>
                </a:lnTo>
                <a:lnTo>
                  <a:pt x="3864610" y="942340"/>
                </a:lnTo>
                <a:lnTo>
                  <a:pt x="3864610" y="0"/>
                </a:lnTo>
                <a:cubicBezTo>
                  <a:pt x="3082290" y="317500"/>
                  <a:pt x="2216150" y="494030"/>
                  <a:pt x="1304290" y="494030"/>
                </a:cubicBezTo>
                <a:close/>
              </a:path>
            </a:pathLst>
          </a:custGeom>
          <a:gradFill>
            <a:gsLst>
              <a:gs pos="0">
                <a:srgbClr val="FFC486"/>
              </a:gs>
              <a:gs pos="100000">
                <a:srgbClr val="FF866B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14" y="1925587"/>
            <a:ext cx="9140444" cy="3217196"/>
          </a:xfrm>
          <a:custGeom>
            <a:rect b="b" l="l" r="r" t="t"/>
            <a:pathLst>
              <a:path extrusionOk="0" h="1358900" w="3860800">
                <a:moveTo>
                  <a:pt x="175260" y="1096010"/>
                </a:moveTo>
                <a:cubicBezTo>
                  <a:pt x="116840" y="1096010"/>
                  <a:pt x="58420" y="1095375"/>
                  <a:pt x="0" y="1094105"/>
                </a:cubicBezTo>
                <a:lnTo>
                  <a:pt x="0" y="1360805"/>
                </a:lnTo>
                <a:lnTo>
                  <a:pt x="3864610" y="1360805"/>
                </a:lnTo>
                <a:lnTo>
                  <a:pt x="3864610" y="0"/>
                </a:lnTo>
                <a:cubicBezTo>
                  <a:pt x="2827655" y="689610"/>
                  <a:pt x="1553210" y="1096010"/>
                  <a:pt x="175260" y="1096010"/>
                </a:cubicBezTo>
                <a:close/>
              </a:path>
            </a:pathLst>
          </a:custGeom>
          <a:gradFill>
            <a:gsLst>
              <a:gs pos="0">
                <a:srgbClr val="F20122">
                  <a:alpha val="51764"/>
                </a:srgbClr>
              </a:gs>
              <a:gs pos="100000">
                <a:srgbClr val="FF6A00">
                  <a:alpha val="71764"/>
                </a:srgbClr>
              </a:gs>
            </a:gsLst>
            <a:lin ang="108014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1518" y="3412751"/>
            <a:ext cx="9140444" cy="1728867"/>
          </a:xfrm>
          <a:custGeom>
            <a:rect b="b" l="l" r="r" t="t"/>
            <a:pathLst>
              <a:path extrusionOk="0" h="730250" w="3860800">
                <a:moveTo>
                  <a:pt x="2672715" y="539750"/>
                </a:moveTo>
                <a:cubicBezTo>
                  <a:pt x="1717040" y="539750"/>
                  <a:pt x="811530" y="346075"/>
                  <a:pt x="0" y="0"/>
                </a:cubicBezTo>
                <a:lnTo>
                  <a:pt x="0" y="732790"/>
                </a:lnTo>
                <a:lnTo>
                  <a:pt x="3863975" y="732790"/>
                </a:lnTo>
                <a:lnTo>
                  <a:pt x="3863975" y="437515"/>
                </a:lnTo>
                <a:cubicBezTo>
                  <a:pt x="3477895" y="504190"/>
                  <a:pt x="3079750" y="539750"/>
                  <a:pt x="2672715" y="539750"/>
                </a:cubicBezTo>
                <a:close/>
              </a:path>
            </a:pathLst>
          </a:custGeom>
          <a:gradFill>
            <a:gsLst>
              <a:gs pos="0">
                <a:srgbClr val="FF9F00">
                  <a:alpha val="56470"/>
                </a:srgbClr>
              </a:gs>
              <a:gs pos="100000">
                <a:srgbClr val="CC0000">
                  <a:alpha val="57254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7050569" y="-7"/>
            <a:ext cx="2094087" cy="5152358"/>
          </a:xfrm>
          <a:custGeom>
            <a:rect b="b" l="l" r="r" t="t"/>
            <a:pathLst>
              <a:path extrusionOk="0" h="2171700" w="882650">
                <a:moveTo>
                  <a:pt x="456564" y="734695"/>
                </a:moveTo>
                <a:cubicBezTo>
                  <a:pt x="456564" y="482600"/>
                  <a:pt x="417195" y="236855"/>
                  <a:pt x="342900" y="0"/>
                </a:cubicBezTo>
                <a:lnTo>
                  <a:pt x="884555" y="0"/>
                </a:lnTo>
                <a:lnTo>
                  <a:pt x="884555" y="2176780"/>
                </a:lnTo>
                <a:lnTo>
                  <a:pt x="0" y="2176780"/>
                </a:lnTo>
                <a:cubicBezTo>
                  <a:pt x="293370" y="1736090"/>
                  <a:pt x="456564" y="1248410"/>
                  <a:pt x="456564" y="734695"/>
                </a:cubicBezTo>
                <a:close/>
              </a:path>
            </a:pathLst>
          </a:custGeom>
          <a:gradFill>
            <a:gsLst>
              <a:gs pos="0">
                <a:srgbClr val="FFC486"/>
              </a:gs>
              <a:gs pos="100000">
                <a:srgbClr val="FF866B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4"/>
          <p:cNvSpPr/>
          <p:nvPr/>
        </p:nvSpPr>
        <p:spPr>
          <a:xfrm>
            <a:off x="8026497" y="-7"/>
            <a:ext cx="1114838" cy="5152358"/>
          </a:xfrm>
          <a:custGeom>
            <a:rect b="b" l="l" r="r" t="t"/>
            <a:pathLst>
              <a:path extrusionOk="0" h="2171700" w="469900">
                <a:moveTo>
                  <a:pt x="254000" y="1088390"/>
                </a:moveTo>
                <a:cubicBezTo>
                  <a:pt x="254000" y="708660"/>
                  <a:pt x="165100" y="342900"/>
                  <a:pt x="0" y="0"/>
                </a:cubicBezTo>
                <a:lnTo>
                  <a:pt x="473710" y="0"/>
                </a:lnTo>
                <a:lnTo>
                  <a:pt x="473710" y="2176780"/>
                </a:lnTo>
                <a:lnTo>
                  <a:pt x="0" y="2176780"/>
                </a:lnTo>
                <a:cubicBezTo>
                  <a:pt x="164465" y="1833880"/>
                  <a:pt x="254000" y="1468120"/>
                  <a:pt x="254000" y="1088390"/>
                </a:cubicBezTo>
                <a:close/>
              </a:path>
            </a:pathLst>
          </a:custGeom>
          <a:gradFill>
            <a:gsLst>
              <a:gs pos="0">
                <a:srgbClr val="F20122">
                  <a:alpha val="51764"/>
                </a:srgbClr>
              </a:gs>
              <a:gs pos="100000">
                <a:srgbClr val="FF6A00">
                  <a:alpha val="71764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4"/>
          <p:cNvSpPr/>
          <p:nvPr/>
        </p:nvSpPr>
        <p:spPr>
          <a:xfrm>
            <a:off x="7540039" y="-7"/>
            <a:ext cx="1596930" cy="5152358"/>
          </a:xfrm>
          <a:custGeom>
            <a:rect b="b" l="l" r="r" t="t"/>
            <a:pathLst>
              <a:path extrusionOk="0" h="2171700" w="673100">
                <a:moveTo>
                  <a:pt x="499745" y="1505585"/>
                </a:moveTo>
                <a:cubicBezTo>
                  <a:pt x="499745" y="967105"/>
                  <a:pt x="320675" y="457200"/>
                  <a:pt x="0" y="0"/>
                </a:cubicBezTo>
                <a:lnTo>
                  <a:pt x="678814" y="0"/>
                </a:lnTo>
                <a:lnTo>
                  <a:pt x="678814" y="2176780"/>
                </a:lnTo>
                <a:lnTo>
                  <a:pt x="404495" y="2176780"/>
                </a:lnTo>
                <a:cubicBezTo>
                  <a:pt x="466725" y="1959610"/>
                  <a:pt x="499745" y="1735455"/>
                  <a:pt x="499745" y="1505585"/>
                </a:cubicBezTo>
                <a:close/>
              </a:path>
            </a:pathLst>
          </a:custGeom>
          <a:gradFill>
            <a:gsLst>
              <a:gs pos="0">
                <a:srgbClr val="FF9F00">
                  <a:alpha val="56470"/>
                </a:srgbClr>
              </a:gs>
              <a:gs pos="100000">
                <a:srgbClr val="CC0000">
                  <a:alpha val="57254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4"/>
          <p:cNvSpPr/>
          <p:nvPr/>
        </p:nvSpPr>
        <p:spPr>
          <a:xfrm rot="10800000">
            <a:off x="-656" y="-7"/>
            <a:ext cx="2094087" cy="5152358"/>
          </a:xfrm>
          <a:custGeom>
            <a:rect b="b" l="l" r="r" t="t"/>
            <a:pathLst>
              <a:path extrusionOk="0" h="2171700" w="882650">
                <a:moveTo>
                  <a:pt x="456564" y="734695"/>
                </a:moveTo>
                <a:cubicBezTo>
                  <a:pt x="456564" y="482600"/>
                  <a:pt x="417195" y="236855"/>
                  <a:pt x="342900" y="0"/>
                </a:cubicBezTo>
                <a:lnTo>
                  <a:pt x="884555" y="0"/>
                </a:lnTo>
                <a:lnTo>
                  <a:pt x="884555" y="2176780"/>
                </a:lnTo>
                <a:lnTo>
                  <a:pt x="0" y="2176780"/>
                </a:lnTo>
                <a:cubicBezTo>
                  <a:pt x="293370" y="1736090"/>
                  <a:pt x="456564" y="1248410"/>
                  <a:pt x="456564" y="734695"/>
                </a:cubicBezTo>
                <a:close/>
              </a:path>
            </a:pathLst>
          </a:custGeom>
          <a:gradFill>
            <a:gsLst>
              <a:gs pos="0">
                <a:srgbClr val="FFC486"/>
              </a:gs>
              <a:gs pos="100000">
                <a:srgbClr val="FF866B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4"/>
          <p:cNvSpPr/>
          <p:nvPr/>
        </p:nvSpPr>
        <p:spPr>
          <a:xfrm rot="10800000">
            <a:off x="2664" y="-7"/>
            <a:ext cx="1114838" cy="5152358"/>
          </a:xfrm>
          <a:custGeom>
            <a:rect b="b" l="l" r="r" t="t"/>
            <a:pathLst>
              <a:path extrusionOk="0" h="2171700" w="469900">
                <a:moveTo>
                  <a:pt x="254000" y="1088390"/>
                </a:moveTo>
                <a:cubicBezTo>
                  <a:pt x="254000" y="708660"/>
                  <a:pt x="165100" y="342900"/>
                  <a:pt x="0" y="0"/>
                </a:cubicBezTo>
                <a:lnTo>
                  <a:pt x="473710" y="0"/>
                </a:lnTo>
                <a:lnTo>
                  <a:pt x="473710" y="2176780"/>
                </a:lnTo>
                <a:lnTo>
                  <a:pt x="0" y="2176780"/>
                </a:lnTo>
                <a:cubicBezTo>
                  <a:pt x="164465" y="1833880"/>
                  <a:pt x="254000" y="1468120"/>
                  <a:pt x="254000" y="1088390"/>
                </a:cubicBezTo>
                <a:close/>
              </a:path>
            </a:pathLst>
          </a:custGeom>
          <a:gradFill>
            <a:gsLst>
              <a:gs pos="0">
                <a:srgbClr val="F20122">
                  <a:alpha val="51764"/>
                </a:srgbClr>
              </a:gs>
              <a:gs pos="100000">
                <a:srgbClr val="FF6A00">
                  <a:alpha val="71764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4"/>
          <p:cNvSpPr/>
          <p:nvPr/>
        </p:nvSpPr>
        <p:spPr>
          <a:xfrm rot="10800000">
            <a:off x="7031" y="-7"/>
            <a:ext cx="1596930" cy="5152358"/>
          </a:xfrm>
          <a:custGeom>
            <a:rect b="b" l="l" r="r" t="t"/>
            <a:pathLst>
              <a:path extrusionOk="0" h="2171700" w="673100">
                <a:moveTo>
                  <a:pt x="499745" y="1505585"/>
                </a:moveTo>
                <a:cubicBezTo>
                  <a:pt x="499745" y="967105"/>
                  <a:pt x="320675" y="457200"/>
                  <a:pt x="0" y="0"/>
                </a:cubicBezTo>
                <a:lnTo>
                  <a:pt x="678814" y="0"/>
                </a:lnTo>
                <a:lnTo>
                  <a:pt x="678814" y="2176780"/>
                </a:lnTo>
                <a:lnTo>
                  <a:pt x="404495" y="2176780"/>
                </a:lnTo>
                <a:cubicBezTo>
                  <a:pt x="466725" y="1959610"/>
                  <a:pt x="499745" y="1735455"/>
                  <a:pt x="499745" y="1505585"/>
                </a:cubicBezTo>
                <a:close/>
              </a:path>
            </a:pathLst>
          </a:custGeom>
          <a:gradFill>
            <a:gsLst>
              <a:gs pos="0">
                <a:srgbClr val="FF9F00">
                  <a:alpha val="56470"/>
                </a:srgbClr>
              </a:gs>
              <a:gs pos="100000">
                <a:srgbClr val="CC0000">
                  <a:alpha val="57254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2038025" y="1476000"/>
            <a:ext cx="5067900" cy="304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rtl="0" algn="ctr">
              <a:spcBef>
                <a:spcPts val="600"/>
              </a:spcBef>
              <a:spcAft>
                <a:spcPts val="0"/>
              </a:spcAft>
              <a:buSzPts val="3200"/>
              <a:buChar char="◦"/>
              <a:defRPr i="1" sz="3200"/>
            </a:lvl1pPr>
            <a:lvl2pPr indent="-431800" lvl="1" marL="914400" rtl="0" algn="ctr">
              <a:spcBef>
                <a:spcPts val="0"/>
              </a:spcBef>
              <a:spcAft>
                <a:spcPts val="0"/>
              </a:spcAft>
              <a:buSzPts val="3200"/>
              <a:buChar char="◦"/>
              <a:defRPr i="1" sz="3200"/>
            </a:lvl2pPr>
            <a:lvl3pPr indent="-431800" lvl="2" marL="1371600" rtl="0" algn="ctr">
              <a:spcBef>
                <a:spcPts val="0"/>
              </a:spcBef>
              <a:spcAft>
                <a:spcPts val="0"/>
              </a:spcAft>
              <a:buSzPts val="3200"/>
              <a:buChar char="◦"/>
              <a:defRPr i="1" sz="3200"/>
            </a:lvl3pPr>
            <a:lvl4pPr indent="-431800" lvl="3" marL="1828800" rtl="0" algn="ctr">
              <a:spcBef>
                <a:spcPts val="0"/>
              </a:spcBef>
              <a:spcAft>
                <a:spcPts val="0"/>
              </a:spcAft>
              <a:buSzPts val="3200"/>
              <a:buChar char="◦"/>
              <a:defRPr i="1" sz="3200"/>
            </a:lvl4pPr>
            <a:lvl5pPr indent="-431800" lvl="4" marL="2286000" rtl="0" algn="ctr">
              <a:spcBef>
                <a:spcPts val="0"/>
              </a:spcBef>
              <a:spcAft>
                <a:spcPts val="0"/>
              </a:spcAft>
              <a:buSzPts val="3200"/>
              <a:buChar char="◦"/>
              <a:defRPr i="1" sz="3200"/>
            </a:lvl5pPr>
            <a:lvl6pPr indent="-431800" lvl="5" marL="2743200" rtl="0" algn="ctr">
              <a:spcBef>
                <a:spcPts val="0"/>
              </a:spcBef>
              <a:spcAft>
                <a:spcPts val="0"/>
              </a:spcAft>
              <a:buSzPts val="3200"/>
              <a:buChar char="◦"/>
              <a:defRPr i="1" sz="3200"/>
            </a:lvl6pPr>
            <a:lvl7pPr indent="-431800" lvl="6" marL="3200400" rtl="0" algn="ctr">
              <a:spcBef>
                <a:spcPts val="0"/>
              </a:spcBef>
              <a:spcAft>
                <a:spcPts val="0"/>
              </a:spcAft>
              <a:buSzPts val="3200"/>
              <a:buChar char="◦"/>
              <a:defRPr i="1" sz="3200"/>
            </a:lvl7pPr>
            <a:lvl8pPr indent="-431800" lvl="7" marL="3657600" rtl="0" algn="ctr">
              <a:spcBef>
                <a:spcPts val="0"/>
              </a:spcBef>
              <a:spcAft>
                <a:spcPts val="0"/>
              </a:spcAft>
              <a:buSzPts val="3200"/>
              <a:buChar char="◦"/>
              <a:defRPr i="1" sz="3200"/>
            </a:lvl8pPr>
            <a:lvl9pPr indent="-431800" lvl="8" marL="4114800" rtl="0" algn="ctr">
              <a:spcBef>
                <a:spcPts val="0"/>
              </a:spcBef>
              <a:spcAft>
                <a:spcPts val="0"/>
              </a:spcAft>
              <a:buSzPts val="3200"/>
              <a:buChar char="◦"/>
              <a:defRPr i="1" sz="3200"/>
            </a:lvl9pPr>
          </a:lstStyle>
          <a:p/>
        </p:txBody>
      </p:sp>
      <p:sp>
        <p:nvSpPr>
          <p:cNvPr id="29" name="Google Shape;29;p4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“</a:t>
            </a:r>
            <a:endParaRPr b="1" sz="96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7050569" y="-7"/>
            <a:ext cx="2094087" cy="5152358"/>
          </a:xfrm>
          <a:custGeom>
            <a:rect b="b" l="l" r="r" t="t"/>
            <a:pathLst>
              <a:path extrusionOk="0" h="2171700" w="882650">
                <a:moveTo>
                  <a:pt x="456564" y="734695"/>
                </a:moveTo>
                <a:cubicBezTo>
                  <a:pt x="456564" y="482600"/>
                  <a:pt x="417195" y="236855"/>
                  <a:pt x="342900" y="0"/>
                </a:cubicBezTo>
                <a:lnTo>
                  <a:pt x="884555" y="0"/>
                </a:lnTo>
                <a:lnTo>
                  <a:pt x="884555" y="2176780"/>
                </a:lnTo>
                <a:lnTo>
                  <a:pt x="0" y="2176780"/>
                </a:lnTo>
                <a:cubicBezTo>
                  <a:pt x="293370" y="1736090"/>
                  <a:pt x="456564" y="1248410"/>
                  <a:pt x="456564" y="734695"/>
                </a:cubicBezTo>
                <a:close/>
              </a:path>
            </a:pathLst>
          </a:custGeom>
          <a:gradFill>
            <a:gsLst>
              <a:gs pos="0">
                <a:srgbClr val="FFC486"/>
              </a:gs>
              <a:gs pos="100000">
                <a:srgbClr val="FF866B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5"/>
          <p:cNvSpPr/>
          <p:nvPr/>
        </p:nvSpPr>
        <p:spPr>
          <a:xfrm>
            <a:off x="8026497" y="-7"/>
            <a:ext cx="1114838" cy="5152358"/>
          </a:xfrm>
          <a:custGeom>
            <a:rect b="b" l="l" r="r" t="t"/>
            <a:pathLst>
              <a:path extrusionOk="0" h="2171700" w="469900">
                <a:moveTo>
                  <a:pt x="254000" y="1088390"/>
                </a:moveTo>
                <a:cubicBezTo>
                  <a:pt x="254000" y="708660"/>
                  <a:pt x="165100" y="342900"/>
                  <a:pt x="0" y="0"/>
                </a:cubicBezTo>
                <a:lnTo>
                  <a:pt x="473710" y="0"/>
                </a:lnTo>
                <a:lnTo>
                  <a:pt x="473710" y="2176780"/>
                </a:lnTo>
                <a:lnTo>
                  <a:pt x="0" y="2176780"/>
                </a:lnTo>
                <a:cubicBezTo>
                  <a:pt x="164465" y="1833880"/>
                  <a:pt x="254000" y="1468120"/>
                  <a:pt x="254000" y="1088390"/>
                </a:cubicBezTo>
                <a:close/>
              </a:path>
            </a:pathLst>
          </a:custGeom>
          <a:gradFill>
            <a:gsLst>
              <a:gs pos="0">
                <a:srgbClr val="F20122">
                  <a:alpha val="51764"/>
                </a:srgbClr>
              </a:gs>
              <a:gs pos="100000">
                <a:srgbClr val="FF6A00">
                  <a:alpha val="71764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5"/>
          <p:cNvSpPr/>
          <p:nvPr/>
        </p:nvSpPr>
        <p:spPr>
          <a:xfrm>
            <a:off x="7540039" y="-7"/>
            <a:ext cx="1596930" cy="5152358"/>
          </a:xfrm>
          <a:custGeom>
            <a:rect b="b" l="l" r="r" t="t"/>
            <a:pathLst>
              <a:path extrusionOk="0" h="2171700" w="673100">
                <a:moveTo>
                  <a:pt x="499745" y="1505585"/>
                </a:moveTo>
                <a:cubicBezTo>
                  <a:pt x="499745" y="967105"/>
                  <a:pt x="320675" y="457200"/>
                  <a:pt x="0" y="0"/>
                </a:cubicBezTo>
                <a:lnTo>
                  <a:pt x="678814" y="0"/>
                </a:lnTo>
                <a:lnTo>
                  <a:pt x="678814" y="2176780"/>
                </a:lnTo>
                <a:lnTo>
                  <a:pt x="404495" y="2176780"/>
                </a:lnTo>
                <a:cubicBezTo>
                  <a:pt x="466725" y="1959610"/>
                  <a:pt x="499745" y="1735455"/>
                  <a:pt x="499745" y="1505585"/>
                </a:cubicBezTo>
                <a:close/>
              </a:path>
            </a:pathLst>
          </a:custGeom>
          <a:gradFill>
            <a:gsLst>
              <a:gs pos="0">
                <a:srgbClr val="FF9F00">
                  <a:alpha val="56470"/>
                </a:srgbClr>
              </a:gs>
              <a:gs pos="100000">
                <a:srgbClr val="CC0000">
                  <a:alpha val="57254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5"/>
          <p:cNvSpPr txBox="1"/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737850" y="1475700"/>
            <a:ext cx="6034500" cy="30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◦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/>
          <p:nvPr/>
        </p:nvSpPr>
        <p:spPr>
          <a:xfrm>
            <a:off x="7050569" y="-7"/>
            <a:ext cx="2094087" cy="5152358"/>
          </a:xfrm>
          <a:custGeom>
            <a:rect b="b" l="l" r="r" t="t"/>
            <a:pathLst>
              <a:path extrusionOk="0" h="2171700" w="882650">
                <a:moveTo>
                  <a:pt x="456564" y="734695"/>
                </a:moveTo>
                <a:cubicBezTo>
                  <a:pt x="456564" y="482600"/>
                  <a:pt x="417195" y="236855"/>
                  <a:pt x="342900" y="0"/>
                </a:cubicBezTo>
                <a:lnTo>
                  <a:pt x="884555" y="0"/>
                </a:lnTo>
                <a:lnTo>
                  <a:pt x="884555" y="2176780"/>
                </a:lnTo>
                <a:lnTo>
                  <a:pt x="0" y="2176780"/>
                </a:lnTo>
                <a:cubicBezTo>
                  <a:pt x="293370" y="1736090"/>
                  <a:pt x="456564" y="1248410"/>
                  <a:pt x="456564" y="734695"/>
                </a:cubicBezTo>
                <a:close/>
              </a:path>
            </a:pathLst>
          </a:custGeom>
          <a:gradFill>
            <a:gsLst>
              <a:gs pos="0">
                <a:srgbClr val="FFC486"/>
              </a:gs>
              <a:gs pos="100000">
                <a:srgbClr val="FF866B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6"/>
          <p:cNvSpPr/>
          <p:nvPr/>
        </p:nvSpPr>
        <p:spPr>
          <a:xfrm>
            <a:off x="8026497" y="-7"/>
            <a:ext cx="1114838" cy="5152358"/>
          </a:xfrm>
          <a:custGeom>
            <a:rect b="b" l="l" r="r" t="t"/>
            <a:pathLst>
              <a:path extrusionOk="0" h="2171700" w="469900">
                <a:moveTo>
                  <a:pt x="254000" y="1088390"/>
                </a:moveTo>
                <a:cubicBezTo>
                  <a:pt x="254000" y="708660"/>
                  <a:pt x="165100" y="342900"/>
                  <a:pt x="0" y="0"/>
                </a:cubicBezTo>
                <a:lnTo>
                  <a:pt x="473710" y="0"/>
                </a:lnTo>
                <a:lnTo>
                  <a:pt x="473710" y="2176780"/>
                </a:lnTo>
                <a:lnTo>
                  <a:pt x="0" y="2176780"/>
                </a:lnTo>
                <a:cubicBezTo>
                  <a:pt x="164465" y="1833880"/>
                  <a:pt x="254000" y="1468120"/>
                  <a:pt x="254000" y="1088390"/>
                </a:cubicBezTo>
                <a:close/>
              </a:path>
            </a:pathLst>
          </a:custGeom>
          <a:gradFill>
            <a:gsLst>
              <a:gs pos="0">
                <a:srgbClr val="F20122">
                  <a:alpha val="51764"/>
                </a:srgbClr>
              </a:gs>
              <a:gs pos="100000">
                <a:srgbClr val="FF6A00">
                  <a:alpha val="71764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6"/>
          <p:cNvSpPr/>
          <p:nvPr/>
        </p:nvSpPr>
        <p:spPr>
          <a:xfrm>
            <a:off x="7540039" y="-7"/>
            <a:ext cx="1596930" cy="5152358"/>
          </a:xfrm>
          <a:custGeom>
            <a:rect b="b" l="l" r="r" t="t"/>
            <a:pathLst>
              <a:path extrusionOk="0" h="2171700" w="673100">
                <a:moveTo>
                  <a:pt x="499745" y="1505585"/>
                </a:moveTo>
                <a:cubicBezTo>
                  <a:pt x="499745" y="967105"/>
                  <a:pt x="320675" y="457200"/>
                  <a:pt x="0" y="0"/>
                </a:cubicBezTo>
                <a:lnTo>
                  <a:pt x="678814" y="0"/>
                </a:lnTo>
                <a:lnTo>
                  <a:pt x="678814" y="2176780"/>
                </a:lnTo>
                <a:lnTo>
                  <a:pt x="404495" y="2176780"/>
                </a:lnTo>
                <a:cubicBezTo>
                  <a:pt x="466725" y="1959610"/>
                  <a:pt x="499745" y="1735455"/>
                  <a:pt x="499745" y="1505585"/>
                </a:cubicBezTo>
                <a:close/>
              </a:path>
            </a:pathLst>
          </a:custGeom>
          <a:gradFill>
            <a:gsLst>
              <a:gs pos="0">
                <a:srgbClr val="FF9F00">
                  <a:alpha val="56470"/>
                </a:srgbClr>
              </a:gs>
              <a:gs pos="100000">
                <a:srgbClr val="CC0000">
                  <a:alpha val="57254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6"/>
          <p:cNvSpPr txBox="1"/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737850" y="1475700"/>
            <a:ext cx="2891700" cy="293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3955979" y="1475700"/>
            <a:ext cx="2891700" cy="293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/>
          <p:nvPr/>
        </p:nvSpPr>
        <p:spPr>
          <a:xfrm>
            <a:off x="7050569" y="-7"/>
            <a:ext cx="2094087" cy="5152358"/>
          </a:xfrm>
          <a:custGeom>
            <a:rect b="b" l="l" r="r" t="t"/>
            <a:pathLst>
              <a:path extrusionOk="0" h="2171700" w="882650">
                <a:moveTo>
                  <a:pt x="456564" y="734695"/>
                </a:moveTo>
                <a:cubicBezTo>
                  <a:pt x="456564" y="482600"/>
                  <a:pt x="417195" y="236855"/>
                  <a:pt x="342900" y="0"/>
                </a:cubicBezTo>
                <a:lnTo>
                  <a:pt x="884555" y="0"/>
                </a:lnTo>
                <a:lnTo>
                  <a:pt x="884555" y="2176780"/>
                </a:lnTo>
                <a:lnTo>
                  <a:pt x="0" y="2176780"/>
                </a:lnTo>
                <a:cubicBezTo>
                  <a:pt x="293370" y="1736090"/>
                  <a:pt x="456564" y="1248410"/>
                  <a:pt x="456564" y="734695"/>
                </a:cubicBezTo>
                <a:close/>
              </a:path>
            </a:pathLst>
          </a:custGeom>
          <a:gradFill>
            <a:gsLst>
              <a:gs pos="0">
                <a:srgbClr val="FFC486"/>
              </a:gs>
              <a:gs pos="100000">
                <a:srgbClr val="FF866B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7"/>
          <p:cNvSpPr/>
          <p:nvPr/>
        </p:nvSpPr>
        <p:spPr>
          <a:xfrm>
            <a:off x="8026497" y="-7"/>
            <a:ext cx="1114838" cy="5152358"/>
          </a:xfrm>
          <a:custGeom>
            <a:rect b="b" l="l" r="r" t="t"/>
            <a:pathLst>
              <a:path extrusionOk="0" h="2171700" w="469900">
                <a:moveTo>
                  <a:pt x="254000" y="1088390"/>
                </a:moveTo>
                <a:cubicBezTo>
                  <a:pt x="254000" y="708660"/>
                  <a:pt x="165100" y="342900"/>
                  <a:pt x="0" y="0"/>
                </a:cubicBezTo>
                <a:lnTo>
                  <a:pt x="473710" y="0"/>
                </a:lnTo>
                <a:lnTo>
                  <a:pt x="473710" y="2176780"/>
                </a:lnTo>
                <a:lnTo>
                  <a:pt x="0" y="2176780"/>
                </a:lnTo>
                <a:cubicBezTo>
                  <a:pt x="164465" y="1833880"/>
                  <a:pt x="254000" y="1468120"/>
                  <a:pt x="254000" y="1088390"/>
                </a:cubicBezTo>
                <a:close/>
              </a:path>
            </a:pathLst>
          </a:custGeom>
          <a:gradFill>
            <a:gsLst>
              <a:gs pos="0">
                <a:srgbClr val="F20122">
                  <a:alpha val="51764"/>
                </a:srgbClr>
              </a:gs>
              <a:gs pos="100000">
                <a:srgbClr val="FF6A00">
                  <a:alpha val="71764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7"/>
          <p:cNvSpPr/>
          <p:nvPr/>
        </p:nvSpPr>
        <p:spPr>
          <a:xfrm>
            <a:off x="7540039" y="-7"/>
            <a:ext cx="1596930" cy="5152358"/>
          </a:xfrm>
          <a:custGeom>
            <a:rect b="b" l="l" r="r" t="t"/>
            <a:pathLst>
              <a:path extrusionOk="0" h="2171700" w="673100">
                <a:moveTo>
                  <a:pt x="499745" y="1505585"/>
                </a:moveTo>
                <a:cubicBezTo>
                  <a:pt x="499745" y="967105"/>
                  <a:pt x="320675" y="457200"/>
                  <a:pt x="0" y="0"/>
                </a:cubicBezTo>
                <a:lnTo>
                  <a:pt x="678814" y="0"/>
                </a:lnTo>
                <a:lnTo>
                  <a:pt x="678814" y="2176780"/>
                </a:lnTo>
                <a:lnTo>
                  <a:pt x="404495" y="2176780"/>
                </a:lnTo>
                <a:cubicBezTo>
                  <a:pt x="466725" y="1959610"/>
                  <a:pt x="499745" y="1735455"/>
                  <a:pt x="499745" y="1505585"/>
                </a:cubicBezTo>
                <a:close/>
              </a:path>
            </a:pathLst>
          </a:custGeom>
          <a:gradFill>
            <a:gsLst>
              <a:gs pos="0">
                <a:srgbClr val="FF9F00">
                  <a:alpha val="56470"/>
                </a:srgbClr>
              </a:gs>
              <a:gs pos="100000">
                <a:srgbClr val="CC0000">
                  <a:alpha val="57254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7"/>
          <p:cNvSpPr txBox="1"/>
          <p:nvPr>
            <p:ph type="title"/>
          </p:nvPr>
        </p:nvSpPr>
        <p:spPr>
          <a:xfrm>
            <a:off x="737850" y="517525"/>
            <a:ext cx="6284100" cy="7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737850" y="1475700"/>
            <a:ext cx="1902600" cy="296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2928612" y="1475700"/>
            <a:ext cx="1902600" cy="296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5119374" y="1475700"/>
            <a:ext cx="1902600" cy="296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/>
          <p:nvPr/>
        </p:nvSpPr>
        <p:spPr>
          <a:xfrm>
            <a:off x="7050569" y="-7"/>
            <a:ext cx="2094087" cy="5152358"/>
          </a:xfrm>
          <a:custGeom>
            <a:rect b="b" l="l" r="r" t="t"/>
            <a:pathLst>
              <a:path extrusionOk="0" h="2171700" w="882650">
                <a:moveTo>
                  <a:pt x="456564" y="734695"/>
                </a:moveTo>
                <a:cubicBezTo>
                  <a:pt x="456564" y="482600"/>
                  <a:pt x="417195" y="236855"/>
                  <a:pt x="342900" y="0"/>
                </a:cubicBezTo>
                <a:lnTo>
                  <a:pt x="884555" y="0"/>
                </a:lnTo>
                <a:lnTo>
                  <a:pt x="884555" y="2176780"/>
                </a:lnTo>
                <a:lnTo>
                  <a:pt x="0" y="2176780"/>
                </a:lnTo>
                <a:cubicBezTo>
                  <a:pt x="293370" y="1736090"/>
                  <a:pt x="456564" y="1248410"/>
                  <a:pt x="456564" y="734695"/>
                </a:cubicBezTo>
                <a:close/>
              </a:path>
            </a:pathLst>
          </a:custGeom>
          <a:gradFill>
            <a:gsLst>
              <a:gs pos="0">
                <a:srgbClr val="FFC486"/>
              </a:gs>
              <a:gs pos="100000">
                <a:srgbClr val="FF866B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8"/>
          <p:cNvSpPr/>
          <p:nvPr/>
        </p:nvSpPr>
        <p:spPr>
          <a:xfrm>
            <a:off x="8026497" y="-7"/>
            <a:ext cx="1114838" cy="5152358"/>
          </a:xfrm>
          <a:custGeom>
            <a:rect b="b" l="l" r="r" t="t"/>
            <a:pathLst>
              <a:path extrusionOk="0" h="2171700" w="469900">
                <a:moveTo>
                  <a:pt x="254000" y="1088390"/>
                </a:moveTo>
                <a:cubicBezTo>
                  <a:pt x="254000" y="708660"/>
                  <a:pt x="165100" y="342900"/>
                  <a:pt x="0" y="0"/>
                </a:cubicBezTo>
                <a:lnTo>
                  <a:pt x="473710" y="0"/>
                </a:lnTo>
                <a:lnTo>
                  <a:pt x="473710" y="2176780"/>
                </a:lnTo>
                <a:lnTo>
                  <a:pt x="0" y="2176780"/>
                </a:lnTo>
                <a:cubicBezTo>
                  <a:pt x="164465" y="1833880"/>
                  <a:pt x="254000" y="1468120"/>
                  <a:pt x="254000" y="1088390"/>
                </a:cubicBezTo>
                <a:close/>
              </a:path>
            </a:pathLst>
          </a:custGeom>
          <a:gradFill>
            <a:gsLst>
              <a:gs pos="0">
                <a:srgbClr val="F20122">
                  <a:alpha val="51764"/>
                </a:srgbClr>
              </a:gs>
              <a:gs pos="100000">
                <a:srgbClr val="FF6A00">
                  <a:alpha val="71764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8"/>
          <p:cNvSpPr/>
          <p:nvPr/>
        </p:nvSpPr>
        <p:spPr>
          <a:xfrm>
            <a:off x="7540039" y="-7"/>
            <a:ext cx="1596930" cy="5152358"/>
          </a:xfrm>
          <a:custGeom>
            <a:rect b="b" l="l" r="r" t="t"/>
            <a:pathLst>
              <a:path extrusionOk="0" h="2171700" w="673100">
                <a:moveTo>
                  <a:pt x="499745" y="1505585"/>
                </a:moveTo>
                <a:cubicBezTo>
                  <a:pt x="499745" y="967105"/>
                  <a:pt x="320675" y="457200"/>
                  <a:pt x="0" y="0"/>
                </a:cubicBezTo>
                <a:lnTo>
                  <a:pt x="678814" y="0"/>
                </a:lnTo>
                <a:lnTo>
                  <a:pt x="678814" y="2176780"/>
                </a:lnTo>
                <a:lnTo>
                  <a:pt x="404495" y="2176780"/>
                </a:lnTo>
                <a:cubicBezTo>
                  <a:pt x="466725" y="1959610"/>
                  <a:pt x="499745" y="1735455"/>
                  <a:pt x="499745" y="1505585"/>
                </a:cubicBezTo>
                <a:close/>
              </a:path>
            </a:pathLst>
          </a:custGeom>
          <a:gradFill>
            <a:gsLst>
              <a:gs pos="0">
                <a:srgbClr val="FF9F00">
                  <a:alpha val="56470"/>
                </a:srgbClr>
              </a:gs>
              <a:gs pos="100000">
                <a:srgbClr val="CC0000">
                  <a:alpha val="57254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8"/>
          <p:cNvSpPr txBox="1"/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7050569" y="-7"/>
            <a:ext cx="2094087" cy="5152358"/>
          </a:xfrm>
          <a:custGeom>
            <a:rect b="b" l="l" r="r" t="t"/>
            <a:pathLst>
              <a:path extrusionOk="0" h="2171700" w="882650">
                <a:moveTo>
                  <a:pt x="456564" y="734695"/>
                </a:moveTo>
                <a:cubicBezTo>
                  <a:pt x="456564" y="482600"/>
                  <a:pt x="417195" y="236855"/>
                  <a:pt x="342900" y="0"/>
                </a:cubicBezTo>
                <a:lnTo>
                  <a:pt x="884555" y="0"/>
                </a:lnTo>
                <a:lnTo>
                  <a:pt x="884555" y="2176780"/>
                </a:lnTo>
                <a:lnTo>
                  <a:pt x="0" y="2176780"/>
                </a:lnTo>
                <a:cubicBezTo>
                  <a:pt x="293370" y="1736090"/>
                  <a:pt x="456564" y="1248410"/>
                  <a:pt x="456564" y="734695"/>
                </a:cubicBezTo>
                <a:close/>
              </a:path>
            </a:pathLst>
          </a:custGeom>
          <a:gradFill>
            <a:gsLst>
              <a:gs pos="0">
                <a:srgbClr val="FFC486"/>
              </a:gs>
              <a:gs pos="100000">
                <a:srgbClr val="FF866B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9"/>
          <p:cNvSpPr/>
          <p:nvPr/>
        </p:nvSpPr>
        <p:spPr>
          <a:xfrm>
            <a:off x="8026497" y="-7"/>
            <a:ext cx="1114838" cy="5152358"/>
          </a:xfrm>
          <a:custGeom>
            <a:rect b="b" l="l" r="r" t="t"/>
            <a:pathLst>
              <a:path extrusionOk="0" h="2171700" w="469900">
                <a:moveTo>
                  <a:pt x="254000" y="1088390"/>
                </a:moveTo>
                <a:cubicBezTo>
                  <a:pt x="254000" y="708660"/>
                  <a:pt x="165100" y="342900"/>
                  <a:pt x="0" y="0"/>
                </a:cubicBezTo>
                <a:lnTo>
                  <a:pt x="473710" y="0"/>
                </a:lnTo>
                <a:lnTo>
                  <a:pt x="473710" y="2176780"/>
                </a:lnTo>
                <a:lnTo>
                  <a:pt x="0" y="2176780"/>
                </a:lnTo>
                <a:cubicBezTo>
                  <a:pt x="164465" y="1833880"/>
                  <a:pt x="254000" y="1468120"/>
                  <a:pt x="254000" y="1088390"/>
                </a:cubicBezTo>
                <a:close/>
              </a:path>
            </a:pathLst>
          </a:custGeom>
          <a:gradFill>
            <a:gsLst>
              <a:gs pos="0">
                <a:srgbClr val="F20122">
                  <a:alpha val="51764"/>
                </a:srgbClr>
              </a:gs>
              <a:gs pos="100000">
                <a:srgbClr val="FF6A00">
                  <a:alpha val="71764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9"/>
          <p:cNvSpPr/>
          <p:nvPr/>
        </p:nvSpPr>
        <p:spPr>
          <a:xfrm>
            <a:off x="7540039" y="-7"/>
            <a:ext cx="1596930" cy="5152358"/>
          </a:xfrm>
          <a:custGeom>
            <a:rect b="b" l="l" r="r" t="t"/>
            <a:pathLst>
              <a:path extrusionOk="0" h="2171700" w="673100">
                <a:moveTo>
                  <a:pt x="499745" y="1505585"/>
                </a:moveTo>
                <a:cubicBezTo>
                  <a:pt x="499745" y="967105"/>
                  <a:pt x="320675" y="457200"/>
                  <a:pt x="0" y="0"/>
                </a:cubicBezTo>
                <a:lnTo>
                  <a:pt x="678814" y="0"/>
                </a:lnTo>
                <a:lnTo>
                  <a:pt x="678814" y="2176780"/>
                </a:lnTo>
                <a:lnTo>
                  <a:pt x="404495" y="2176780"/>
                </a:lnTo>
                <a:cubicBezTo>
                  <a:pt x="466725" y="1959610"/>
                  <a:pt x="499745" y="1735455"/>
                  <a:pt x="499745" y="1505585"/>
                </a:cubicBezTo>
                <a:close/>
              </a:path>
            </a:pathLst>
          </a:custGeom>
          <a:gradFill>
            <a:gsLst>
              <a:gs pos="0">
                <a:srgbClr val="FF9F00">
                  <a:alpha val="56470"/>
                </a:srgbClr>
              </a:gs>
              <a:gs pos="100000">
                <a:srgbClr val="CC0000">
                  <a:alpha val="57254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737850" y="4406300"/>
            <a:ext cx="62364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1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/>
          <p:nvPr/>
        </p:nvSpPr>
        <p:spPr>
          <a:xfrm>
            <a:off x="7050569" y="-7"/>
            <a:ext cx="2094087" cy="5152358"/>
          </a:xfrm>
          <a:custGeom>
            <a:rect b="b" l="l" r="r" t="t"/>
            <a:pathLst>
              <a:path extrusionOk="0" h="2171700" w="882650">
                <a:moveTo>
                  <a:pt x="456564" y="734695"/>
                </a:moveTo>
                <a:cubicBezTo>
                  <a:pt x="456564" y="482600"/>
                  <a:pt x="417195" y="236855"/>
                  <a:pt x="342900" y="0"/>
                </a:cubicBezTo>
                <a:lnTo>
                  <a:pt x="884555" y="0"/>
                </a:lnTo>
                <a:lnTo>
                  <a:pt x="884555" y="2176780"/>
                </a:lnTo>
                <a:lnTo>
                  <a:pt x="0" y="2176780"/>
                </a:lnTo>
                <a:cubicBezTo>
                  <a:pt x="293370" y="1736090"/>
                  <a:pt x="456564" y="1248410"/>
                  <a:pt x="456564" y="734695"/>
                </a:cubicBezTo>
                <a:close/>
              </a:path>
            </a:pathLst>
          </a:custGeom>
          <a:gradFill>
            <a:gsLst>
              <a:gs pos="0">
                <a:srgbClr val="FFC486"/>
              </a:gs>
              <a:gs pos="100000">
                <a:srgbClr val="FF866B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0"/>
          <p:cNvSpPr/>
          <p:nvPr/>
        </p:nvSpPr>
        <p:spPr>
          <a:xfrm>
            <a:off x="8026497" y="-7"/>
            <a:ext cx="1114838" cy="5152358"/>
          </a:xfrm>
          <a:custGeom>
            <a:rect b="b" l="l" r="r" t="t"/>
            <a:pathLst>
              <a:path extrusionOk="0" h="2171700" w="469900">
                <a:moveTo>
                  <a:pt x="254000" y="1088390"/>
                </a:moveTo>
                <a:cubicBezTo>
                  <a:pt x="254000" y="708660"/>
                  <a:pt x="165100" y="342900"/>
                  <a:pt x="0" y="0"/>
                </a:cubicBezTo>
                <a:lnTo>
                  <a:pt x="473710" y="0"/>
                </a:lnTo>
                <a:lnTo>
                  <a:pt x="473710" y="2176780"/>
                </a:lnTo>
                <a:lnTo>
                  <a:pt x="0" y="2176780"/>
                </a:lnTo>
                <a:cubicBezTo>
                  <a:pt x="164465" y="1833880"/>
                  <a:pt x="254000" y="1468120"/>
                  <a:pt x="254000" y="1088390"/>
                </a:cubicBezTo>
                <a:close/>
              </a:path>
            </a:pathLst>
          </a:custGeom>
          <a:gradFill>
            <a:gsLst>
              <a:gs pos="0">
                <a:srgbClr val="F20122">
                  <a:alpha val="51764"/>
                </a:srgbClr>
              </a:gs>
              <a:gs pos="100000">
                <a:srgbClr val="FF6A00">
                  <a:alpha val="71764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0"/>
          <p:cNvSpPr/>
          <p:nvPr/>
        </p:nvSpPr>
        <p:spPr>
          <a:xfrm>
            <a:off x="7540039" y="-7"/>
            <a:ext cx="1596930" cy="5152358"/>
          </a:xfrm>
          <a:custGeom>
            <a:rect b="b" l="l" r="r" t="t"/>
            <a:pathLst>
              <a:path extrusionOk="0" h="2171700" w="673100">
                <a:moveTo>
                  <a:pt x="499745" y="1505585"/>
                </a:moveTo>
                <a:cubicBezTo>
                  <a:pt x="499745" y="967105"/>
                  <a:pt x="320675" y="457200"/>
                  <a:pt x="0" y="0"/>
                </a:cubicBezTo>
                <a:lnTo>
                  <a:pt x="678814" y="0"/>
                </a:lnTo>
                <a:lnTo>
                  <a:pt x="678814" y="2176780"/>
                </a:lnTo>
                <a:lnTo>
                  <a:pt x="404495" y="2176780"/>
                </a:lnTo>
                <a:cubicBezTo>
                  <a:pt x="466725" y="1959610"/>
                  <a:pt x="499745" y="1735455"/>
                  <a:pt x="499745" y="1505585"/>
                </a:cubicBezTo>
                <a:close/>
              </a:path>
            </a:pathLst>
          </a:custGeom>
          <a:gradFill>
            <a:gsLst>
              <a:gs pos="0">
                <a:srgbClr val="FF9F00">
                  <a:alpha val="56470"/>
                </a:srgbClr>
              </a:gs>
              <a:gs pos="100000">
                <a:srgbClr val="CC0000">
                  <a:alpha val="57254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37850" y="1475700"/>
            <a:ext cx="6034500" cy="30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rtl="0" algn="r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rtl="0" algn="r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rtl="0" algn="r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rtl="0" algn="r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rtl="0" algn="r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rtl="0" algn="r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rtl="0" algn="r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rtl="0" algn="r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ctrTitle"/>
          </p:nvPr>
        </p:nvSpPr>
        <p:spPr>
          <a:xfrm>
            <a:off x="227900" y="914125"/>
            <a:ext cx="7075500" cy="115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Laboratorio III</a:t>
            </a:r>
            <a:endParaRPr/>
          </a:p>
        </p:txBody>
      </p:sp>
      <p:sp>
        <p:nvSpPr>
          <p:cNvPr id="83" name="Google Shape;83;p12"/>
          <p:cNvSpPr txBox="1"/>
          <p:nvPr>
            <p:ph idx="4294967295" type="body"/>
          </p:nvPr>
        </p:nvSpPr>
        <p:spPr>
          <a:xfrm>
            <a:off x="87175" y="3273725"/>
            <a:ext cx="2451900" cy="178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 </a:t>
            </a:r>
            <a:r>
              <a:rPr b="1" lang="en" sz="1400"/>
              <a:t>INTEGRANTES:</a:t>
            </a:r>
            <a:endParaRPr b="1" sz="1400"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- Fernandez, Florencia.</a:t>
            </a:r>
            <a:endParaRPr sz="1400"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-Gigli, Constanza.</a:t>
            </a:r>
            <a:endParaRPr sz="1400"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 PROFESOR:</a:t>
            </a:r>
            <a:endParaRPr b="1" sz="1400"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-Funes, Gustavo.</a:t>
            </a:r>
            <a:endParaRPr sz="1400"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 UNIVERSIDAD BLAS PASCAL.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.</a:t>
            </a:r>
            <a:endParaRPr b="1"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Objetivos:</a:t>
            </a:r>
            <a:endParaRPr/>
          </a:p>
        </p:txBody>
      </p:sp>
      <p:sp>
        <p:nvSpPr>
          <p:cNvPr id="89" name="Google Shape;89;p13"/>
          <p:cNvSpPr txBox="1"/>
          <p:nvPr>
            <p:ph idx="1" type="body"/>
          </p:nvPr>
        </p:nvSpPr>
        <p:spPr>
          <a:xfrm>
            <a:off x="737850" y="1475700"/>
            <a:ext cx="6034500" cy="30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"/>
              <a:t>Pagina Web.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◦"/>
            </a:pPr>
            <a:r>
              <a:rPr lang="en"/>
              <a:t>Base de Datos.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◦"/>
            </a:pPr>
            <a:r>
              <a:rPr lang="en"/>
              <a:t>Consumo API.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Buscamos unir estos tres elementos para </a:t>
            </a:r>
            <a:r>
              <a:rPr lang="en"/>
              <a:t>así</a:t>
            </a:r>
            <a:r>
              <a:rPr lang="en"/>
              <a:t> poder dar origen a un proyecto final.</a:t>
            </a:r>
            <a:endParaRPr/>
          </a:p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2038025" y="1476000"/>
            <a:ext cx="5067900" cy="304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Para poder ir probando lo que vamos haciendo en nuestra </a:t>
            </a:r>
            <a:r>
              <a:rPr lang="en"/>
              <a:t>página</a:t>
            </a:r>
            <a:r>
              <a:rPr lang="en"/>
              <a:t> web, usaremos a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Xampp</a:t>
            </a:r>
            <a:r>
              <a:rPr lang="en"/>
              <a:t> como servidor web de manera local</a:t>
            </a:r>
            <a:endParaRPr/>
          </a:p>
        </p:txBody>
      </p: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3375" y="37400"/>
            <a:ext cx="1397200" cy="14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idx="4294967295" type="subTitle"/>
          </p:nvPr>
        </p:nvSpPr>
        <p:spPr>
          <a:xfrm>
            <a:off x="685800" y="2905453"/>
            <a:ext cx="77724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Usaremos la </a:t>
            </a:r>
            <a:r>
              <a:rPr lang="en">
                <a:solidFill>
                  <a:schemeClr val="lt1"/>
                </a:solidFill>
              </a:rPr>
              <a:t>aplicación</a:t>
            </a:r>
            <a:r>
              <a:rPr lang="en">
                <a:solidFill>
                  <a:schemeClr val="lt1"/>
                </a:solidFill>
              </a:rPr>
              <a:t> web phpMyAdmin, para poder administrar nuestra base de datos MySQL.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4" name="Google Shape;10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3025" y="631875"/>
            <a:ext cx="3494950" cy="20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ctrTitle"/>
          </p:nvPr>
        </p:nvSpPr>
        <p:spPr>
          <a:xfrm>
            <a:off x="195200" y="367350"/>
            <a:ext cx="3989400" cy="784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-508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Char char="●"/>
            </a:pPr>
            <a:r>
              <a:rPr lang="en" sz="4400"/>
              <a:t>Consumo API</a:t>
            </a:r>
            <a:endParaRPr sz="4400"/>
          </a:p>
        </p:txBody>
      </p:sp>
      <p:sp>
        <p:nvSpPr>
          <p:cNvPr id="110" name="Google Shape;110;p16"/>
          <p:cNvSpPr txBox="1"/>
          <p:nvPr>
            <p:ph idx="1" type="subTitle"/>
          </p:nvPr>
        </p:nvSpPr>
        <p:spPr>
          <a:xfrm>
            <a:off x="195200" y="2197074"/>
            <a:ext cx="6342900" cy="118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 una API de </a:t>
            </a:r>
            <a:r>
              <a:rPr lang="en"/>
              <a:t>código</a:t>
            </a:r>
            <a:r>
              <a:rPr lang="en"/>
              <a:t> abierto  para tipos de cambio actuales publicados por el Banco Central Europeo.</a:t>
            </a:r>
            <a:endParaRPr/>
          </a:p>
        </p:txBody>
      </p:sp>
      <p:pic>
        <p:nvPicPr>
          <p:cNvPr id="111" name="Google Shape;111;p16"/>
          <p:cNvPicPr preferRelativeResize="0"/>
          <p:nvPr/>
        </p:nvPicPr>
        <p:blipFill rotWithShape="1">
          <a:blip r:embed="rId3">
            <a:alphaModFix/>
          </a:blip>
          <a:srcRect b="0" l="7595" r="0" t="4159"/>
          <a:stretch/>
        </p:blipFill>
        <p:spPr>
          <a:xfrm>
            <a:off x="6658225" y="185275"/>
            <a:ext cx="2037775" cy="193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/>
          <p:nvPr>
            <p:ph idx="1" type="subTitle"/>
          </p:nvPr>
        </p:nvSpPr>
        <p:spPr>
          <a:xfrm>
            <a:off x="195200" y="1567975"/>
            <a:ext cx="2649000" cy="54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Frankfurter API</a:t>
            </a:r>
            <a:endParaRPr b="1" sz="2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17"/>
          <p:cNvSpPr txBox="1"/>
          <p:nvPr>
            <p:ph idx="4294967295" type="body"/>
          </p:nvPr>
        </p:nvSpPr>
        <p:spPr>
          <a:xfrm>
            <a:off x="367350" y="470550"/>
            <a:ext cx="3119700" cy="866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4"/>
                </a:solidFill>
                <a:latin typeface="Lato Black"/>
                <a:ea typeface="Lato Black"/>
                <a:cs typeface="Lato Black"/>
                <a:sym typeface="Lato Black"/>
              </a:rPr>
              <a:t>Vista Previa</a:t>
            </a:r>
            <a:endParaRPr b="1" sz="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grpSp>
        <p:nvGrpSpPr>
          <p:cNvPr id="119" name="Google Shape;119;p17"/>
          <p:cNvGrpSpPr/>
          <p:nvPr/>
        </p:nvGrpSpPr>
        <p:grpSpPr>
          <a:xfrm>
            <a:off x="512233" y="1093988"/>
            <a:ext cx="6420078" cy="3798700"/>
            <a:chOff x="1177450" y="241631"/>
            <a:chExt cx="6173152" cy="3616776"/>
          </a:xfrm>
        </p:grpSpPr>
        <p:sp>
          <p:nvSpPr>
            <p:cNvPr id="120" name="Google Shape;120;p17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4" name="Google Shape;124;p17"/>
          <p:cNvPicPr preferRelativeResize="0"/>
          <p:nvPr/>
        </p:nvPicPr>
        <p:blipFill rotWithShape="1">
          <a:blip r:embed="rId3">
            <a:alphaModFix/>
          </a:blip>
          <a:srcRect b="0" l="2672" r="2908" t="0"/>
          <a:stretch/>
        </p:blipFill>
        <p:spPr>
          <a:xfrm>
            <a:off x="1212075" y="1275000"/>
            <a:ext cx="5020375" cy="328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18"/>
          <p:cNvSpPr txBox="1"/>
          <p:nvPr>
            <p:ph idx="4294967295" type="body"/>
          </p:nvPr>
        </p:nvSpPr>
        <p:spPr>
          <a:xfrm>
            <a:off x="367350" y="470550"/>
            <a:ext cx="3119700" cy="866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4"/>
                </a:solidFill>
                <a:latin typeface="Lato Black"/>
                <a:ea typeface="Lato Black"/>
                <a:cs typeface="Lato Black"/>
                <a:sym typeface="Lato Black"/>
              </a:rPr>
              <a:t>Vista Previa</a:t>
            </a:r>
            <a:endParaRPr b="1" sz="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grpSp>
        <p:nvGrpSpPr>
          <p:cNvPr id="131" name="Google Shape;131;p18"/>
          <p:cNvGrpSpPr/>
          <p:nvPr/>
        </p:nvGrpSpPr>
        <p:grpSpPr>
          <a:xfrm>
            <a:off x="773712" y="1117212"/>
            <a:ext cx="6363902" cy="3797615"/>
            <a:chOff x="1177450" y="241631"/>
            <a:chExt cx="6173152" cy="3616776"/>
          </a:xfrm>
        </p:grpSpPr>
        <p:sp>
          <p:nvSpPr>
            <p:cNvPr id="132" name="Google Shape;132;p18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8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8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8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36" name="Google Shape;136;p18"/>
          <p:cNvPicPr preferRelativeResize="0"/>
          <p:nvPr/>
        </p:nvPicPr>
        <p:blipFill rotWithShape="1">
          <a:blip r:embed="rId3">
            <a:alphaModFix/>
          </a:blip>
          <a:srcRect b="0" l="1362" r="1333" t="0"/>
          <a:stretch/>
        </p:blipFill>
        <p:spPr>
          <a:xfrm>
            <a:off x="1438150" y="1282750"/>
            <a:ext cx="5035024" cy="324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lvia template">
  <a:themeElements>
    <a:clrScheme name="Custom 347">
      <a:dk1>
        <a:srgbClr val="222222"/>
      </a:dk1>
      <a:lt1>
        <a:srgbClr val="FFFFFF"/>
      </a:lt1>
      <a:dk2>
        <a:srgbClr val="111111"/>
      </a:dk2>
      <a:lt2>
        <a:srgbClr val="E7E4DF"/>
      </a:lt2>
      <a:accent1>
        <a:srgbClr val="F20122"/>
      </a:accent1>
      <a:accent2>
        <a:srgbClr val="CA0000"/>
      </a:accent2>
      <a:accent3>
        <a:srgbClr val="FF6A00"/>
      </a:accent3>
      <a:accent4>
        <a:srgbClr val="FF9F00"/>
      </a:accent4>
      <a:accent5>
        <a:srgbClr val="999999"/>
      </a:accent5>
      <a:accent6>
        <a:srgbClr val="D9D9D9"/>
      </a:accent6>
      <a:hlink>
        <a:srgbClr val="F20122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