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262" r:id="rId4"/>
    <p:sldId id="263" r:id="rId5"/>
    <p:sldId id="267" r:id="rId6"/>
    <p:sldId id="268" r:id="rId7"/>
    <p:sldId id="25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Martinez Lavanchy" initials="PML" lastIdx="9" clrIdx="0">
    <p:extLst>
      <p:ext uri="{19B8F6BF-5375-455C-9EA6-DF929625EA0E}">
        <p15:presenceInfo xmlns:p15="http://schemas.microsoft.com/office/powerpoint/2012/main" userId="S-1-5-21-2082945442-480271342-340043625-372953" providerId="AD"/>
      </p:ext>
    </p:extLst>
  </p:cmAuthor>
  <p:cmAuthor id="2" name="Roséane Cathy Singotani" initials="RCS" lastIdx="4" clrIdx="1">
    <p:extLst>
      <p:ext uri="{19B8F6BF-5375-455C-9EA6-DF929625EA0E}">
        <p15:presenceInfo xmlns:p15="http://schemas.microsoft.com/office/powerpoint/2012/main" userId="34ead2054ce1a2c8" providerId="Windows Live"/>
      </p:ext>
    </p:extLst>
  </p:cmAuthor>
  <p:cmAuthor id="3" name="Eirini Zormpa" initials="EZ" lastIdx="1" clrIdx="2">
    <p:extLst>
      <p:ext uri="{19B8F6BF-5375-455C-9EA6-DF929625EA0E}">
        <p15:presenceInfo xmlns:p15="http://schemas.microsoft.com/office/powerpoint/2012/main" userId="Eirini Zorm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AC5454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05A589C-A2D5-4267-8398-1AF30D56CE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07BF67D-60C1-4DC9-BD4E-0CAC049E6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D61D-71EB-4B5A-B3E6-2F6314515180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595940-148C-4ED4-BE7C-3C8BCDCFD6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7991ED-9021-4F97-80BE-E8FCEF4A01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F2D1-45E7-4A60-ACDD-C5070BFF5A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80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404A9-005B-45EE-BDCB-A19A55D19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F202-4D12-43B8-A985-AF801F7D8C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146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22C307-CA8D-4640-ABA8-C308965F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EEAB-5A89-42FC-B6B6-5EB5286E7132}" type="datetime1">
              <a:rPr lang="nl-NL" smtClean="0"/>
              <a:t>24-1-2022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486069-704F-403C-840C-9EB1618E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95BF50C-0588-4DAF-9C2B-0F903914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C7F4EA6-49EA-42B5-BB64-6BD28EC90A37}"/>
              </a:ext>
            </a:extLst>
          </p:cNvPr>
          <p:cNvSpPr txBox="1"/>
          <p:nvPr userDrawn="1"/>
        </p:nvSpPr>
        <p:spPr>
          <a:xfrm>
            <a:off x="838200" y="36512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4000" dirty="0">
                <a:latin typeface="Abadi Extra Light" panose="020B0204020104020204" pitchFamily="34" charset="0"/>
              </a:rPr>
              <a:t>Overview data flow map week 2:</a:t>
            </a:r>
            <a:endParaRPr lang="en-GB" sz="4000" baseline="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791252B6-1C24-47A4-BA9D-3F9ADB40D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447B0E6-56F9-4500-B6B2-7106DD4685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0D1A8D-A61C-4FDC-A38E-9AF04443AB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200F6C9-DE3C-40F0-B214-6F2BA168A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9B34A4-69E8-42F0-B3A3-D9477B647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21" name="Right Arrow 29">
            <a:extLst>
              <a:ext uri="{FF2B5EF4-FFF2-40B4-BE49-F238E27FC236}">
                <a16:creationId xmlns:a16="http://schemas.microsoft.com/office/drawing/2014/main" id="{15B26CF0-475E-4227-9E1C-90D43C9C946F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30">
            <a:extLst>
              <a:ext uri="{FF2B5EF4-FFF2-40B4-BE49-F238E27FC236}">
                <a16:creationId xmlns:a16="http://schemas.microsoft.com/office/drawing/2014/main" id="{4A09287A-E999-427B-933B-5ECDA6DFE642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31">
            <a:extLst>
              <a:ext uri="{FF2B5EF4-FFF2-40B4-BE49-F238E27FC236}">
                <a16:creationId xmlns:a16="http://schemas.microsoft.com/office/drawing/2014/main" id="{60C5E5B0-F490-48E2-9D67-F78102C71829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751EF0A4-36DA-4376-8D2D-C1B985B2670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4FCE7D80-D8FF-4A90-ABAF-34B3E9EBDF32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" name="Isosceles Triangle 33">
            <a:extLst>
              <a:ext uri="{FF2B5EF4-FFF2-40B4-BE49-F238E27FC236}">
                <a16:creationId xmlns:a16="http://schemas.microsoft.com/office/drawing/2014/main" id="{BB22EB3E-1940-4027-8042-8DAEA8BC69E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1"/>
            <a:ext cx="3855708" cy="395672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A5817B8-9933-4265-AAA1-959572D8D0F3}"/>
              </a:ext>
            </a:extLst>
          </p:cNvPr>
          <p:cNvSpPr txBox="1"/>
          <p:nvPr userDrawn="1"/>
        </p:nvSpPr>
        <p:spPr>
          <a:xfrm>
            <a:off x="7498089" y="586984"/>
            <a:ext cx="3834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Font typeface="+mj-lt"/>
              <a:buNone/>
            </a:pPr>
            <a:r>
              <a:rPr lang="en-US" sz="1000"/>
              <a:t>Q1.  What </a:t>
            </a:r>
            <a:r>
              <a:rPr lang="en-US" sz="1000" dirty="0"/>
              <a:t>folder structure will you use for your project? (and </a:t>
            </a:r>
            <a:r>
              <a:rPr lang="en-US" sz="1000"/>
              <a:t>how 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         does </a:t>
            </a:r>
            <a:r>
              <a:rPr lang="en-US" sz="1000" dirty="0"/>
              <a:t>data fit in there)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Q2.  What </a:t>
            </a:r>
            <a:r>
              <a:rPr lang="en-US" sz="1000" dirty="0"/>
              <a:t>naming convention are you going to use? (show </a:t>
            </a:r>
            <a:r>
              <a:rPr lang="en-US" sz="1000"/>
              <a:t>us an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          </a:t>
            </a:r>
            <a:r>
              <a:rPr lang="en-US" sz="1000" dirty="0"/>
              <a:t>example based on your expected dataset)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Q3.  Additional </a:t>
            </a:r>
            <a:r>
              <a:rPr lang="en-US" sz="1000" dirty="0"/>
              <a:t>remarks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98D5DD1E-DB89-45DC-A5CB-3924546ADE33}"/>
              </a:ext>
            </a:extLst>
          </p:cNvPr>
          <p:cNvSpPr txBox="1"/>
          <p:nvPr userDrawn="1"/>
        </p:nvSpPr>
        <p:spPr>
          <a:xfrm>
            <a:off x="6272596" y="125319"/>
            <a:ext cx="630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Data organization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2E70B4A4-CA4B-4299-819F-49CBE1C14BA9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US" sz="2400" b="0" dirty="0">
                <a:latin typeface="Abadi Extra Light" panose="020B0204020104020204" pitchFamily="34" charset="0"/>
              </a:rPr>
              <a:t>Documentation</a:t>
            </a:r>
            <a:endParaRPr lang="en-GB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77744"/>
            <a:ext cx="38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Q1.  What </a:t>
            </a:r>
            <a:r>
              <a:rPr lang="en-US" sz="1000" dirty="0">
                <a:effectLst/>
                <a:latin typeface="+mn-lt"/>
              </a:rPr>
              <a:t>type of documentation do you need to generate/write? (e.g</a:t>
            </a:r>
            <a:r>
              <a:rPr lang="en-US" sz="1000">
                <a:effectLst/>
                <a:latin typeface="+mn-lt"/>
              </a:rPr>
              <a:t>. 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metadata</a:t>
            </a:r>
            <a:r>
              <a:rPr lang="en-US" sz="1000" dirty="0">
                <a:effectLst/>
                <a:latin typeface="+mn-lt"/>
              </a:rPr>
              <a:t>, data collection process/method, data dictionary</a:t>
            </a:r>
            <a:r>
              <a:rPr lang="en-US" sz="1000">
                <a:effectLst/>
                <a:latin typeface="+mn-lt"/>
              </a:rPr>
              <a:t>, code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</a:t>
            </a:r>
            <a:r>
              <a:rPr lang="en-US" sz="1000" dirty="0">
                <a:effectLst/>
                <a:latin typeface="+mn-lt"/>
              </a:rPr>
              <a:t>versioning, etc.)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Q2.  What </a:t>
            </a:r>
            <a:r>
              <a:rPr lang="en-US" sz="1000" dirty="0">
                <a:effectLst/>
                <a:latin typeface="+mn-lt"/>
              </a:rPr>
              <a:t>documentation tools are helpful to generate/</a:t>
            </a:r>
            <a:r>
              <a:rPr lang="en-US" sz="1000">
                <a:effectLst/>
                <a:latin typeface="+mn-lt"/>
              </a:rPr>
              <a:t>write the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</a:t>
            </a:r>
            <a:r>
              <a:rPr lang="en-US" sz="1000" dirty="0">
                <a:effectLst/>
                <a:latin typeface="+mn-lt"/>
              </a:rPr>
              <a:t>documentation needed?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Q3.  Additional </a:t>
            </a:r>
            <a:r>
              <a:rPr lang="en-US" sz="1000" dirty="0">
                <a:effectLst/>
                <a:latin typeface="+mn-lt"/>
              </a:rPr>
              <a:t>remarks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8F7EC458-2077-435F-83E0-368CED85C26D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Metadata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98190"/>
            <a:ext cx="3855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dirty="0">
                <a:effectLst/>
                <a:latin typeface="+mn-lt"/>
              </a:rPr>
              <a:t>List some of the relevant metadata you need to record for each dataset and/or indicate (and provide the link to it) if you will use a metadata standard existing in your discipline.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32AFF8EB-5F92-44AC-B8D2-E3DFB8208B41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1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File formats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65301"/>
            <a:ext cx="38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effectLst/>
                <a:latin typeface="+mn-lt"/>
              </a:rPr>
              <a:t>Q1. Are </a:t>
            </a:r>
            <a:r>
              <a:rPr lang="en-US" sz="1000" dirty="0">
                <a:effectLst/>
                <a:latin typeface="+mn-lt"/>
              </a:rPr>
              <a:t>your files in an open file format? Or, is the code in </a:t>
            </a:r>
            <a:r>
              <a:rPr lang="en-US" sz="1000">
                <a:effectLst/>
                <a:latin typeface="+mn-lt"/>
              </a:rPr>
              <a:t>an open</a:t>
            </a:r>
          </a:p>
          <a:p>
            <a:r>
              <a:rPr lang="en-US" sz="1000">
                <a:effectLst/>
                <a:latin typeface="+mn-lt"/>
              </a:rPr>
              <a:t>        programming </a:t>
            </a:r>
            <a:r>
              <a:rPr lang="en-US" sz="1000" dirty="0">
                <a:effectLst/>
                <a:latin typeface="+mn-lt"/>
              </a:rPr>
              <a:t>language?</a:t>
            </a:r>
          </a:p>
          <a:p>
            <a:r>
              <a:rPr lang="en-US" sz="1000">
                <a:effectLst/>
                <a:latin typeface="+mn-lt"/>
              </a:rPr>
              <a:t>Q2. </a:t>
            </a:r>
            <a:r>
              <a:rPr lang="en-US" sz="1000" dirty="0">
                <a:effectLst/>
                <a:latin typeface="+mn-lt"/>
              </a:rPr>
              <a:t>Can you convert the proprietary file formats to an </a:t>
            </a:r>
            <a:r>
              <a:rPr lang="en-US" sz="1000">
                <a:effectLst/>
                <a:latin typeface="+mn-lt"/>
              </a:rPr>
              <a:t>open file</a:t>
            </a:r>
          </a:p>
          <a:p>
            <a:r>
              <a:rPr lang="en-US" sz="1000">
                <a:effectLst/>
                <a:latin typeface="+mn-lt"/>
              </a:rPr>
              <a:t>       </a:t>
            </a:r>
            <a:r>
              <a:rPr lang="en-US" sz="1000" dirty="0">
                <a:effectLst/>
                <a:latin typeface="+mn-lt"/>
              </a:rPr>
              <a:t>format? If yes, to which open file format? </a:t>
            </a:r>
          </a:p>
          <a:p>
            <a:r>
              <a:rPr lang="en-US" sz="1000">
                <a:effectLst/>
                <a:latin typeface="+mn-lt"/>
              </a:rPr>
              <a:t>Q3. If </a:t>
            </a:r>
            <a:r>
              <a:rPr lang="en-US" sz="1000" dirty="0">
                <a:effectLst/>
                <a:latin typeface="+mn-lt"/>
              </a:rPr>
              <a:t>the data/code is in a proprietary format</a:t>
            </a:r>
            <a:r>
              <a:rPr lang="en-US" sz="1000">
                <a:effectLst/>
                <a:latin typeface="+mn-lt"/>
              </a:rPr>
              <a:t>, what</a:t>
            </a:r>
          </a:p>
          <a:p>
            <a:r>
              <a:rPr lang="en-US" sz="1000">
                <a:effectLst/>
                <a:latin typeface="+mn-lt"/>
              </a:rPr>
              <a:t>        </a:t>
            </a:r>
            <a:r>
              <a:rPr lang="en-US" sz="1000" dirty="0">
                <a:effectLst/>
                <a:latin typeface="+mn-lt"/>
              </a:rPr>
              <a:t>information/software would others need to re-use the data/code?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5E1F1EB4-B6C2-450B-847C-761E793A4919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498088" y="567317"/>
            <a:ext cx="3974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Q1.  Who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will have access to this dataset during the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Q2.  If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others than you will have access to the dataset during the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project,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how will you share the data?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Q3.  At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the end of the project this dataset can be: ‘open’,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‘restricted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access’ or ‘restricted access with public metadata’?</a:t>
            </a:r>
            <a:endParaRPr lang="en-US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Access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47DE46A8-E29B-43F5-941B-1A86768B0CD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5FF15DE9-BF7D-47C4-9F87-3BC5D34844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28DF8B1A-28F1-4E19-8CE6-E73EE7276B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1196FB84-E268-4C2D-8281-E804F3FFAD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87874EB-0EC4-4E0D-ADB0-FA3DF7B96A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DE0815C9-56A7-4E0D-82A3-DB24FC8FA7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55" name="Right Arrow 29">
            <a:extLst>
              <a:ext uri="{FF2B5EF4-FFF2-40B4-BE49-F238E27FC236}">
                <a16:creationId xmlns:a16="http://schemas.microsoft.com/office/drawing/2014/main" id="{B14CA55B-76B1-4932-B18C-38CDE9739B4E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CA0FA84D-361E-40D3-83A0-20B4A93E0AA5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31">
            <a:extLst>
              <a:ext uri="{FF2B5EF4-FFF2-40B4-BE49-F238E27FC236}">
                <a16:creationId xmlns:a16="http://schemas.microsoft.com/office/drawing/2014/main" id="{FB85AF83-862F-437D-8493-44B21E54E04D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41">
            <a:extLst>
              <a:ext uri="{FF2B5EF4-FFF2-40B4-BE49-F238E27FC236}">
                <a16:creationId xmlns:a16="http://schemas.microsoft.com/office/drawing/2014/main" id="{281D74E4-C27E-4FE5-9AC2-DF9841E6388F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42">
            <a:extLst>
              <a:ext uri="{FF2B5EF4-FFF2-40B4-BE49-F238E27FC236}">
                <a16:creationId xmlns:a16="http://schemas.microsoft.com/office/drawing/2014/main" id="{580325D9-0438-4DE3-B0B9-91D3D5C40F6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Isosceles Triangle 33">
            <a:extLst>
              <a:ext uri="{FF2B5EF4-FFF2-40B4-BE49-F238E27FC236}">
                <a16:creationId xmlns:a16="http://schemas.microsoft.com/office/drawing/2014/main" id="{63161DB0-F9F9-4878-8100-E3F76C02D2BD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A7B29BFC-17DF-4A74-9590-9A1A9990D49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389534" y="538177"/>
            <a:ext cx="4057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Q1.  Who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will have access to this dataset during the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Q2.   If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others than you will have access to the dataset during the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project,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how will you share the data (e.g.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SURFdrive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, SURF file sender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, Project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Data (U:) drive, etc.)?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Q3.   At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the end of the project, this dataset can be described as: ‘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open’,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‘restricted access’ or ‘restricted access with public metadata’?</a:t>
            </a:r>
            <a:endParaRPr lang="en-US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Access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08429216-35DB-452E-AA53-56713BE3F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2777A3C-1B00-470A-BD15-00B666AD74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AB1A11CB-53D8-4703-8B8F-9B633BAB2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CE77894C-94DA-4416-9B2F-C2919F3F45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3754359B-1AD2-411E-BF71-D888B47CD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D3A0F36-E128-4C1F-8FCF-33CA0B6F2D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F583D03F-AAFE-4780-B0A2-66D61F04C78C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0BFB65AF-2F7A-48EA-84D2-FA119794E0D1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8A1945DA-8FBA-44C6-8513-C3D01A44B4F5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422EDDBB-D8C5-47A1-8E66-D77571888C43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B49813E3-8CF4-44E7-B548-449C8B1A4B7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CA333CCA-5283-471F-9225-EF73B86C6F3B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E359B435-1FCA-416B-9DD9-E233A86FE63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389534" y="538177"/>
            <a:ext cx="40570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Q1.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as ‘open’ in which repository would you publish it?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Q2.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as  ‘restricted access’ how can somebody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request the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data after you finish your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Q3.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‘restricted access with public metadata’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where you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will publish the metadata and where will be the data stored?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Q4.   Do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repositories you plan to use provide a DOI for the dataset?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Does it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allow you to provide a </a:t>
            </a:r>
            <a:r>
              <a:rPr lang="en-US" sz="9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licence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? Which </a:t>
            </a:r>
            <a:r>
              <a:rPr lang="en-US" sz="9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licence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 would you use ?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Data publication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08429216-35DB-452E-AA53-56713BE3F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2777A3C-1B00-470A-BD15-00B666AD74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AB1A11CB-53D8-4703-8B8F-9B633BAB2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CE77894C-94DA-4416-9B2F-C2919F3F45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3754359B-1AD2-411E-BF71-D888B47CD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D3A0F36-E128-4C1F-8FCF-33CA0B6F2D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F583D03F-AAFE-4780-B0A2-66D61F04C78C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0BFB65AF-2F7A-48EA-84D2-FA119794E0D1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8A1945DA-8FBA-44C6-8513-C3D01A44B4F5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422EDDBB-D8C5-47A1-8E66-D77571888C43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B49813E3-8CF4-44E7-B548-449C8B1A4B7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CA333CCA-5283-471F-9225-EF73B86C6F3B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5AEA6C62-AD1A-43AB-9294-40604CE5F3C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A94098-4AB4-4B62-B6AD-235C5A3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B17C-BEC6-423A-92E3-BDBEAB662457}" type="datetime1">
              <a:rPr lang="nl-NL" smtClean="0"/>
              <a:t>24-1-2022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72532F-3CAD-4DC9-A8E7-B235A5A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4E8F5E-7CC8-4447-BCA9-FD4BFE7F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06C832-C168-40F2-9487-AA1F9BBF950D}"/>
              </a:ext>
            </a:extLst>
          </p:cNvPr>
          <p:cNvSpPr/>
          <p:nvPr userDrawn="1"/>
        </p:nvSpPr>
        <p:spPr>
          <a:xfrm>
            <a:off x="854151" y="1169581"/>
            <a:ext cx="4985314" cy="424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BDEC42-38D4-472D-AA74-FCD318E54CD6}"/>
              </a:ext>
            </a:extLst>
          </p:cNvPr>
          <p:cNvSpPr/>
          <p:nvPr userDrawn="1"/>
        </p:nvSpPr>
        <p:spPr>
          <a:xfrm>
            <a:off x="6352536" y="1169579"/>
            <a:ext cx="4985314" cy="424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01D480-C9C8-4176-823B-6CE803CA93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57012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9735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D2602A-E602-45FE-BA20-37D35BC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B349E0-1FFE-4421-81C8-70F195A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1A798-F672-4594-9FC6-D9E850B5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3D0D-D107-4BE0-AB6B-D8A37DB967C3}" type="datetime1">
              <a:rPr lang="nl-NL" smtClean="0"/>
              <a:t>24-1-2022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C3BAE2-ADA6-46C4-B1DB-D0F6B4CD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DF57C7-98A8-4E26-B87E-BD49AED82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1CB693A-D9E9-42E4-84A6-D30AC78AB393}"/>
              </a:ext>
            </a:extLst>
          </p:cNvPr>
          <p:cNvSpPr/>
          <p:nvPr userDrawn="1"/>
        </p:nvSpPr>
        <p:spPr>
          <a:xfrm>
            <a:off x="0" y="6001808"/>
            <a:ext cx="12192000" cy="856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8" descr="TUDelft_LogoZWART.eps">
            <a:extLst>
              <a:ext uri="{FF2B5EF4-FFF2-40B4-BE49-F238E27FC236}">
                <a16:creationId xmlns:a16="http://schemas.microsoft.com/office/drawing/2014/main" id="{A5C5EE27-DBE4-4968-8566-18355F5976B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20" y="6150769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80" r:id="rId3"/>
    <p:sldLayoutId id="2147483682" r:id="rId4"/>
    <p:sldLayoutId id="2147483681" r:id="rId5"/>
    <p:sldLayoutId id="2147483677" r:id="rId6"/>
    <p:sldLayoutId id="2147483684" r:id="rId7"/>
    <p:sldLayoutId id="2147483683" r:id="rId8"/>
    <p:sldLayoutId id="214748365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AB0FA66A-9097-4BE5-86D5-045B497D95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5B21899B-27D1-4B3B-A875-7FDF12CB79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D89C3A8-F3CA-4609-AFAD-5AA54F1058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56A002E-27AA-4869-8691-5871AD0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1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113E03D5-D80B-461E-8932-36FBA9D71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40B62924-CF5E-41FB-8722-F0B022178D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4818665-96E8-4F5C-97B6-E73FB0169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0D69E815-9E44-44AE-B5FF-300E516B06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sz="900"/>
              <a:t>Q1.</a:t>
            </a:r>
          </a:p>
          <a:p>
            <a:pPr lvl="0"/>
            <a:endParaRPr lang="en-US" sz="900"/>
          </a:p>
          <a:p>
            <a:pPr lvl="0"/>
            <a:endParaRPr lang="en-US" sz="900"/>
          </a:p>
          <a:p>
            <a:pPr lvl="0"/>
            <a:endParaRPr lang="en-US" sz="900"/>
          </a:p>
          <a:p>
            <a:pPr lvl="0"/>
            <a:r>
              <a:rPr lang="en-US" sz="900"/>
              <a:t>Q2.</a:t>
            </a:r>
          </a:p>
          <a:p>
            <a:pPr lvl="0"/>
            <a:endParaRPr lang="en-US" sz="900"/>
          </a:p>
          <a:p>
            <a:pPr lvl="0"/>
            <a:endParaRPr lang="en-US" sz="900"/>
          </a:p>
          <a:p>
            <a:pPr lvl="0"/>
            <a:r>
              <a:rPr lang="en-US" sz="900"/>
              <a:t>Q3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B49FF1-DF86-41C0-9047-9690E5207E5D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DEB967F-AA40-495D-8C09-4B031E02545A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6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D91705-6ADF-471B-81D9-BA998A25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2</a:t>
            </a:fld>
            <a:endParaRPr lang="nl-NL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08C5D8D9-0D7F-4CCE-BD29-C87DDCA522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sz="900"/>
              <a:t>Q1.</a:t>
            </a:r>
          </a:p>
          <a:p>
            <a:r>
              <a:rPr lang="nl-NL" sz="900"/>
              <a:t>Q2.</a:t>
            </a:r>
          </a:p>
          <a:p>
            <a:r>
              <a:rPr lang="nl-NL" sz="900"/>
              <a:t>Q3.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7663003-7CD4-41A4-8623-0AABC41282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sz="900"/>
              <a:t>Q1.</a:t>
            </a:r>
          </a:p>
          <a:p>
            <a:r>
              <a:rPr lang="nl-NL" sz="900"/>
              <a:t>Q2.</a:t>
            </a:r>
          </a:p>
          <a:p>
            <a:r>
              <a:rPr lang="nl-NL" sz="900"/>
              <a:t>Q3.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31720A2-7FC8-40AB-93A7-5F97979CEE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sz="900"/>
              <a:t>Q1.</a:t>
            </a:r>
          </a:p>
          <a:p>
            <a:r>
              <a:rPr lang="nl-NL" sz="900"/>
              <a:t>Q2.</a:t>
            </a:r>
          </a:p>
          <a:p>
            <a:r>
              <a:rPr lang="nl-NL" sz="900"/>
              <a:t>Q3.</a:t>
            </a:r>
          </a:p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F32FA22-522E-482A-BA87-BEA657DC84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5D122B9-2ACC-4864-979A-253A5719A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06E3A56-AD3C-48DB-8A89-2566E981A6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AC8C136-E03F-41A9-A481-87197190CD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FCAF17-64A8-4E40-A884-6B666EC881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23C280-5856-4FCC-A5C5-78300A7CD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342483-EB1B-4C73-B4F1-E388D0D40719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21AD94-365B-4868-B921-943124EBDB29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D6F7E70-F98F-4431-B236-2F66AF14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3</a:t>
            </a:fld>
            <a:endParaRPr lang="nl-NL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E118C7ED-1AD5-46FE-BDC8-664149D770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BED0890-A321-4502-A099-3B68B3FC85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B663245-7BD3-4FCD-93A6-0FAA161E6C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91EBE92-2B21-47A5-B652-5F8B312F8C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B797855-750C-40BF-9321-5FB25D738A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06A828C-4836-43D8-A424-A478889E0A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46D9BE-E392-4AAB-945E-F03283CD10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976BD9-CE03-4433-9602-DC834A21DE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D95FEBA-F38A-4CED-9AD0-66DA35C6CC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92F699F-1ADC-4613-AEED-7AB0BA0A304B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EB0831B-0E4B-4CBC-9AE9-66FD9AD8571B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FFAE5B7-F5EC-47AC-B2F5-27D33545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4</a:t>
            </a:fld>
            <a:endParaRPr lang="nl-NL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988AFED2-E798-4F3D-B33F-B5A2FEA20FE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sz="900"/>
              <a:t>Q1.</a:t>
            </a:r>
          </a:p>
          <a:p>
            <a:r>
              <a:rPr lang="nl-NL" sz="900"/>
              <a:t>Q2.</a:t>
            </a:r>
          </a:p>
          <a:p>
            <a:r>
              <a:rPr lang="nl-NL" sz="900"/>
              <a:t>Q3.</a:t>
            </a:r>
          </a:p>
          <a:p>
            <a:endParaRPr lang="nl-NL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0FBD8B97-6128-45E7-9999-415EE48646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sz="900"/>
              <a:t>Q1.</a:t>
            </a:r>
          </a:p>
          <a:p>
            <a:r>
              <a:rPr lang="nl-NL" sz="900"/>
              <a:t>Q2.</a:t>
            </a:r>
          </a:p>
          <a:p>
            <a:r>
              <a:rPr lang="nl-NL" sz="900"/>
              <a:t>Q3.</a:t>
            </a:r>
          </a:p>
          <a:p>
            <a:endParaRPr lang="nl-NL"/>
          </a:p>
        </p:txBody>
      </p:sp>
      <p:sp>
        <p:nvSpPr>
          <p:cNvPr id="30" name="Tijdelijke aanduiding voor tekst 29">
            <a:extLst>
              <a:ext uri="{FF2B5EF4-FFF2-40B4-BE49-F238E27FC236}">
                <a16:creationId xmlns:a16="http://schemas.microsoft.com/office/drawing/2014/main" id="{5E29CADD-6018-4AFB-ACCF-420C0FF85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sz="900"/>
              <a:t>Q1.</a:t>
            </a:r>
          </a:p>
          <a:p>
            <a:r>
              <a:rPr lang="nl-NL" sz="900"/>
              <a:t>Q2.</a:t>
            </a:r>
          </a:p>
          <a:p>
            <a:r>
              <a:rPr lang="nl-NL" sz="900"/>
              <a:t>Q3.</a:t>
            </a:r>
          </a:p>
          <a:p>
            <a:endParaRPr lang="nl-NL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097D16CA-219F-4A01-803B-A5EAB5B899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CC198D78-D35A-4A8B-BB62-A00471682F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59BF41F9-80F5-4535-85BE-E553E12512A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F3779D82-5E22-4E80-ADFA-70963F74F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5F0C0992-9A9D-45EE-B9A5-B0CDFF75EB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19B11F00-36EA-4310-A7C5-447C47A3CC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1384D74-099E-446D-B18A-2A9262EA2E3F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3F77636-3E24-48AE-A429-B9F87622F4F4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1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873FD13-CEBE-4F11-B2A2-57A41506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5</a:t>
            </a:fld>
            <a:endParaRPr lang="nl-NL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8EB1D9C8-3A63-4D58-862F-1958419D2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/>
              <a:t>Q1.</a:t>
            </a:r>
          </a:p>
          <a:p>
            <a:pPr marL="0" indent="0">
              <a:buNone/>
            </a:pPr>
            <a:r>
              <a:rPr lang="nl-NL" sz="900"/>
              <a:t>Q2.</a:t>
            </a:r>
          </a:p>
          <a:p>
            <a:pPr marL="0" indent="0">
              <a:buNone/>
            </a:pPr>
            <a:r>
              <a:rPr lang="nl-NL" sz="900"/>
              <a:t>Q3.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5918D95-A5AF-4ED3-BD93-622325ECD8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/>
              <a:t>Q1.</a:t>
            </a:r>
          </a:p>
          <a:p>
            <a:pPr marL="0" indent="0">
              <a:buNone/>
            </a:pPr>
            <a:r>
              <a:rPr lang="nl-NL" sz="900"/>
              <a:t>Q2.</a:t>
            </a:r>
          </a:p>
          <a:p>
            <a:pPr marL="0" indent="0">
              <a:buNone/>
            </a:pPr>
            <a:r>
              <a:rPr lang="nl-NL" sz="900"/>
              <a:t>Q3.</a:t>
            </a:r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E337EA31-AFDC-46A3-8620-01EBE89366F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/>
              <a:t>Q1.</a:t>
            </a:r>
          </a:p>
          <a:p>
            <a:pPr marL="0" indent="0">
              <a:buNone/>
            </a:pPr>
            <a:r>
              <a:rPr lang="nl-NL" sz="900"/>
              <a:t>Q2.</a:t>
            </a:r>
          </a:p>
          <a:p>
            <a:pPr marL="0" indent="0">
              <a:buNone/>
            </a:pPr>
            <a:r>
              <a:rPr lang="nl-NL" sz="900"/>
              <a:t>Q3.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8611CE74-ED82-4B2C-9190-4DA24482D5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FB9155C9-A5A1-4299-BA14-FF9C3BB34B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7428F217-1329-4FE0-8346-03AC2A0975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F87590B-F820-4595-B2E5-701B2D001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013F8CA7-4CE2-44EF-B0D2-5345CE62E8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66B9D09-4575-440F-807F-EB914972C4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05B27A-2CA8-4140-B2E7-792DDB59F51A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53A4C6-B14E-44E4-BA1B-BF1918A0643D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8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DB399CB-FBBD-4C7D-9E70-DFA7FF14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6</a:t>
            </a:fld>
            <a:endParaRPr lang="nl-NL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E4905C8-4DFC-4C0B-BD21-1DF9A04120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/>
              <a:t>Q1.</a:t>
            </a:r>
          </a:p>
          <a:p>
            <a:pPr marL="0" indent="0">
              <a:buNone/>
            </a:pPr>
            <a:r>
              <a:rPr lang="nl-NL" sz="900"/>
              <a:t>Q2.</a:t>
            </a:r>
          </a:p>
          <a:p>
            <a:pPr marL="0" indent="0">
              <a:buNone/>
            </a:pPr>
            <a:r>
              <a:rPr lang="nl-NL" sz="900"/>
              <a:t>Q3.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FC54975-777E-4174-8CCF-0C806706D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/>
              <a:t>Q1.</a:t>
            </a:r>
          </a:p>
          <a:p>
            <a:pPr marL="0" indent="0">
              <a:buNone/>
            </a:pPr>
            <a:r>
              <a:rPr lang="nl-NL" sz="900"/>
              <a:t>Q2.</a:t>
            </a:r>
          </a:p>
          <a:p>
            <a:pPr marL="0" indent="0">
              <a:buNone/>
            </a:pPr>
            <a:r>
              <a:rPr lang="nl-NL" sz="900"/>
              <a:t>Q3.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F9ACDE20-79DF-467D-8746-874A6F8EF54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/>
              <a:t>Q1.</a:t>
            </a:r>
          </a:p>
          <a:p>
            <a:pPr marL="0" indent="0">
              <a:buNone/>
            </a:pPr>
            <a:r>
              <a:rPr lang="nl-NL" sz="900"/>
              <a:t>Q2.</a:t>
            </a:r>
          </a:p>
          <a:p>
            <a:pPr marL="0" indent="0">
              <a:buNone/>
            </a:pPr>
            <a:r>
              <a:rPr lang="nl-NL" sz="900"/>
              <a:t>Q3.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376BA5E8-4A2A-4FA0-9B52-4519C238CA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D631FE12-A885-44F5-9396-DD665631AB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7A28C47A-7FA8-4DB6-9A8C-794CF69E13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2F98BE11-DC6B-45E2-BBD0-98ECFBB90A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CF05D490-973D-4082-8197-4A08D61FD8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3811C216-3B64-4983-AA0B-B626D94F5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D9ED45-1B56-4FD7-B0B7-F389E5D115B4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8232D59-D107-46CA-B001-2B7D8D79111D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1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71">
            <a:extLst>
              <a:ext uri="{FF2B5EF4-FFF2-40B4-BE49-F238E27FC236}">
                <a16:creationId xmlns:a16="http://schemas.microsoft.com/office/drawing/2014/main" id="{EFB833D1-0188-4348-8FE3-C76EF7392739}"/>
              </a:ext>
            </a:extLst>
          </p:cNvPr>
          <p:cNvSpPr/>
          <p:nvPr/>
        </p:nvSpPr>
        <p:spPr>
          <a:xfrm rot="5400000">
            <a:off x="8507100" y="-25394"/>
            <a:ext cx="1097169" cy="1198302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jdelijke aanduiding voor dianummer 67">
            <a:extLst>
              <a:ext uri="{FF2B5EF4-FFF2-40B4-BE49-F238E27FC236}">
                <a16:creationId xmlns:a16="http://schemas.microsoft.com/office/drawing/2014/main" id="{73AA4B89-039E-4A12-891B-ACE9B9D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7</a:t>
            </a:fld>
            <a:endParaRPr lang="nl-NL"/>
          </a:p>
        </p:txBody>
      </p:sp>
      <p:sp>
        <p:nvSpPr>
          <p:cNvPr id="55" name="Right Arrow 52">
            <a:extLst>
              <a:ext uri="{FF2B5EF4-FFF2-40B4-BE49-F238E27FC236}">
                <a16:creationId xmlns:a16="http://schemas.microsoft.com/office/drawing/2014/main" id="{FBFEF265-29A5-4DD3-8B11-F229C0984D7B}"/>
              </a:ext>
            </a:extLst>
          </p:cNvPr>
          <p:cNvSpPr/>
          <p:nvPr/>
        </p:nvSpPr>
        <p:spPr>
          <a:xfrm>
            <a:off x="4010133" y="214875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Anonymize</a:t>
            </a:r>
          </a:p>
        </p:txBody>
      </p:sp>
      <p:sp>
        <p:nvSpPr>
          <p:cNvPr id="56" name="Right Arrow 49">
            <a:extLst>
              <a:ext uri="{FF2B5EF4-FFF2-40B4-BE49-F238E27FC236}">
                <a16:creationId xmlns:a16="http://schemas.microsoft.com/office/drawing/2014/main" id="{631F9BA4-58CF-44E0-952A-FB82DDEC35E6}"/>
              </a:ext>
            </a:extLst>
          </p:cNvPr>
          <p:cNvSpPr/>
          <p:nvPr/>
        </p:nvSpPr>
        <p:spPr>
          <a:xfrm>
            <a:off x="3972340" y="131668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7" name="Right Arrow 46">
            <a:extLst>
              <a:ext uri="{FF2B5EF4-FFF2-40B4-BE49-F238E27FC236}">
                <a16:creationId xmlns:a16="http://schemas.microsoft.com/office/drawing/2014/main" id="{7823ACDD-88D0-4361-94E2-4D16B68C32AB}"/>
              </a:ext>
            </a:extLst>
          </p:cNvPr>
          <p:cNvSpPr/>
          <p:nvPr/>
        </p:nvSpPr>
        <p:spPr>
          <a:xfrm>
            <a:off x="2653298" y="3784032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</a:t>
            </a:r>
          </a:p>
        </p:txBody>
      </p:sp>
      <p:sp>
        <p:nvSpPr>
          <p:cNvPr id="60" name="Right Arrow 61">
            <a:extLst>
              <a:ext uri="{FF2B5EF4-FFF2-40B4-BE49-F238E27FC236}">
                <a16:creationId xmlns:a16="http://schemas.microsoft.com/office/drawing/2014/main" id="{E72C7BD5-7FA7-4F11-9D68-43AA168B0A71}"/>
              </a:ext>
            </a:extLst>
          </p:cNvPr>
          <p:cNvSpPr/>
          <p:nvPr/>
        </p:nvSpPr>
        <p:spPr>
          <a:xfrm>
            <a:off x="2654047" y="298855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61" name="Right Arrow 58">
            <a:extLst>
              <a:ext uri="{FF2B5EF4-FFF2-40B4-BE49-F238E27FC236}">
                <a16:creationId xmlns:a16="http://schemas.microsoft.com/office/drawing/2014/main" id="{13EA4DAB-A308-4297-9AAE-CE65A882991E}"/>
              </a:ext>
            </a:extLst>
          </p:cNvPr>
          <p:cNvSpPr/>
          <p:nvPr/>
        </p:nvSpPr>
        <p:spPr>
          <a:xfrm>
            <a:off x="2653795" y="213948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Transcribe</a:t>
            </a:r>
          </a:p>
        </p:txBody>
      </p:sp>
      <p:sp>
        <p:nvSpPr>
          <p:cNvPr id="62" name="Right Arrow 55">
            <a:extLst>
              <a:ext uri="{FF2B5EF4-FFF2-40B4-BE49-F238E27FC236}">
                <a16:creationId xmlns:a16="http://schemas.microsoft.com/office/drawing/2014/main" id="{C2F92C5F-788D-424F-BCAB-4B2E45506F92}"/>
              </a:ext>
            </a:extLst>
          </p:cNvPr>
          <p:cNvSpPr/>
          <p:nvPr/>
        </p:nvSpPr>
        <p:spPr>
          <a:xfrm>
            <a:off x="2653795" y="130974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3" name="Right Arrow 43">
            <a:extLst>
              <a:ext uri="{FF2B5EF4-FFF2-40B4-BE49-F238E27FC236}">
                <a16:creationId xmlns:a16="http://schemas.microsoft.com/office/drawing/2014/main" id="{BD36FDEE-EF21-443F-AB7C-53A450F52829}"/>
              </a:ext>
            </a:extLst>
          </p:cNvPr>
          <p:cNvSpPr/>
          <p:nvPr/>
        </p:nvSpPr>
        <p:spPr>
          <a:xfrm>
            <a:off x="1322719" y="375628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64" name="Right Arrow 40">
            <a:extLst>
              <a:ext uri="{FF2B5EF4-FFF2-40B4-BE49-F238E27FC236}">
                <a16:creationId xmlns:a16="http://schemas.microsoft.com/office/drawing/2014/main" id="{916FAEAD-1B9A-4864-B9AF-0DB50059CE96}"/>
              </a:ext>
            </a:extLst>
          </p:cNvPr>
          <p:cNvSpPr/>
          <p:nvPr/>
        </p:nvSpPr>
        <p:spPr>
          <a:xfrm>
            <a:off x="1322719" y="293827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Pseudo-anonymize</a:t>
            </a:r>
          </a:p>
        </p:txBody>
      </p:sp>
      <p:grpSp>
        <p:nvGrpSpPr>
          <p:cNvPr id="66" name="Group 98">
            <a:extLst>
              <a:ext uri="{FF2B5EF4-FFF2-40B4-BE49-F238E27FC236}">
                <a16:creationId xmlns:a16="http://schemas.microsoft.com/office/drawing/2014/main" id="{3D83B16F-BBC4-48E7-8F55-DC666F716695}"/>
              </a:ext>
            </a:extLst>
          </p:cNvPr>
          <p:cNvGrpSpPr/>
          <p:nvPr/>
        </p:nvGrpSpPr>
        <p:grpSpPr>
          <a:xfrm>
            <a:off x="9768269" y="3849802"/>
            <a:ext cx="1296148" cy="1097169"/>
            <a:chOff x="5577229" y="2537720"/>
            <a:chExt cx="1421560" cy="1097169"/>
          </a:xfrm>
          <a:solidFill>
            <a:srgbClr val="AC5454"/>
          </a:solidFill>
        </p:grpSpPr>
        <p:sp>
          <p:nvSpPr>
            <p:cNvPr id="69" name="Isosceles Triangle 99">
              <a:extLst>
                <a:ext uri="{FF2B5EF4-FFF2-40B4-BE49-F238E27FC236}">
                  <a16:creationId xmlns:a16="http://schemas.microsoft.com/office/drawing/2014/main" id="{25CA7D38-A5A0-446F-A1E6-A66BCD06C9BE}"/>
                </a:ext>
              </a:extLst>
            </p:cNvPr>
            <p:cNvSpPr/>
            <p:nvPr/>
          </p:nvSpPr>
          <p:spPr>
            <a:xfrm rot="5400000">
              <a:off x="5730010" y="2429182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100">
              <a:extLst>
                <a:ext uri="{FF2B5EF4-FFF2-40B4-BE49-F238E27FC236}">
                  <a16:creationId xmlns:a16="http://schemas.microsoft.com/office/drawing/2014/main" id="{8CDE1BDF-793A-48D4-A8AF-3A9865E15BE6}"/>
                </a:ext>
              </a:extLst>
            </p:cNvPr>
            <p:cNvSpPr txBox="1"/>
            <p:nvPr/>
          </p:nvSpPr>
          <p:spPr>
            <a:xfrm>
              <a:off x="5577229" y="2928647"/>
              <a:ext cx="142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sp>
        <p:nvSpPr>
          <p:cNvPr id="71" name="Right Arrow 37">
            <a:extLst>
              <a:ext uri="{FF2B5EF4-FFF2-40B4-BE49-F238E27FC236}">
                <a16:creationId xmlns:a16="http://schemas.microsoft.com/office/drawing/2014/main" id="{134B7DE0-8772-4C1D-B726-07EE11A4CDE4}"/>
              </a:ext>
            </a:extLst>
          </p:cNvPr>
          <p:cNvSpPr/>
          <p:nvPr/>
        </p:nvSpPr>
        <p:spPr>
          <a:xfrm>
            <a:off x="1297213" y="211542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</a:t>
            </a:r>
          </a:p>
        </p:txBody>
      </p:sp>
      <p:sp>
        <p:nvSpPr>
          <p:cNvPr id="72" name="Right Arrow 32">
            <a:extLst>
              <a:ext uri="{FF2B5EF4-FFF2-40B4-BE49-F238E27FC236}">
                <a16:creationId xmlns:a16="http://schemas.microsoft.com/office/drawing/2014/main" id="{6B60EB7A-2CC3-4D09-A207-3A5C25F9C296}"/>
              </a:ext>
            </a:extLst>
          </p:cNvPr>
          <p:cNvSpPr/>
          <p:nvPr/>
        </p:nvSpPr>
        <p:spPr>
          <a:xfrm>
            <a:off x="1297213" y="129257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</a:p>
        </p:txBody>
      </p:sp>
      <p:grpSp>
        <p:nvGrpSpPr>
          <p:cNvPr id="73" name="Group 9">
            <a:extLst>
              <a:ext uri="{FF2B5EF4-FFF2-40B4-BE49-F238E27FC236}">
                <a16:creationId xmlns:a16="http://schemas.microsoft.com/office/drawing/2014/main" id="{1C3B0E76-2F0B-4BC2-97FA-82151140BBD9}"/>
              </a:ext>
            </a:extLst>
          </p:cNvPr>
          <p:cNvGrpSpPr/>
          <p:nvPr/>
        </p:nvGrpSpPr>
        <p:grpSpPr>
          <a:xfrm>
            <a:off x="9768269" y="2686327"/>
            <a:ext cx="1296148" cy="1097169"/>
            <a:chOff x="5578298" y="2172539"/>
            <a:chExt cx="1421560" cy="1097169"/>
          </a:xfrm>
          <a:solidFill>
            <a:srgbClr val="AC5454"/>
          </a:solidFill>
        </p:grpSpPr>
        <p:sp>
          <p:nvSpPr>
            <p:cNvPr id="74" name="Isosceles Triangle 79">
              <a:extLst>
                <a:ext uri="{FF2B5EF4-FFF2-40B4-BE49-F238E27FC236}">
                  <a16:creationId xmlns:a16="http://schemas.microsoft.com/office/drawing/2014/main" id="{DD1D9DB8-E72A-4A7E-B03A-C3041DE62C87}"/>
                </a:ext>
              </a:extLst>
            </p:cNvPr>
            <p:cNvSpPr/>
            <p:nvPr/>
          </p:nvSpPr>
          <p:spPr>
            <a:xfrm rot="5400000">
              <a:off x="5718962" y="2064001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80">
              <a:extLst>
                <a:ext uri="{FF2B5EF4-FFF2-40B4-BE49-F238E27FC236}">
                  <a16:creationId xmlns:a16="http://schemas.microsoft.com/office/drawing/2014/main" id="{F69C984E-BDF1-40A2-8EBB-E3BD47BF3F86}"/>
                </a:ext>
              </a:extLst>
            </p:cNvPr>
            <p:cNvSpPr txBox="1"/>
            <p:nvPr/>
          </p:nvSpPr>
          <p:spPr>
            <a:xfrm>
              <a:off x="5578298" y="2556998"/>
              <a:ext cx="142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sp>
        <p:nvSpPr>
          <p:cNvPr id="76" name="Isosceles Triangle 77">
            <a:extLst>
              <a:ext uri="{FF2B5EF4-FFF2-40B4-BE49-F238E27FC236}">
                <a16:creationId xmlns:a16="http://schemas.microsoft.com/office/drawing/2014/main" id="{6DC4134D-0BD4-496A-BD5D-6314BD076010}"/>
              </a:ext>
            </a:extLst>
          </p:cNvPr>
          <p:cNvSpPr/>
          <p:nvPr/>
        </p:nvSpPr>
        <p:spPr>
          <a:xfrm rot="5400000">
            <a:off x="9848136" y="1468218"/>
            <a:ext cx="1097169" cy="1198301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0">
            <a:extLst>
              <a:ext uri="{FF2B5EF4-FFF2-40B4-BE49-F238E27FC236}">
                <a16:creationId xmlns:a16="http://schemas.microsoft.com/office/drawing/2014/main" id="{0E574A5D-04D3-4A53-81ED-958992FDC8E3}"/>
              </a:ext>
            </a:extLst>
          </p:cNvPr>
          <p:cNvGrpSpPr/>
          <p:nvPr/>
        </p:nvGrpSpPr>
        <p:grpSpPr>
          <a:xfrm>
            <a:off x="8380328" y="2103156"/>
            <a:ext cx="1250656" cy="1097169"/>
            <a:chOff x="4469046" y="-227485"/>
            <a:chExt cx="937661" cy="515983"/>
          </a:xfrm>
          <a:solidFill>
            <a:srgbClr val="AC5454"/>
          </a:solidFill>
        </p:grpSpPr>
        <p:sp>
          <p:nvSpPr>
            <p:cNvPr id="78" name="Isosceles Triangle 71">
              <a:extLst>
                <a:ext uri="{FF2B5EF4-FFF2-40B4-BE49-F238E27FC236}">
                  <a16:creationId xmlns:a16="http://schemas.microsoft.com/office/drawing/2014/main" id="{22A6D05E-F6C6-45ED-B8B4-BEFA2FBDD9FB}"/>
                </a:ext>
              </a:extLst>
            </p:cNvPr>
            <p:cNvSpPr/>
            <p:nvPr/>
          </p:nvSpPr>
          <p:spPr>
            <a:xfrm rot="5400000">
              <a:off x="4699511" y="-418698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2">
              <a:extLst>
                <a:ext uri="{FF2B5EF4-FFF2-40B4-BE49-F238E27FC236}">
                  <a16:creationId xmlns:a16="http://schemas.microsoft.com/office/drawing/2014/main" id="{497E82D2-5EB4-48DB-9CD0-5020B4DA2D2E}"/>
                </a:ext>
              </a:extLst>
            </p:cNvPr>
            <p:cNvSpPr txBox="1"/>
            <p:nvPr/>
          </p:nvSpPr>
          <p:spPr>
            <a:xfrm>
              <a:off x="4469046" y="-48513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Commercial</a:t>
              </a:r>
            </a:p>
            <a:p>
              <a:r>
                <a:rPr lang="en-GB" sz="1400" dirty="0"/>
                <a:t>data</a:t>
              </a:r>
            </a:p>
          </p:txBody>
        </p:sp>
      </p:grpSp>
      <p:grpSp>
        <p:nvGrpSpPr>
          <p:cNvPr id="80" name="Group 67">
            <a:extLst>
              <a:ext uri="{FF2B5EF4-FFF2-40B4-BE49-F238E27FC236}">
                <a16:creationId xmlns:a16="http://schemas.microsoft.com/office/drawing/2014/main" id="{69FF3122-79FE-4F52-BF7A-AB0A9A252AD8}"/>
              </a:ext>
            </a:extLst>
          </p:cNvPr>
          <p:cNvGrpSpPr/>
          <p:nvPr/>
        </p:nvGrpSpPr>
        <p:grpSpPr>
          <a:xfrm>
            <a:off x="7007314" y="3882890"/>
            <a:ext cx="1274352" cy="1097169"/>
            <a:chOff x="3528896" y="946217"/>
            <a:chExt cx="955427" cy="515983"/>
          </a:xfrm>
          <a:solidFill>
            <a:srgbClr val="AC5454"/>
          </a:solidFill>
        </p:grpSpPr>
        <p:sp>
          <p:nvSpPr>
            <p:cNvPr id="81" name="Isosceles Triangle 68">
              <a:extLst>
                <a:ext uri="{FF2B5EF4-FFF2-40B4-BE49-F238E27FC236}">
                  <a16:creationId xmlns:a16="http://schemas.microsoft.com/office/drawing/2014/main" id="{61365551-56B1-4B31-8731-B5087A84D522}"/>
                </a:ext>
              </a:extLst>
            </p:cNvPr>
            <p:cNvSpPr/>
            <p:nvPr/>
          </p:nvSpPr>
          <p:spPr>
            <a:xfrm rot="5400000">
              <a:off x="3777127" y="755004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69">
              <a:extLst>
                <a:ext uri="{FF2B5EF4-FFF2-40B4-BE49-F238E27FC236}">
                  <a16:creationId xmlns:a16="http://schemas.microsoft.com/office/drawing/2014/main" id="{703B638B-9414-4E31-8D16-096345C988B2}"/>
                </a:ext>
              </a:extLst>
            </p:cNvPr>
            <p:cNvSpPr txBox="1"/>
            <p:nvPr/>
          </p:nvSpPr>
          <p:spPr>
            <a:xfrm>
              <a:off x="3528896" y="1124600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Check usage rights</a:t>
              </a:r>
            </a:p>
          </p:txBody>
        </p:sp>
      </p:grpSp>
      <p:grpSp>
        <p:nvGrpSpPr>
          <p:cNvPr id="83" name="Group 63">
            <a:extLst>
              <a:ext uri="{FF2B5EF4-FFF2-40B4-BE49-F238E27FC236}">
                <a16:creationId xmlns:a16="http://schemas.microsoft.com/office/drawing/2014/main" id="{39DFDD24-BDE8-4406-8737-2CF9E47D7587}"/>
              </a:ext>
            </a:extLst>
          </p:cNvPr>
          <p:cNvGrpSpPr/>
          <p:nvPr/>
        </p:nvGrpSpPr>
        <p:grpSpPr>
          <a:xfrm>
            <a:off x="7024251" y="2717404"/>
            <a:ext cx="1250652" cy="1097169"/>
            <a:chOff x="3542040" y="734824"/>
            <a:chExt cx="937658" cy="515983"/>
          </a:xfrm>
          <a:solidFill>
            <a:srgbClr val="AC5454"/>
          </a:solidFill>
        </p:grpSpPr>
        <p:sp>
          <p:nvSpPr>
            <p:cNvPr id="84" name="Isosceles Triangle 64">
              <a:extLst>
                <a:ext uri="{FF2B5EF4-FFF2-40B4-BE49-F238E27FC236}">
                  <a16:creationId xmlns:a16="http://schemas.microsoft.com/office/drawing/2014/main" id="{D701900D-BB9A-48A3-B6AB-A7CA9545F20B}"/>
                </a:ext>
              </a:extLst>
            </p:cNvPr>
            <p:cNvSpPr/>
            <p:nvPr/>
          </p:nvSpPr>
          <p:spPr>
            <a:xfrm rot="5400000">
              <a:off x="3772501" y="543611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65">
              <a:extLst>
                <a:ext uri="{FF2B5EF4-FFF2-40B4-BE49-F238E27FC236}">
                  <a16:creationId xmlns:a16="http://schemas.microsoft.com/office/drawing/2014/main" id="{E8F79C82-2EB0-4E85-9E5B-B56BCACD94E6}"/>
                </a:ext>
              </a:extLst>
            </p:cNvPr>
            <p:cNvSpPr txBox="1"/>
            <p:nvPr/>
          </p:nvSpPr>
          <p:spPr>
            <a:xfrm>
              <a:off x="3542040" y="862734"/>
              <a:ext cx="937658" cy="2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Personal data</a:t>
              </a:r>
            </a:p>
          </p:txBody>
        </p:sp>
      </p:grpSp>
      <p:grpSp>
        <p:nvGrpSpPr>
          <p:cNvPr id="86" name="Group 5">
            <a:extLst>
              <a:ext uri="{FF2B5EF4-FFF2-40B4-BE49-F238E27FC236}">
                <a16:creationId xmlns:a16="http://schemas.microsoft.com/office/drawing/2014/main" id="{1E09AC5C-23E3-4385-89A4-D3CF432D7576}"/>
              </a:ext>
            </a:extLst>
          </p:cNvPr>
          <p:cNvGrpSpPr/>
          <p:nvPr/>
        </p:nvGrpSpPr>
        <p:grpSpPr>
          <a:xfrm>
            <a:off x="7025302" y="1515729"/>
            <a:ext cx="1250652" cy="1097169"/>
            <a:chOff x="3542759" y="506412"/>
            <a:chExt cx="937658" cy="515983"/>
          </a:xfrm>
          <a:solidFill>
            <a:srgbClr val="AC5454"/>
          </a:solidFill>
        </p:grpSpPr>
        <p:sp>
          <p:nvSpPr>
            <p:cNvPr id="87" name="Isosceles Triangle 33">
              <a:extLst>
                <a:ext uri="{FF2B5EF4-FFF2-40B4-BE49-F238E27FC236}">
                  <a16:creationId xmlns:a16="http://schemas.microsoft.com/office/drawing/2014/main" id="{89BF6AD3-9E64-45CD-8231-228FE88A5C25}"/>
                </a:ext>
              </a:extLst>
            </p:cNvPr>
            <p:cNvSpPr/>
            <p:nvPr/>
          </p:nvSpPr>
          <p:spPr>
            <a:xfrm rot="5400000">
              <a:off x="3773220" y="315199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35">
              <a:extLst>
                <a:ext uri="{FF2B5EF4-FFF2-40B4-BE49-F238E27FC236}">
                  <a16:creationId xmlns:a16="http://schemas.microsoft.com/office/drawing/2014/main" id="{47E80AA4-1518-473C-A07D-C9CEA99EB89B}"/>
                </a:ext>
              </a:extLst>
            </p:cNvPr>
            <p:cNvSpPr txBox="1"/>
            <p:nvPr/>
          </p:nvSpPr>
          <p:spPr>
            <a:xfrm>
              <a:off x="3542759" y="666897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Confidential data </a:t>
              </a:r>
              <a:endParaRPr lang="en-US" sz="1400" dirty="0"/>
            </a:p>
          </p:txBody>
        </p:sp>
      </p:grpSp>
      <p:sp>
        <p:nvSpPr>
          <p:cNvPr id="89" name="Right Arrow 82">
            <a:extLst>
              <a:ext uri="{FF2B5EF4-FFF2-40B4-BE49-F238E27FC236}">
                <a16:creationId xmlns:a16="http://schemas.microsoft.com/office/drawing/2014/main" id="{821F8064-102D-40E4-969A-2E9164D74362}"/>
              </a:ext>
            </a:extLst>
          </p:cNvPr>
          <p:cNvSpPr/>
          <p:nvPr/>
        </p:nvSpPr>
        <p:spPr>
          <a:xfrm>
            <a:off x="2575756" y="287643"/>
            <a:ext cx="1250432" cy="5722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90" name="Right Arrow 93">
            <a:extLst>
              <a:ext uri="{FF2B5EF4-FFF2-40B4-BE49-F238E27FC236}">
                <a16:creationId xmlns:a16="http://schemas.microsoft.com/office/drawing/2014/main" id="{EE275911-E4A4-4CC1-9155-8BE4157F62A1}"/>
              </a:ext>
            </a:extLst>
          </p:cNvPr>
          <p:cNvSpPr/>
          <p:nvPr/>
        </p:nvSpPr>
        <p:spPr>
          <a:xfrm>
            <a:off x="4011797" y="298855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91" name="Right Arrow 96">
            <a:extLst>
              <a:ext uri="{FF2B5EF4-FFF2-40B4-BE49-F238E27FC236}">
                <a16:creationId xmlns:a16="http://schemas.microsoft.com/office/drawing/2014/main" id="{59E667D7-2805-432B-933F-2CD5CD651182}"/>
              </a:ext>
            </a:extLst>
          </p:cNvPr>
          <p:cNvSpPr/>
          <p:nvPr/>
        </p:nvSpPr>
        <p:spPr>
          <a:xfrm>
            <a:off x="4010133" y="381508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Re-use</a:t>
            </a:r>
          </a:p>
        </p:txBody>
      </p:sp>
      <p:sp>
        <p:nvSpPr>
          <p:cNvPr id="92" name="TextBox 72">
            <a:extLst>
              <a:ext uri="{FF2B5EF4-FFF2-40B4-BE49-F238E27FC236}">
                <a16:creationId xmlns:a16="http://schemas.microsoft.com/office/drawing/2014/main" id="{10C4D14A-4EFE-4394-A7FB-89FF45D33243}"/>
              </a:ext>
            </a:extLst>
          </p:cNvPr>
          <p:cNvSpPr txBox="1"/>
          <p:nvPr/>
        </p:nvSpPr>
        <p:spPr>
          <a:xfrm>
            <a:off x="8365814" y="366546"/>
            <a:ext cx="12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Flags</a:t>
            </a:r>
          </a:p>
        </p:txBody>
      </p:sp>
      <p:grpSp>
        <p:nvGrpSpPr>
          <p:cNvPr id="93" name="Groep 92">
            <a:extLst>
              <a:ext uri="{FF2B5EF4-FFF2-40B4-BE49-F238E27FC236}">
                <a16:creationId xmlns:a16="http://schemas.microsoft.com/office/drawing/2014/main" id="{1DACA85D-E3F6-41C4-93D2-65BB9824B0F7}"/>
              </a:ext>
            </a:extLst>
          </p:cNvPr>
          <p:cNvGrpSpPr/>
          <p:nvPr/>
        </p:nvGrpSpPr>
        <p:grpSpPr>
          <a:xfrm>
            <a:off x="8407606" y="3293243"/>
            <a:ext cx="1296148" cy="1097169"/>
            <a:chOff x="8407606" y="3293243"/>
            <a:chExt cx="1296148" cy="1097169"/>
          </a:xfrm>
        </p:grpSpPr>
        <p:sp>
          <p:nvSpPr>
            <p:cNvPr id="94" name="Isosceles Triangle 74">
              <a:extLst>
                <a:ext uri="{FF2B5EF4-FFF2-40B4-BE49-F238E27FC236}">
                  <a16:creationId xmlns:a16="http://schemas.microsoft.com/office/drawing/2014/main" id="{68601581-C864-49A3-85A5-6D92B6191AA2}"/>
                </a:ext>
              </a:extLst>
            </p:cNvPr>
            <p:cNvSpPr/>
            <p:nvPr/>
          </p:nvSpPr>
          <p:spPr>
            <a:xfrm rot="5400000">
              <a:off x="8507096" y="3242677"/>
              <a:ext cx="1097169" cy="1198301"/>
            </a:xfrm>
            <a:prstGeom prst="triangle">
              <a:avLst/>
            </a:prstGeom>
            <a:solidFill>
              <a:srgbClr val="AC5454"/>
            </a:solidFill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78">
              <a:extLst>
                <a:ext uri="{FF2B5EF4-FFF2-40B4-BE49-F238E27FC236}">
                  <a16:creationId xmlns:a16="http://schemas.microsoft.com/office/drawing/2014/main" id="{FFBAB35F-D035-48D7-8631-F81DEB809041}"/>
                </a:ext>
              </a:extLst>
            </p:cNvPr>
            <p:cNvSpPr txBox="1"/>
            <p:nvPr/>
          </p:nvSpPr>
          <p:spPr>
            <a:xfrm>
              <a:off x="8407606" y="3682127"/>
              <a:ext cx="12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Closed access</a:t>
              </a:r>
            </a:p>
          </p:txBody>
        </p:sp>
      </p:grpSp>
      <p:sp>
        <p:nvSpPr>
          <p:cNvPr id="96" name="TextBox 80">
            <a:extLst>
              <a:ext uri="{FF2B5EF4-FFF2-40B4-BE49-F238E27FC236}">
                <a16:creationId xmlns:a16="http://schemas.microsoft.com/office/drawing/2014/main" id="{44A71418-0871-4B37-9E04-47CCC16845DE}"/>
              </a:ext>
            </a:extLst>
          </p:cNvPr>
          <p:cNvSpPr txBox="1"/>
          <p:nvPr/>
        </p:nvSpPr>
        <p:spPr>
          <a:xfrm>
            <a:off x="9787713" y="1899243"/>
            <a:ext cx="129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…</a:t>
            </a:r>
          </a:p>
        </p:txBody>
      </p:sp>
      <p:sp>
        <p:nvSpPr>
          <p:cNvPr id="41" name="Right Arrow 96">
            <a:extLst>
              <a:ext uri="{FF2B5EF4-FFF2-40B4-BE49-F238E27FC236}">
                <a16:creationId xmlns:a16="http://schemas.microsoft.com/office/drawing/2014/main" id="{7418E106-1384-450F-9B63-1292FEF461EB}"/>
              </a:ext>
            </a:extLst>
          </p:cNvPr>
          <p:cNvSpPr/>
          <p:nvPr/>
        </p:nvSpPr>
        <p:spPr>
          <a:xfrm>
            <a:off x="2653298" y="4633107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66077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138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Roséane Cathy Singotani</dc:creator>
  <cp:lastModifiedBy>Maribel Barrera-Boender</cp:lastModifiedBy>
  <cp:revision>61</cp:revision>
  <dcterms:created xsi:type="dcterms:W3CDTF">2020-09-21T08:33:40Z</dcterms:created>
  <dcterms:modified xsi:type="dcterms:W3CDTF">2022-01-24T14:39:44Z</dcterms:modified>
</cp:coreProperties>
</file>