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59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Martinez Lavanchy" initials="PML" lastIdx="7" clrIdx="0">
    <p:extLst>
      <p:ext uri="{19B8F6BF-5375-455C-9EA6-DF929625EA0E}">
        <p15:presenceInfo xmlns:p15="http://schemas.microsoft.com/office/powerpoint/2012/main" userId="S-1-5-21-2082945442-480271342-340043625-372953" providerId="AD"/>
      </p:ext>
    </p:extLst>
  </p:cmAuthor>
  <p:cmAuthor id="2" name="Eirini Zormpa" initials="EZ" lastIdx="2" clrIdx="1">
    <p:extLst>
      <p:ext uri="{19B8F6BF-5375-455C-9EA6-DF929625EA0E}">
        <p15:presenceInfo xmlns:p15="http://schemas.microsoft.com/office/powerpoint/2012/main" userId="Eirini Zorm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5454"/>
    <a:srgbClr val="DBEEF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05A589C-A2D5-4267-8398-1AF30D56CE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07BF67D-60C1-4DC9-BD4E-0CAC049E6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D61D-71EB-4B5A-B3E6-2F6314515180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5940-148C-4ED4-BE7C-3C8BCDCFD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7991ED-9021-4F97-80BE-E8FCEF4A01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1-45E7-4A60-ACDD-C5070BFF5A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80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04A9-005B-45EE-BDCB-A19A55D19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202-4D12-43B8-A985-AF801F7D8C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146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91252B6-1C24-47A4-BA9D-3F9ADB40D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42730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447B0E6-56F9-4500-B6B2-7106DD4685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295456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52967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D1A8D-A61C-4FDC-A38E-9AF04443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66323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200F6C9-DE3C-40F0-B214-6F2BA168A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0105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9B34A4-69E8-42F0-B3A3-D9477B647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0233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0291F5E2-1FB9-4F9B-9D6B-FD0FCC5F46AE}"/>
              </a:ext>
            </a:extLst>
          </p:cNvPr>
          <p:cNvSpPr txBox="1"/>
          <p:nvPr userDrawn="1"/>
        </p:nvSpPr>
        <p:spPr>
          <a:xfrm>
            <a:off x="774000" y="333087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6306658" y="333086"/>
            <a:ext cx="63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Back-up and storage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7A8400FA-387F-4C17-AD7B-F2CB9AFBE0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4460" y="1529672"/>
            <a:ext cx="3227387" cy="39567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nl-NL"/>
          </a:p>
        </p:txBody>
      </p:sp>
      <p:sp>
        <p:nvSpPr>
          <p:cNvPr id="21" name="Right Arrow 29">
            <a:extLst>
              <a:ext uri="{FF2B5EF4-FFF2-40B4-BE49-F238E27FC236}">
                <a16:creationId xmlns:a16="http://schemas.microsoft.com/office/drawing/2014/main" id="{15B26CF0-475E-4227-9E1C-90D43C9C946F}"/>
              </a:ext>
            </a:extLst>
          </p:cNvPr>
          <p:cNvSpPr/>
          <p:nvPr userDrawn="1"/>
        </p:nvSpPr>
        <p:spPr>
          <a:xfrm>
            <a:off x="925719" y="175520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0">
            <a:extLst>
              <a:ext uri="{FF2B5EF4-FFF2-40B4-BE49-F238E27FC236}">
                <a16:creationId xmlns:a16="http://schemas.microsoft.com/office/drawing/2014/main" id="{4A09287A-E999-427B-933B-5ECDA6DFE642}"/>
              </a:ext>
            </a:extLst>
          </p:cNvPr>
          <p:cNvSpPr/>
          <p:nvPr userDrawn="1"/>
        </p:nvSpPr>
        <p:spPr>
          <a:xfrm>
            <a:off x="925719" y="317003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1">
            <a:extLst>
              <a:ext uri="{FF2B5EF4-FFF2-40B4-BE49-F238E27FC236}">
                <a16:creationId xmlns:a16="http://schemas.microsoft.com/office/drawing/2014/main" id="{60C5E5B0-F490-48E2-9D67-F78102C71829}"/>
              </a:ext>
            </a:extLst>
          </p:cNvPr>
          <p:cNvSpPr/>
          <p:nvPr userDrawn="1"/>
        </p:nvSpPr>
        <p:spPr>
          <a:xfrm>
            <a:off x="925719" y="469430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751EF0A4-36DA-4376-8D2D-C1B985B2670B}"/>
              </a:ext>
            </a:extLst>
          </p:cNvPr>
          <p:cNvSpPr txBox="1"/>
          <p:nvPr userDrawn="1"/>
        </p:nvSpPr>
        <p:spPr>
          <a:xfrm>
            <a:off x="1007725" y="190760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4FCE7D80-D8FF-4A90-ABAF-34B3E9EBDF32}"/>
              </a:ext>
            </a:extLst>
          </p:cNvPr>
          <p:cNvSpPr txBox="1"/>
          <p:nvPr userDrawn="1"/>
        </p:nvSpPr>
        <p:spPr>
          <a:xfrm>
            <a:off x="4012140" y="115367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/>
          <p:nvPr userDrawn="1"/>
        </p:nvCxnSpPr>
        <p:spPr>
          <a:xfrm>
            <a:off x="7220484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" name="Isosceles Triangle 33">
            <a:extLst>
              <a:ext uri="{FF2B5EF4-FFF2-40B4-BE49-F238E27FC236}">
                <a16:creationId xmlns:a16="http://schemas.microsoft.com/office/drawing/2014/main" id="{BB22EB3E-1940-4027-8042-8DAEA8BC69E5}"/>
              </a:ext>
            </a:extLst>
          </p:cNvPr>
          <p:cNvSpPr/>
          <p:nvPr userDrawn="1"/>
        </p:nvSpPr>
        <p:spPr>
          <a:xfrm rot="5400000">
            <a:off x="4013662" y="93914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F337DC59-FB93-4535-8395-D6A6D9AE6C46}"/>
              </a:ext>
            </a:extLst>
          </p:cNvPr>
          <p:cNvSpPr txBox="1"/>
          <p:nvPr userDrawn="1"/>
        </p:nvSpPr>
        <p:spPr>
          <a:xfrm>
            <a:off x="10993184" y="1219068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Isosceles Triangle 33">
            <a:extLst>
              <a:ext uri="{FF2B5EF4-FFF2-40B4-BE49-F238E27FC236}">
                <a16:creationId xmlns:a16="http://schemas.microsoft.com/office/drawing/2014/main" id="{03757B96-857D-490E-8409-3B4F89860958}"/>
              </a:ext>
            </a:extLst>
          </p:cNvPr>
          <p:cNvSpPr/>
          <p:nvPr userDrawn="1"/>
        </p:nvSpPr>
        <p:spPr>
          <a:xfrm rot="5400000">
            <a:off x="10994706" y="1004536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DFEE525-68F1-4036-91D1-17894FCCF1FC}"/>
              </a:ext>
            </a:extLst>
          </p:cNvPr>
          <p:cNvSpPr txBox="1"/>
          <p:nvPr userDrawn="1"/>
        </p:nvSpPr>
        <p:spPr>
          <a:xfrm>
            <a:off x="7806653" y="828753"/>
            <a:ext cx="3227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effectLst/>
                <a:latin typeface="Segoe UI" panose="020B0502040204020203" pitchFamily="34" charset="0"/>
              </a:rPr>
              <a:t>Q1. Where </a:t>
            </a:r>
            <a:r>
              <a:rPr lang="en-US" sz="1100" dirty="0">
                <a:effectLst/>
                <a:latin typeface="Segoe UI" panose="020B0502040204020203" pitchFamily="34" charset="0"/>
              </a:rPr>
              <a:t>will you be storing the data?</a:t>
            </a:r>
            <a:endParaRPr lang="en-US" sz="1100" dirty="0">
              <a:effectLst/>
              <a:latin typeface="Arial" panose="020B0604020202020204" pitchFamily="34" charset="0"/>
            </a:endParaRPr>
          </a:p>
          <a:p>
            <a:r>
              <a:rPr lang="en-US" sz="1100">
                <a:effectLst/>
                <a:latin typeface="Segoe UI" panose="020B0502040204020203" pitchFamily="34" charset="0"/>
              </a:rPr>
              <a:t>Q2. Where </a:t>
            </a:r>
            <a:r>
              <a:rPr lang="en-US" sz="1100" dirty="0">
                <a:effectLst/>
                <a:latin typeface="Segoe UI" panose="020B0502040204020203" pitchFamily="34" charset="0"/>
              </a:rPr>
              <a:t>will the master copy be stored? </a:t>
            </a:r>
          </a:p>
          <a:p>
            <a:r>
              <a:rPr lang="en-US" sz="1100">
                <a:effectLst/>
                <a:latin typeface="Segoe UI" panose="020B0502040204020203" pitchFamily="34" charset="0"/>
              </a:rPr>
              <a:t>Q3. What </a:t>
            </a:r>
            <a:r>
              <a:rPr lang="en-US" sz="1100" dirty="0">
                <a:effectLst/>
                <a:latin typeface="Segoe UI" panose="020B0502040204020203" pitchFamily="34" charset="0"/>
              </a:rPr>
              <a:t>infrastructure will you use as a backup?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9046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91252B6-1C24-47A4-BA9D-3F9ADB40D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42730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447B0E6-56F9-4500-B6B2-7106DD4685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295456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52967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D1A8D-A61C-4FDC-A38E-9AF04443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66323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200F6C9-DE3C-40F0-B214-6F2BA168A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0105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9B34A4-69E8-42F0-B3A3-D9477B647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0233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0291F5E2-1FB9-4F9B-9D6B-FD0FCC5F46AE}"/>
              </a:ext>
            </a:extLst>
          </p:cNvPr>
          <p:cNvSpPr txBox="1"/>
          <p:nvPr userDrawn="1"/>
        </p:nvSpPr>
        <p:spPr>
          <a:xfrm>
            <a:off x="774000" y="333087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6306658" y="333086"/>
            <a:ext cx="63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Back-up and storage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7A8400FA-387F-4C17-AD7B-F2CB9AFBE0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4460" y="1529672"/>
            <a:ext cx="3227387" cy="39567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nl-NL"/>
          </a:p>
        </p:txBody>
      </p:sp>
      <p:sp>
        <p:nvSpPr>
          <p:cNvPr id="21" name="Right Arrow 29">
            <a:extLst>
              <a:ext uri="{FF2B5EF4-FFF2-40B4-BE49-F238E27FC236}">
                <a16:creationId xmlns:a16="http://schemas.microsoft.com/office/drawing/2014/main" id="{15B26CF0-475E-4227-9E1C-90D43C9C946F}"/>
              </a:ext>
            </a:extLst>
          </p:cNvPr>
          <p:cNvSpPr/>
          <p:nvPr userDrawn="1"/>
        </p:nvSpPr>
        <p:spPr>
          <a:xfrm>
            <a:off x="925719" y="175520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0">
            <a:extLst>
              <a:ext uri="{FF2B5EF4-FFF2-40B4-BE49-F238E27FC236}">
                <a16:creationId xmlns:a16="http://schemas.microsoft.com/office/drawing/2014/main" id="{4A09287A-E999-427B-933B-5ECDA6DFE642}"/>
              </a:ext>
            </a:extLst>
          </p:cNvPr>
          <p:cNvSpPr/>
          <p:nvPr userDrawn="1"/>
        </p:nvSpPr>
        <p:spPr>
          <a:xfrm>
            <a:off x="925719" y="317003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1">
            <a:extLst>
              <a:ext uri="{FF2B5EF4-FFF2-40B4-BE49-F238E27FC236}">
                <a16:creationId xmlns:a16="http://schemas.microsoft.com/office/drawing/2014/main" id="{60C5E5B0-F490-48E2-9D67-F78102C71829}"/>
              </a:ext>
            </a:extLst>
          </p:cNvPr>
          <p:cNvSpPr/>
          <p:nvPr userDrawn="1"/>
        </p:nvSpPr>
        <p:spPr>
          <a:xfrm>
            <a:off x="925719" y="469430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751EF0A4-36DA-4376-8D2D-C1B985B2670B}"/>
              </a:ext>
            </a:extLst>
          </p:cNvPr>
          <p:cNvSpPr txBox="1"/>
          <p:nvPr userDrawn="1"/>
        </p:nvSpPr>
        <p:spPr>
          <a:xfrm>
            <a:off x="1007725" y="190760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4FCE7D80-D8FF-4A90-ABAF-34B3E9EBDF32}"/>
              </a:ext>
            </a:extLst>
          </p:cNvPr>
          <p:cNvSpPr txBox="1"/>
          <p:nvPr userDrawn="1"/>
        </p:nvSpPr>
        <p:spPr>
          <a:xfrm>
            <a:off x="4012140" y="115367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/>
          <p:nvPr userDrawn="1"/>
        </p:nvCxnSpPr>
        <p:spPr>
          <a:xfrm>
            <a:off x="7220484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" name="Isosceles Triangle 33">
            <a:extLst>
              <a:ext uri="{FF2B5EF4-FFF2-40B4-BE49-F238E27FC236}">
                <a16:creationId xmlns:a16="http://schemas.microsoft.com/office/drawing/2014/main" id="{BB22EB3E-1940-4027-8042-8DAEA8BC69E5}"/>
              </a:ext>
            </a:extLst>
          </p:cNvPr>
          <p:cNvSpPr/>
          <p:nvPr userDrawn="1"/>
        </p:nvSpPr>
        <p:spPr>
          <a:xfrm rot="5400000">
            <a:off x="4013662" y="93914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F337DC59-FB93-4535-8395-D6A6D9AE6C46}"/>
              </a:ext>
            </a:extLst>
          </p:cNvPr>
          <p:cNvSpPr txBox="1"/>
          <p:nvPr userDrawn="1"/>
        </p:nvSpPr>
        <p:spPr>
          <a:xfrm>
            <a:off x="10993184" y="1219068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Isosceles Triangle 33">
            <a:extLst>
              <a:ext uri="{FF2B5EF4-FFF2-40B4-BE49-F238E27FC236}">
                <a16:creationId xmlns:a16="http://schemas.microsoft.com/office/drawing/2014/main" id="{03757B96-857D-490E-8409-3B4F89860958}"/>
              </a:ext>
            </a:extLst>
          </p:cNvPr>
          <p:cNvSpPr/>
          <p:nvPr userDrawn="1"/>
        </p:nvSpPr>
        <p:spPr>
          <a:xfrm rot="5400000">
            <a:off x="10994706" y="1004536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DFEE525-68F1-4036-91D1-17894FCCF1FC}"/>
              </a:ext>
            </a:extLst>
          </p:cNvPr>
          <p:cNvSpPr txBox="1"/>
          <p:nvPr userDrawn="1"/>
        </p:nvSpPr>
        <p:spPr>
          <a:xfrm>
            <a:off x="7806653" y="828753"/>
            <a:ext cx="3227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effectLst/>
                <a:latin typeface="Segoe UI" panose="020B0502040204020203" pitchFamily="34" charset="0"/>
              </a:rPr>
              <a:t>Q1. Where </a:t>
            </a:r>
            <a:r>
              <a:rPr lang="en-US" sz="1100" dirty="0">
                <a:effectLst/>
                <a:latin typeface="Segoe UI" panose="020B0502040204020203" pitchFamily="34" charset="0"/>
              </a:rPr>
              <a:t>will you be storing the data?</a:t>
            </a:r>
            <a:endParaRPr lang="en-US" sz="1100" dirty="0">
              <a:effectLst/>
              <a:latin typeface="Arial" panose="020B0604020202020204" pitchFamily="34" charset="0"/>
            </a:endParaRPr>
          </a:p>
          <a:p>
            <a:r>
              <a:rPr lang="en-US" sz="1100">
                <a:effectLst/>
                <a:latin typeface="Segoe UI" panose="020B0502040204020203" pitchFamily="34" charset="0"/>
              </a:rPr>
              <a:t>Q2. Where </a:t>
            </a:r>
            <a:r>
              <a:rPr lang="en-US" sz="1100" dirty="0">
                <a:effectLst/>
                <a:latin typeface="Segoe UI" panose="020B0502040204020203" pitchFamily="34" charset="0"/>
              </a:rPr>
              <a:t>will the master copy be stored? </a:t>
            </a:r>
          </a:p>
          <a:p>
            <a:r>
              <a:rPr lang="en-US" sz="1100">
                <a:effectLst/>
                <a:latin typeface="Segoe UI" panose="020B0502040204020203" pitchFamily="34" charset="0"/>
              </a:rPr>
              <a:t>Q3. What </a:t>
            </a:r>
            <a:r>
              <a:rPr lang="en-US" sz="1100" dirty="0">
                <a:effectLst/>
                <a:latin typeface="Segoe UI" panose="020B0502040204020203" pitchFamily="34" charset="0"/>
              </a:rPr>
              <a:t>infrastructure will you use as a backup?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37571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91252B6-1C24-47A4-BA9D-3F9ADB40D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42730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447B0E6-56F9-4500-B6B2-7106DD4685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295456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52967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24-1-2022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D1A8D-A61C-4FDC-A38E-9AF04443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66323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200F6C9-DE3C-40F0-B214-6F2BA168A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0105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9B34A4-69E8-42F0-B3A3-D9477B647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0233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0291F5E2-1FB9-4F9B-9D6B-FD0FCC5F46AE}"/>
              </a:ext>
            </a:extLst>
          </p:cNvPr>
          <p:cNvSpPr txBox="1"/>
          <p:nvPr userDrawn="1"/>
        </p:nvSpPr>
        <p:spPr>
          <a:xfrm>
            <a:off x="774000" y="333087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6306658" y="333086"/>
            <a:ext cx="63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Back-up and storage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7A8400FA-387F-4C17-AD7B-F2CB9AFBE0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84460" y="1529672"/>
            <a:ext cx="3227387" cy="39567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nl-NL"/>
          </a:p>
        </p:txBody>
      </p:sp>
      <p:sp>
        <p:nvSpPr>
          <p:cNvPr id="21" name="Right Arrow 29">
            <a:extLst>
              <a:ext uri="{FF2B5EF4-FFF2-40B4-BE49-F238E27FC236}">
                <a16:creationId xmlns:a16="http://schemas.microsoft.com/office/drawing/2014/main" id="{15B26CF0-475E-4227-9E1C-90D43C9C946F}"/>
              </a:ext>
            </a:extLst>
          </p:cNvPr>
          <p:cNvSpPr/>
          <p:nvPr userDrawn="1"/>
        </p:nvSpPr>
        <p:spPr>
          <a:xfrm>
            <a:off x="925719" y="175520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0">
            <a:extLst>
              <a:ext uri="{FF2B5EF4-FFF2-40B4-BE49-F238E27FC236}">
                <a16:creationId xmlns:a16="http://schemas.microsoft.com/office/drawing/2014/main" id="{4A09287A-E999-427B-933B-5ECDA6DFE642}"/>
              </a:ext>
            </a:extLst>
          </p:cNvPr>
          <p:cNvSpPr/>
          <p:nvPr userDrawn="1"/>
        </p:nvSpPr>
        <p:spPr>
          <a:xfrm>
            <a:off x="925719" y="317003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1">
            <a:extLst>
              <a:ext uri="{FF2B5EF4-FFF2-40B4-BE49-F238E27FC236}">
                <a16:creationId xmlns:a16="http://schemas.microsoft.com/office/drawing/2014/main" id="{60C5E5B0-F490-48E2-9D67-F78102C71829}"/>
              </a:ext>
            </a:extLst>
          </p:cNvPr>
          <p:cNvSpPr/>
          <p:nvPr userDrawn="1"/>
        </p:nvSpPr>
        <p:spPr>
          <a:xfrm>
            <a:off x="925719" y="469430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751EF0A4-36DA-4376-8D2D-C1B985B2670B}"/>
              </a:ext>
            </a:extLst>
          </p:cNvPr>
          <p:cNvSpPr txBox="1"/>
          <p:nvPr userDrawn="1"/>
        </p:nvSpPr>
        <p:spPr>
          <a:xfrm>
            <a:off x="1007725" y="190760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4FCE7D80-D8FF-4A90-ABAF-34B3E9EBDF32}"/>
              </a:ext>
            </a:extLst>
          </p:cNvPr>
          <p:cNvSpPr txBox="1"/>
          <p:nvPr userDrawn="1"/>
        </p:nvSpPr>
        <p:spPr>
          <a:xfrm>
            <a:off x="4012140" y="115367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/>
          <p:nvPr userDrawn="1"/>
        </p:nvCxnSpPr>
        <p:spPr>
          <a:xfrm>
            <a:off x="7220484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" name="Isosceles Triangle 33">
            <a:extLst>
              <a:ext uri="{FF2B5EF4-FFF2-40B4-BE49-F238E27FC236}">
                <a16:creationId xmlns:a16="http://schemas.microsoft.com/office/drawing/2014/main" id="{BB22EB3E-1940-4027-8042-8DAEA8BC69E5}"/>
              </a:ext>
            </a:extLst>
          </p:cNvPr>
          <p:cNvSpPr/>
          <p:nvPr userDrawn="1"/>
        </p:nvSpPr>
        <p:spPr>
          <a:xfrm rot="5400000">
            <a:off x="4013662" y="93914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2">
            <a:extLst>
              <a:ext uri="{FF2B5EF4-FFF2-40B4-BE49-F238E27FC236}">
                <a16:creationId xmlns:a16="http://schemas.microsoft.com/office/drawing/2014/main" id="{F337DC59-FB93-4535-8395-D6A6D9AE6C46}"/>
              </a:ext>
            </a:extLst>
          </p:cNvPr>
          <p:cNvSpPr txBox="1"/>
          <p:nvPr userDrawn="1"/>
        </p:nvSpPr>
        <p:spPr>
          <a:xfrm>
            <a:off x="10993184" y="1219068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Isosceles Triangle 33">
            <a:extLst>
              <a:ext uri="{FF2B5EF4-FFF2-40B4-BE49-F238E27FC236}">
                <a16:creationId xmlns:a16="http://schemas.microsoft.com/office/drawing/2014/main" id="{03757B96-857D-490E-8409-3B4F89860958}"/>
              </a:ext>
            </a:extLst>
          </p:cNvPr>
          <p:cNvSpPr/>
          <p:nvPr userDrawn="1"/>
        </p:nvSpPr>
        <p:spPr>
          <a:xfrm rot="5400000">
            <a:off x="10994706" y="1004536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DFEE525-68F1-4036-91D1-17894FCCF1FC}"/>
              </a:ext>
            </a:extLst>
          </p:cNvPr>
          <p:cNvSpPr txBox="1"/>
          <p:nvPr userDrawn="1"/>
        </p:nvSpPr>
        <p:spPr>
          <a:xfrm>
            <a:off x="7806653" y="828753"/>
            <a:ext cx="3227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effectLst/>
                <a:latin typeface="Segoe UI" panose="020B0502040204020203" pitchFamily="34" charset="0"/>
              </a:rPr>
              <a:t>Q1. Where </a:t>
            </a:r>
            <a:r>
              <a:rPr lang="en-US" sz="1100" dirty="0">
                <a:effectLst/>
                <a:latin typeface="Segoe UI" panose="020B0502040204020203" pitchFamily="34" charset="0"/>
              </a:rPr>
              <a:t>will you be storing the data?</a:t>
            </a:r>
            <a:endParaRPr lang="en-US" sz="1100" dirty="0">
              <a:effectLst/>
              <a:latin typeface="Arial" panose="020B0604020202020204" pitchFamily="34" charset="0"/>
            </a:endParaRPr>
          </a:p>
          <a:p>
            <a:r>
              <a:rPr lang="en-US" sz="1100">
                <a:effectLst/>
                <a:latin typeface="Segoe UI" panose="020B0502040204020203" pitchFamily="34" charset="0"/>
              </a:rPr>
              <a:t>Q2. Where </a:t>
            </a:r>
            <a:r>
              <a:rPr lang="en-US" sz="1100" dirty="0">
                <a:effectLst/>
                <a:latin typeface="Segoe UI" panose="020B0502040204020203" pitchFamily="34" charset="0"/>
              </a:rPr>
              <a:t>will the master copy be stored? </a:t>
            </a:r>
          </a:p>
          <a:p>
            <a:r>
              <a:rPr lang="en-US" sz="1100">
                <a:effectLst/>
                <a:latin typeface="Segoe UI" panose="020B0502040204020203" pitchFamily="34" charset="0"/>
              </a:rPr>
              <a:t>Q3. What </a:t>
            </a:r>
            <a:r>
              <a:rPr lang="en-US" sz="1100" dirty="0">
                <a:effectLst/>
                <a:latin typeface="Segoe UI" panose="020B0502040204020203" pitchFamily="34" charset="0"/>
              </a:rPr>
              <a:t>infrastructure will you use as a backup?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37219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94098-4AB4-4B62-B6AD-235C5A3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17C-BEC6-423A-92E3-BDBEAB662457}" type="datetime1">
              <a:rPr lang="nl-NL" smtClean="0"/>
              <a:t>24-1-2022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2532F-3CAD-4DC9-A8E7-B235A5A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4E8F5E-7CC8-4447-BCA9-FD4BFE7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06C832-C168-40F2-9487-AA1F9BBF950D}"/>
              </a:ext>
            </a:extLst>
          </p:cNvPr>
          <p:cNvSpPr/>
          <p:nvPr userDrawn="1"/>
        </p:nvSpPr>
        <p:spPr>
          <a:xfrm>
            <a:off x="854151" y="1169581"/>
            <a:ext cx="4985314" cy="42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DEC42-38D4-472D-AA74-FCD318E54CD6}"/>
              </a:ext>
            </a:extLst>
          </p:cNvPr>
          <p:cNvSpPr/>
          <p:nvPr userDrawn="1"/>
        </p:nvSpPr>
        <p:spPr>
          <a:xfrm>
            <a:off x="6352536" y="1169579"/>
            <a:ext cx="4985314" cy="424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01D480-C9C8-4176-823B-6CE803CA93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57012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9735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D2602A-E602-45FE-BA20-37D35BC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349E0-1FFE-4421-81C8-70F195A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1A798-F672-4594-9FC6-D9E850B5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D0D-D107-4BE0-AB6B-D8A37DB967C3}" type="datetime1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C3BAE2-ADA6-46C4-B1DB-D0F6B4CD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F57C7-98A8-4E26-B87E-BD49AED8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1CB693A-D9E9-42E4-84A6-D30AC78AB393}"/>
              </a:ext>
            </a:extLst>
          </p:cNvPr>
          <p:cNvSpPr/>
          <p:nvPr userDrawn="1"/>
        </p:nvSpPr>
        <p:spPr>
          <a:xfrm>
            <a:off x="0" y="6001808"/>
            <a:ext cx="12192000" cy="85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8" descr="TUDelft_LogoZWART.eps">
            <a:extLst>
              <a:ext uri="{FF2B5EF4-FFF2-40B4-BE49-F238E27FC236}">
                <a16:creationId xmlns:a16="http://schemas.microsoft.com/office/drawing/2014/main" id="{A5C5EE27-DBE4-4968-8566-18355F5976B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20" y="6150769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7311A3B9-4DFE-4554-BDF1-204FF77EC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AEBE23B6-A360-4761-B0CC-DBE2690055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79C5F142-0158-4F1C-86C7-22DB950B11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64FED68-8BAD-4B3E-969C-9BE9FE34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</a:t>
            </a:fld>
            <a:endParaRPr lang="nl-NL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358DA661-03B6-48D0-90FD-19C7BA3A0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77178FB-95CA-4C98-944A-5E14A0A5D1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3ED5A455-01A7-4CBE-A7F1-87D5FF1BB1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F8330B88-CBE2-40A7-B617-0A4286E23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sz="1050"/>
              <a:t>Q1.</a:t>
            </a:r>
          </a:p>
          <a:p>
            <a:endParaRPr lang="nl-NL" sz="1050"/>
          </a:p>
          <a:p>
            <a:endParaRPr lang="nl-NL" sz="1050"/>
          </a:p>
          <a:p>
            <a:r>
              <a:rPr lang="nl-NL" sz="1050"/>
              <a:t>Q2.</a:t>
            </a:r>
          </a:p>
          <a:p>
            <a:endParaRPr lang="nl-NL" sz="1050"/>
          </a:p>
          <a:p>
            <a:endParaRPr lang="nl-NL" sz="1050"/>
          </a:p>
          <a:p>
            <a:r>
              <a:rPr lang="nl-NL" sz="1050"/>
              <a:t>Q3.</a:t>
            </a:r>
            <a:endParaRPr lang="nl-NL" sz="105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6EC311-8B15-4F0A-9B12-244539B739E8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44B2F51-19B2-4F80-AEEA-014DCE6F2750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71">
            <a:extLst>
              <a:ext uri="{FF2B5EF4-FFF2-40B4-BE49-F238E27FC236}">
                <a16:creationId xmlns:a16="http://schemas.microsoft.com/office/drawing/2014/main" id="{EFB833D1-0188-4348-8FE3-C76EF7392739}"/>
              </a:ext>
            </a:extLst>
          </p:cNvPr>
          <p:cNvSpPr/>
          <p:nvPr/>
        </p:nvSpPr>
        <p:spPr>
          <a:xfrm rot="5400000">
            <a:off x="8507100" y="-25394"/>
            <a:ext cx="1097169" cy="1198302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jdelijke aanduiding voor dianummer 67">
            <a:extLst>
              <a:ext uri="{FF2B5EF4-FFF2-40B4-BE49-F238E27FC236}">
                <a16:creationId xmlns:a16="http://schemas.microsoft.com/office/drawing/2014/main" id="{73AA4B89-039E-4A12-891B-ACE9B9D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2</a:t>
            </a:fld>
            <a:endParaRPr lang="nl-NL"/>
          </a:p>
        </p:txBody>
      </p:sp>
      <p:grpSp>
        <p:nvGrpSpPr>
          <p:cNvPr id="66" name="Group 98">
            <a:extLst>
              <a:ext uri="{FF2B5EF4-FFF2-40B4-BE49-F238E27FC236}">
                <a16:creationId xmlns:a16="http://schemas.microsoft.com/office/drawing/2014/main" id="{3D83B16F-BBC4-48E7-8F55-DC666F716695}"/>
              </a:ext>
            </a:extLst>
          </p:cNvPr>
          <p:cNvGrpSpPr/>
          <p:nvPr/>
        </p:nvGrpSpPr>
        <p:grpSpPr>
          <a:xfrm>
            <a:off x="9768269" y="3849802"/>
            <a:ext cx="1296148" cy="1097169"/>
            <a:chOff x="5577229" y="2537720"/>
            <a:chExt cx="1421560" cy="1097169"/>
          </a:xfrm>
          <a:solidFill>
            <a:srgbClr val="AC5454"/>
          </a:solidFill>
        </p:grpSpPr>
        <p:sp>
          <p:nvSpPr>
            <p:cNvPr id="69" name="Isosceles Triangle 99">
              <a:extLst>
                <a:ext uri="{FF2B5EF4-FFF2-40B4-BE49-F238E27FC236}">
                  <a16:creationId xmlns:a16="http://schemas.microsoft.com/office/drawing/2014/main" id="{25CA7D38-A5A0-446F-A1E6-A66BCD06C9BE}"/>
                </a:ext>
              </a:extLst>
            </p:cNvPr>
            <p:cNvSpPr/>
            <p:nvPr/>
          </p:nvSpPr>
          <p:spPr>
            <a:xfrm rot="5400000">
              <a:off x="5730010" y="2429182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00">
              <a:extLst>
                <a:ext uri="{FF2B5EF4-FFF2-40B4-BE49-F238E27FC236}">
                  <a16:creationId xmlns:a16="http://schemas.microsoft.com/office/drawing/2014/main" id="{8CDE1BDF-793A-48D4-A8AF-3A9865E15BE6}"/>
                </a:ext>
              </a:extLst>
            </p:cNvPr>
            <p:cNvSpPr txBox="1"/>
            <p:nvPr/>
          </p:nvSpPr>
          <p:spPr>
            <a:xfrm>
              <a:off x="5577229" y="2928647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grpSp>
        <p:nvGrpSpPr>
          <p:cNvPr id="73" name="Group 9">
            <a:extLst>
              <a:ext uri="{FF2B5EF4-FFF2-40B4-BE49-F238E27FC236}">
                <a16:creationId xmlns:a16="http://schemas.microsoft.com/office/drawing/2014/main" id="{1C3B0E76-2F0B-4BC2-97FA-82151140BBD9}"/>
              </a:ext>
            </a:extLst>
          </p:cNvPr>
          <p:cNvGrpSpPr/>
          <p:nvPr/>
        </p:nvGrpSpPr>
        <p:grpSpPr>
          <a:xfrm>
            <a:off x="9768269" y="2686327"/>
            <a:ext cx="1296148" cy="1097169"/>
            <a:chOff x="5578298" y="2172539"/>
            <a:chExt cx="1421560" cy="1097169"/>
          </a:xfrm>
          <a:solidFill>
            <a:srgbClr val="AC5454"/>
          </a:solidFill>
        </p:grpSpPr>
        <p:sp>
          <p:nvSpPr>
            <p:cNvPr id="74" name="Isosceles Triangle 79">
              <a:extLst>
                <a:ext uri="{FF2B5EF4-FFF2-40B4-BE49-F238E27FC236}">
                  <a16:creationId xmlns:a16="http://schemas.microsoft.com/office/drawing/2014/main" id="{DD1D9DB8-E72A-4A7E-B03A-C3041DE62C87}"/>
                </a:ext>
              </a:extLst>
            </p:cNvPr>
            <p:cNvSpPr/>
            <p:nvPr/>
          </p:nvSpPr>
          <p:spPr>
            <a:xfrm rot="5400000">
              <a:off x="5718962" y="2064001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80">
              <a:extLst>
                <a:ext uri="{FF2B5EF4-FFF2-40B4-BE49-F238E27FC236}">
                  <a16:creationId xmlns:a16="http://schemas.microsoft.com/office/drawing/2014/main" id="{F69C984E-BDF1-40A2-8EBB-E3BD47BF3F86}"/>
                </a:ext>
              </a:extLst>
            </p:cNvPr>
            <p:cNvSpPr txBox="1"/>
            <p:nvPr/>
          </p:nvSpPr>
          <p:spPr>
            <a:xfrm>
              <a:off x="5578298" y="2556998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6" name="Isosceles Triangle 77">
            <a:extLst>
              <a:ext uri="{FF2B5EF4-FFF2-40B4-BE49-F238E27FC236}">
                <a16:creationId xmlns:a16="http://schemas.microsoft.com/office/drawing/2014/main" id="{6DC4134D-0BD4-496A-BD5D-6314BD076010}"/>
              </a:ext>
            </a:extLst>
          </p:cNvPr>
          <p:cNvSpPr/>
          <p:nvPr/>
        </p:nvSpPr>
        <p:spPr>
          <a:xfrm rot="5400000">
            <a:off x="9848136" y="1468218"/>
            <a:ext cx="1097169" cy="1198301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0">
            <a:extLst>
              <a:ext uri="{FF2B5EF4-FFF2-40B4-BE49-F238E27FC236}">
                <a16:creationId xmlns:a16="http://schemas.microsoft.com/office/drawing/2014/main" id="{0E574A5D-04D3-4A53-81ED-958992FDC8E3}"/>
              </a:ext>
            </a:extLst>
          </p:cNvPr>
          <p:cNvGrpSpPr/>
          <p:nvPr/>
        </p:nvGrpSpPr>
        <p:grpSpPr>
          <a:xfrm>
            <a:off x="8380328" y="2103156"/>
            <a:ext cx="1250656" cy="1097169"/>
            <a:chOff x="4469046" y="-227485"/>
            <a:chExt cx="937661" cy="515983"/>
          </a:xfrm>
          <a:solidFill>
            <a:srgbClr val="AC5454"/>
          </a:solidFill>
        </p:grpSpPr>
        <p:sp>
          <p:nvSpPr>
            <p:cNvPr id="78" name="Isosceles Triangle 71">
              <a:extLst>
                <a:ext uri="{FF2B5EF4-FFF2-40B4-BE49-F238E27FC236}">
                  <a16:creationId xmlns:a16="http://schemas.microsoft.com/office/drawing/2014/main" id="{22A6D05E-F6C6-45ED-B8B4-BEFA2FBDD9FB}"/>
                </a:ext>
              </a:extLst>
            </p:cNvPr>
            <p:cNvSpPr/>
            <p:nvPr/>
          </p:nvSpPr>
          <p:spPr>
            <a:xfrm rot="5400000">
              <a:off x="4699511" y="-418698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2">
              <a:extLst>
                <a:ext uri="{FF2B5EF4-FFF2-40B4-BE49-F238E27FC236}">
                  <a16:creationId xmlns:a16="http://schemas.microsoft.com/office/drawing/2014/main" id="{497E82D2-5EB4-48DB-9CD0-5020B4DA2D2E}"/>
                </a:ext>
              </a:extLst>
            </p:cNvPr>
            <p:cNvSpPr txBox="1"/>
            <p:nvPr/>
          </p:nvSpPr>
          <p:spPr>
            <a:xfrm>
              <a:off x="4469046" y="-48513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Commercial</a:t>
              </a:r>
            </a:p>
            <a:p>
              <a:r>
                <a:rPr lang="en-GB" sz="1400" dirty="0"/>
                <a:t>data</a:t>
              </a:r>
            </a:p>
          </p:txBody>
        </p:sp>
      </p:grpSp>
      <p:grpSp>
        <p:nvGrpSpPr>
          <p:cNvPr id="80" name="Group 67">
            <a:extLst>
              <a:ext uri="{FF2B5EF4-FFF2-40B4-BE49-F238E27FC236}">
                <a16:creationId xmlns:a16="http://schemas.microsoft.com/office/drawing/2014/main" id="{69FF3122-79FE-4F52-BF7A-AB0A9A252AD8}"/>
              </a:ext>
            </a:extLst>
          </p:cNvPr>
          <p:cNvGrpSpPr/>
          <p:nvPr/>
        </p:nvGrpSpPr>
        <p:grpSpPr>
          <a:xfrm>
            <a:off x="7007314" y="3882890"/>
            <a:ext cx="1274352" cy="1097169"/>
            <a:chOff x="3528896" y="946217"/>
            <a:chExt cx="955427" cy="515983"/>
          </a:xfrm>
          <a:solidFill>
            <a:srgbClr val="AC5454"/>
          </a:solidFill>
        </p:grpSpPr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61365551-56B1-4B31-8731-B5087A84D522}"/>
                </a:ext>
              </a:extLst>
            </p:cNvPr>
            <p:cNvSpPr/>
            <p:nvPr/>
          </p:nvSpPr>
          <p:spPr>
            <a:xfrm rot="5400000">
              <a:off x="3777127" y="755004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69">
              <a:extLst>
                <a:ext uri="{FF2B5EF4-FFF2-40B4-BE49-F238E27FC236}">
                  <a16:creationId xmlns:a16="http://schemas.microsoft.com/office/drawing/2014/main" id="{703B638B-9414-4E31-8D16-096345C988B2}"/>
                </a:ext>
              </a:extLst>
            </p:cNvPr>
            <p:cNvSpPr txBox="1"/>
            <p:nvPr/>
          </p:nvSpPr>
          <p:spPr>
            <a:xfrm>
              <a:off x="3528896" y="1124600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Check usage rights</a:t>
              </a:r>
            </a:p>
          </p:txBody>
        </p:sp>
      </p:grpSp>
      <p:grpSp>
        <p:nvGrpSpPr>
          <p:cNvPr id="83" name="Group 63">
            <a:extLst>
              <a:ext uri="{FF2B5EF4-FFF2-40B4-BE49-F238E27FC236}">
                <a16:creationId xmlns:a16="http://schemas.microsoft.com/office/drawing/2014/main" id="{39DFDD24-BDE8-4406-8737-2CF9E47D7587}"/>
              </a:ext>
            </a:extLst>
          </p:cNvPr>
          <p:cNvGrpSpPr/>
          <p:nvPr/>
        </p:nvGrpSpPr>
        <p:grpSpPr>
          <a:xfrm>
            <a:off x="7024251" y="2717404"/>
            <a:ext cx="1250652" cy="1097169"/>
            <a:chOff x="3542040" y="734824"/>
            <a:chExt cx="937658" cy="515983"/>
          </a:xfrm>
          <a:solidFill>
            <a:srgbClr val="AC5454"/>
          </a:solidFill>
        </p:grpSpPr>
        <p:sp>
          <p:nvSpPr>
            <p:cNvPr id="84" name="Isosceles Triangle 64">
              <a:extLst>
                <a:ext uri="{FF2B5EF4-FFF2-40B4-BE49-F238E27FC236}">
                  <a16:creationId xmlns:a16="http://schemas.microsoft.com/office/drawing/2014/main" id="{D701900D-BB9A-48A3-B6AB-A7CA9545F20B}"/>
                </a:ext>
              </a:extLst>
            </p:cNvPr>
            <p:cNvSpPr/>
            <p:nvPr/>
          </p:nvSpPr>
          <p:spPr>
            <a:xfrm rot="5400000">
              <a:off x="3772501" y="543611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65">
              <a:extLst>
                <a:ext uri="{FF2B5EF4-FFF2-40B4-BE49-F238E27FC236}">
                  <a16:creationId xmlns:a16="http://schemas.microsoft.com/office/drawing/2014/main" id="{E8F79C82-2EB0-4E85-9E5B-B56BCACD94E6}"/>
                </a:ext>
              </a:extLst>
            </p:cNvPr>
            <p:cNvSpPr txBox="1"/>
            <p:nvPr/>
          </p:nvSpPr>
          <p:spPr>
            <a:xfrm>
              <a:off x="3542040" y="862734"/>
              <a:ext cx="937658" cy="2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Personal data</a:t>
              </a:r>
            </a:p>
          </p:txBody>
        </p:sp>
      </p:grpSp>
      <p:grpSp>
        <p:nvGrpSpPr>
          <p:cNvPr id="86" name="Group 5">
            <a:extLst>
              <a:ext uri="{FF2B5EF4-FFF2-40B4-BE49-F238E27FC236}">
                <a16:creationId xmlns:a16="http://schemas.microsoft.com/office/drawing/2014/main" id="{1E09AC5C-23E3-4385-89A4-D3CF432D7576}"/>
              </a:ext>
            </a:extLst>
          </p:cNvPr>
          <p:cNvGrpSpPr/>
          <p:nvPr/>
        </p:nvGrpSpPr>
        <p:grpSpPr>
          <a:xfrm>
            <a:off x="7025302" y="1515729"/>
            <a:ext cx="1250652" cy="1097169"/>
            <a:chOff x="3542759" y="506412"/>
            <a:chExt cx="937658" cy="515983"/>
          </a:xfrm>
          <a:solidFill>
            <a:srgbClr val="AC5454"/>
          </a:solidFill>
        </p:grpSpPr>
        <p:sp>
          <p:nvSpPr>
            <p:cNvPr id="87" name="Isosceles Triangle 33">
              <a:extLst>
                <a:ext uri="{FF2B5EF4-FFF2-40B4-BE49-F238E27FC236}">
                  <a16:creationId xmlns:a16="http://schemas.microsoft.com/office/drawing/2014/main" id="{89BF6AD3-9E64-45CD-8231-228FE88A5C25}"/>
                </a:ext>
              </a:extLst>
            </p:cNvPr>
            <p:cNvSpPr/>
            <p:nvPr/>
          </p:nvSpPr>
          <p:spPr>
            <a:xfrm rot="5400000">
              <a:off x="3773220" y="315199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35">
              <a:extLst>
                <a:ext uri="{FF2B5EF4-FFF2-40B4-BE49-F238E27FC236}">
                  <a16:creationId xmlns:a16="http://schemas.microsoft.com/office/drawing/2014/main" id="{47E80AA4-1518-473C-A07D-C9CEA99EB89B}"/>
                </a:ext>
              </a:extLst>
            </p:cNvPr>
            <p:cNvSpPr txBox="1"/>
            <p:nvPr/>
          </p:nvSpPr>
          <p:spPr>
            <a:xfrm>
              <a:off x="3542759" y="666897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Confidential data </a:t>
              </a:r>
              <a:endParaRPr lang="en-US" sz="1400" dirty="0"/>
            </a:p>
          </p:txBody>
        </p:sp>
      </p:grpSp>
      <p:sp>
        <p:nvSpPr>
          <p:cNvPr id="89" name="Right Arrow 82">
            <a:extLst>
              <a:ext uri="{FF2B5EF4-FFF2-40B4-BE49-F238E27FC236}">
                <a16:creationId xmlns:a16="http://schemas.microsoft.com/office/drawing/2014/main" id="{821F8064-102D-40E4-969A-2E9164D74362}"/>
              </a:ext>
            </a:extLst>
          </p:cNvPr>
          <p:cNvSpPr/>
          <p:nvPr/>
        </p:nvSpPr>
        <p:spPr>
          <a:xfrm>
            <a:off x="2575756" y="287643"/>
            <a:ext cx="1250432" cy="5722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2" name="TextBox 72">
            <a:extLst>
              <a:ext uri="{FF2B5EF4-FFF2-40B4-BE49-F238E27FC236}">
                <a16:creationId xmlns:a16="http://schemas.microsoft.com/office/drawing/2014/main" id="{10C4D14A-4EFE-4394-A7FB-89FF45D33243}"/>
              </a:ext>
            </a:extLst>
          </p:cNvPr>
          <p:cNvSpPr txBox="1"/>
          <p:nvPr/>
        </p:nvSpPr>
        <p:spPr>
          <a:xfrm>
            <a:off x="8365814" y="366546"/>
            <a:ext cx="12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Flags</a:t>
            </a:r>
          </a:p>
        </p:txBody>
      </p:sp>
      <p:grpSp>
        <p:nvGrpSpPr>
          <p:cNvPr id="93" name="Groep 92">
            <a:extLst>
              <a:ext uri="{FF2B5EF4-FFF2-40B4-BE49-F238E27FC236}">
                <a16:creationId xmlns:a16="http://schemas.microsoft.com/office/drawing/2014/main" id="{1DACA85D-E3F6-41C4-93D2-65BB9824B0F7}"/>
              </a:ext>
            </a:extLst>
          </p:cNvPr>
          <p:cNvGrpSpPr/>
          <p:nvPr/>
        </p:nvGrpSpPr>
        <p:grpSpPr>
          <a:xfrm>
            <a:off x="8407606" y="3293243"/>
            <a:ext cx="1296148" cy="1097169"/>
            <a:chOff x="8407606" y="3293243"/>
            <a:chExt cx="1296148" cy="1097169"/>
          </a:xfrm>
        </p:grpSpPr>
        <p:sp>
          <p:nvSpPr>
            <p:cNvPr id="94" name="Isosceles Triangle 74">
              <a:extLst>
                <a:ext uri="{FF2B5EF4-FFF2-40B4-BE49-F238E27FC236}">
                  <a16:creationId xmlns:a16="http://schemas.microsoft.com/office/drawing/2014/main" id="{68601581-C864-49A3-85A5-6D92B6191AA2}"/>
                </a:ext>
              </a:extLst>
            </p:cNvPr>
            <p:cNvSpPr/>
            <p:nvPr/>
          </p:nvSpPr>
          <p:spPr>
            <a:xfrm rot="5400000">
              <a:off x="8507096" y="3242677"/>
              <a:ext cx="1097169" cy="1198301"/>
            </a:xfrm>
            <a:prstGeom prst="triangle">
              <a:avLst/>
            </a:prstGeom>
            <a:solidFill>
              <a:srgbClr val="AC5454"/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78">
              <a:extLst>
                <a:ext uri="{FF2B5EF4-FFF2-40B4-BE49-F238E27FC236}">
                  <a16:creationId xmlns:a16="http://schemas.microsoft.com/office/drawing/2014/main" id="{FFBAB35F-D035-48D7-8631-F81DEB809041}"/>
                </a:ext>
              </a:extLst>
            </p:cNvPr>
            <p:cNvSpPr txBox="1"/>
            <p:nvPr/>
          </p:nvSpPr>
          <p:spPr>
            <a:xfrm>
              <a:off x="8407606" y="3682127"/>
              <a:ext cx="12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Closed access</a:t>
              </a:r>
            </a:p>
          </p:txBody>
        </p:sp>
      </p:grpSp>
      <p:sp>
        <p:nvSpPr>
          <p:cNvPr id="96" name="TextBox 80">
            <a:extLst>
              <a:ext uri="{FF2B5EF4-FFF2-40B4-BE49-F238E27FC236}">
                <a16:creationId xmlns:a16="http://schemas.microsoft.com/office/drawing/2014/main" id="{44A71418-0871-4B37-9E04-47CCC16845DE}"/>
              </a:ext>
            </a:extLst>
          </p:cNvPr>
          <p:cNvSpPr txBox="1"/>
          <p:nvPr/>
        </p:nvSpPr>
        <p:spPr>
          <a:xfrm>
            <a:off x="9787713" y="1899243"/>
            <a:ext cx="129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…</a:t>
            </a:r>
          </a:p>
        </p:txBody>
      </p:sp>
      <p:sp>
        <p:nvSpPr>
          <p:cNvPr id="41" name="Right Arrow 52">
            <a:extLst>
              <a:ext uri="{FF2B5EF4-FFF2-40B4-BE49-F238E27FC236}">
                <a16:creationId xmlns:a16="http://schemas.microsoft.com/office/drawing/2014/main" id="{AA6B18FD-F762-46DA-91D7-460C02F63D46}"/>
              </a:ext>
            </a:extLst>
          </p:cNvPr>
          <p:cNvSpPr/>
          <p:nvPr/>
        </p:nvSpPr>
        <p:spPr>
          <a:xfrm>
            <a:off x="4010133" y="21487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Anonymize</a:t>
            </a:r>
          </a:p>
        </p:txBody>
      </p:sp>
      <p:sp>
        <p:nvSpPr>
          <p:cNvPr id="42" name="Right Arrow 49">
            <a:extLst>
              <a:ext uri="{FF2B5EF4-FFF2-40B4-BE49-F238E27FC236}">
                <a16:creationId xmlns:a16="http://schemas.microsoft.com/office/drawing/2014/main" id="{C741F8AC-30F0-429B-8880-9F0B8EEAE472}"/>
              </a:ext>
            </a:extLst>
          </p:cNvPr>
          <p:cNvSpPr/>
          <p:nvPr/>
        </p:nvSpPr>
        <p:spPr>
          <a:xfrm>
            <a:off x="3972340" y="131668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43" name="Right Arrow 46">
            <a:extLst>
              <a:ext uri="{FF2B5EF4-FFF2-40B4-BE49-F238E27FC236}">
                <a16:creationId xmlns:a16="http://schemas.microsoft.com/office/drawing/2014/main" id="{2AB7CFF4-8F71-4332-9606-488EFB615487}"/>
              </a:ext>
            </a:extLst>
          </p:cNvPr>
          <p:cNvSpPr/>
          <p:nvPr/>
        </p:nvSpPr>
        <p:spPr>
          <a:xfrm>
            <a:off x="2653298" y="3784032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</a:t>
            </a:r>
          </a:p>
        </p:txBody>
      </p:sp>
      <p:sp>
        <p:nvSpPr>
          <p:cNvPr id="44" name="Right Arrow 61">
            <a:extLst>
              <a:ext uri="{FF2B5EF4-FFF2-40B4-BE49-F238E27FC236}">
                <a16:creationId xmlns:a16="http://schemas.microsoft.com/office/drawing/2014/main" id="{3F3C6566-F848-4413-B0E2-5BE436D5C3F1}"/>
              </a:ext>
            </a:extLst>
          </p:cNvPr>
          <p:cNvSpPr/>
          <p:nvPr/>
        </p:nvSpPr>
        <p:spPr>
          <a:xfrm>
            <a:off x="2654047" y="298855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45" name="Right Arrow 58">
            <a:extLst>
              <a:ext uri="{FF2B5EF4-FFF2-40B4-BE49-F238E27FC236}">
                <a16:creationId xmlns:a16="http://schemas.microsoft.com/office/drawing/2014/main" id="{B2F92E40-CFFD-46B3-B7D3-C897715B884E}"/>
              </a:ext>
            </a:extLst>
          </p:cNvPr>
          <p:cNvSpPr/>
          <p:nvPr/>
        </p:nvSpPr>
        <p:spPr>
          <a:xfrm>
            <a:off x="2653795" y="213948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Transcribe</a:t>
            </a:r>
          </a:p>
        </p:txBody>
      </p:sp>
      <p:sp>
        <p:nvSpPr>
          <p:cNvPr id="46" name="Right Arrow 55">
            <a:extLst>
              <a:ext uri="{FF2B5EF4-FFF2-40B4-BE49-F238E27FC236}">
                <a16:creationId xmlns:a16="http://schemas.microsoft.com/office/drawing/2014/main" id="{C930FFD0-7ECD-4F47-8F98-DD1208127489}"/>
              </a:ext>
            </a:extLst>
          </p:cNvPr>
          <p:cNvSpPr/>
          <p:nvPr/>
        </p:nvSpPr>
        <p:spPr>
          <a:xfrm>
            <a:off x="2653795" y="130974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47" name="Right Arrow 43">
            <a:extLst>
              <a:ext uri="{FF2B5EF4-FFF2-40B4-BE49-F238E27FC236}">
                <a16:creationId xmlns:a16="http://schemas.microsoft.com/office/drawing/2014/main" id="{FD54E6E8-65FD-4561-ABB5-065F7141B55F}"/>
              </a:ext>
            </a:extLst>
          </p:cNvPr>
          <p:cNvSpPr/>
          <p:nvPr/>
        </p:nvSpPr>
        <p:spPr>
          <a:xfrm>
            <a:off x="1322719" y="37562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8" name="Right Arrow 40">
            <a:extLst>
              <a:ext uri="{FF2B5EF4-FFF2-40B4-BE49-F238E27FC236}">
                <a16:creationId xmlns:a16="http://schemas.microsoft.com/office/drawing/2014/main" id="{198D16BE-AEA5-4941-8FA4-547AB87188FE}"/>
              </a:ext>
            </a:extLst>
          </p:cNvPr>
          <p:cNvSpPr/>
          <p:nvPr/>
        </p:nvSpPr>
        <p:spPr>
          <a:xfrm>
            <a:off x="1322719" y="293827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Pseudo-anonymize</a:t>
            </a:r>
          </a:p>
        </p:txBody>
      </p:sp>
      <p:sp>
        <p:nvSpPr>
          <p:cNvPr id="49" name="Right Arrow 37">
            <a:extLst>
              <a:ext uri="{FF2B5EF4-FFF2-40B4-BE49-F238E27FC236}">
                <a16:creationId xmlns:a16="http://schemas.microsoft.com/office/drawing/2014/main" id="{3696CE67-D659-4AB1-A469-C75D4823E5ED}"/>
              </a:ext>
            </a:extLst>
          </p:cNvPr>
          <p:cNvSpPr/>
          <p:nvPr/>
        </p:nvSpPr>
        <p:spPr>
          <a:xfrm>
            <a:off x="1297213" y="211542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</a:t>
            </a:r>
          </a:p>
        </p:txBody>
      </p:sp>
      <p:sp>
        <p:nvSpPr>
          <p:cNvPr id="50" name="Right Arrow 32">
            <a:extLst>
              <a:ext uri="{FF2B5EF4-FFF2-40B4-BE49-F238E27FC236}">
                <a16:creationId xmlns:a16="http://schemas.microsoft.com/office/drawing/2014/main" id="{9EAB28E1-A026-47D4-92BF-4C207BAFE509}"/>
              </a:ext>
            </a:extLst>
          </p:cNvPr>
          <p:cNvSpPr/>
          <p:nvPr/>
        </p:nvSpPr>
        <p:spPr>
          <a:xfrm>
            <a:off x="1297213" y="129257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51" name="Right Arrow 93">
            <a:extLst>
              <a:ext uri="{FF2B5EF4-FFF2-40B4-BE49-F238E27FC236}">
                <a16:creationId xmlns:a16="http://schemas.microsoft.com/office/drawing/2014/main" id="{9433D75C-1E21-49A5-9058-911F0510C96E}"/>
              </a:ext>
            </a:extLst>
          </p:cNvPr>
          <p:cNvSpPr/>
          <p:nvPr/>
        </p:nvSpPr>
        <p:spPr>
          <a:xfrm>
            <a:off x="4011797" y="29885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52" name="Right Arrow 96">
            <a:extLst>
              <a:ext uri="{FF2B5EF4-FFF2-40B4-BE49-F238E27FC236}">
                <a16:creationId xmlns:a16="http://schemas.microsoft.com/office/drawing/2014/main" id="{C5DB7FD8-6628-4960-A17C-5D11C6A30882}"/>
              </a:ext>
            </a:extLst>
          </p:cNvPr>
          <p:cNvSpPr/>
          <p:nvPr/>
        </p:nvSpPr>
        <p:spPr>
          <a:xfrm>
            <a:off x="4010133" y="38150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Re-use</a:t>
            </a:r>
          </a:p>
        </p:txBody>
      </p:sp>
      <p:sp>
        <p:nvSpPr>
          <p:cNvPr id="53" name="Right Arrow 96">
            <a:extLst>
              <a:ext uri="{FF2B5EF4-FFF2-40B4-BE49-F238E27FC236}">
                <a16:creationId xmlns:a16="http://schemas.microsoft.com/office/drawing/2014/main" id="{ACCA0BB2-4B48-4357-9E13-0AC59CF09502}"/>
              </a:ext>
            </a:extLst>
          </p:cNvPr>
          <p:cNvSpPr/>
          <p:nvPr/>
        </p:nvSpPr>
        <p:spPr>
          <a:xfrm>
            <a:off x="2653298" y="4633107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6607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 Extra Light</vt:lpstr>
      <vt:lpstr>Arial</vt:lpstr>
      <vt:lpstr>Calibri</vt:lpstr>
      <vt:lpstr>Calibri Light</vt:lpstr>
      <vt:lpstr>Segoe UI</vt:lpstr>
      <vt:lpstr>Kantoorthema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Roséane Cathy Singotani</dc:creator>
  <cp:lastModifiedBy>Maribel Barrera-Boender</cp:lastModifiedBy>
  <cp:revision>43</cp:revision>
  <dcterms:created xsi:type="dcterms:W3CDTF">2020-09-21T08:33:40Z</dcterms:created>
  <dcterms:modified xsi:type="dcterms:W3CDTF">2022-01-24T14:19:32Z</dcterms:modified>
</cp:coreProperties>
</file>