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179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6BB-F18D-47DE-9D24-A2E576B67C03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F62-CC61-46FA-AC21-35AE967DC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53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6BB-F18D-47DE-9D24-A2E576B67C03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F62-CC61-46FA-AC21-35AE967DC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57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6BB-F18D-47DE-9D24-A2E576B67C03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F62-CC61-46FA-AC21-35AE967DC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87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6BB-F18D-47DE-9D24-A2E576B67C03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F62-CC61-46FA-AC21-35AE967DC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88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6BB-F18D-47DE-9D24-A2E576B67C03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F62-CC61-46FA-AC21-35AE967DC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26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6BB-F18D-47DE-9D24-A2E576B67C03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F62-CC61-46FA-AC21-35AE967DC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33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6BB-F18D-47DE-9D24-A2E576B67C03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F62-CC61-46FA-AC21-35AE967DC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1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6BB-F18D-47DE-9D24-A2E576B67C03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F62-CC61-46FA-AC21-35AE967DC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2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6BB-F18D-47DE-9D24-A2E576B67C03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F62-CC61-46FA-AC21-35AE967DC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12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6BB-F18D-47DE-9D24-A2E576B67C03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F62-CC61-46FA-AC21-35AE967DC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12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6BB-F18D-47DE-9D24-A2E576B67C03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F62-CC61-46FA-AC21-35AE967DC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26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16BB-F18D-47DE-9D24-A2E576B67C03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6F62-CC61-46FA-AC21-35AE967DC7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87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18347"/>
            <a:ext cx="5875421" cy="109161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69632"/>
            <a:ext cx="3168316" cy="1588168"/>
          </a:xfrm>
        </p:spPr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5" y="1642"/>
            <a:ext cx="10058400" cy="59250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74225" y="1817716"/>
            <a:ext cx="4815840" cy="303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693111" y="1817716"/>
            <a:ext cx="4879225" cy="3031375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bg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7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Tame</dc:creator>
  <cp:lastModifiedBy>Tame</cp:lastModifiedBy>
  <cp:revision>2</cp:revision>
  <dcterms:created xsi:type="dcterms:W3CDTF">2024-12-04T09:49:56Z</dcterms:created>
  <dcterms:modified xsi:type="dcterms:W3CDTF">2024-12-04T09:52:08Z</dcterms:modified>
</cp:coreProperties>
</file>