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5716e1ff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5716e1ff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5716e1ff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5716e1ff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5716e1ff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5716e1ff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571e7d5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571e7d5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ae87c9b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ae87c9b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ae87c9b8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ae87c9b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5716e1ff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5716e1ff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5716e1ff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15716e1ff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5716e1ff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5716e1ff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5716e1ff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5716e1ff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5716e1f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5716e1f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5716e1ff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5716e1ff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5716e1ff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5716e1ff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5716e1ff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5716e1ff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5716e1ff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5716e1ff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5716e1ff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5716e1ff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5716e1ff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5716e1ff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5716e1ff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5716e1ff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TP2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CURACIÓN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Eliminación columna - Sitios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2958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Eliminación columna - Sitios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225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Eliminación columna - SyS</a:t>
            </a:r>
            <a:endParaRPr/>
          </a:p>
        </p:txBody>
      </p:sp>
      <p:sp>
        <p:nvSpPr>
          <p:cNvPr id="124" name="Google Shape;124;p24"/>
          <p:cNvSpPr txBox="1"/>
          <p:nvPr/>
        </p:nvSpPr>
        <p:spPr>
          <a:xfrm>
            <a:off x="455575" y="1017725"/>
            <a:ext cx="7406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488 variables en total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332 </a:t>
            </a:r>
            <a:r>
              <a:rPr lang="es" sz="1800">
                <a:solidFill>
                  <a:schemeClr val="dk2"/>
                </a:solidFill>
              </a:rPr>
              <a:t>vacías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156 con valores </a:t>
            </a:r>
            <a:r>
              <a:rPr lang="es" sz="1800">
                <a:solidFill>
                  <a:schemeClr val="dk2"/>
                </a:solidFill>
              </a:rPr>
              <a:t>numéricos pero representan un 80% de faltantes. Esto es porque los valores de sedimento están sólo para Invierno y los de superficie sólo para Primavera.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550" y="2740025"/>
            <a:ext cx="4082896" cy="22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Eliminación columna - SyS</a:t>
            </a:r>
            <a:endParaRPr/>
          </a:p>
        </p:txBody>
      </p:sp>
      <p:sp>
        <p:nvSpPr>
          <p:cNvPr id="131" name="Google Shape;131;p25"/>
          <p:cNvSpPr txBox="1"/>
          <p:nvPr/>
        </p:nvSpPr>
        <p:spPr>
          <a:xfrm>
            <a:off x="470275" y="1293200"/>
            <a:ext cx="8023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Construir un nuevo dataset, donde desaparezca la variable campaña/estación y unificar por sitio de monitoreo. Es decir tendremos sólo 42 filas, una por sitio con información tanto del main, sitios y superficie y sedimento. Nos va a quedar un dataset pequeño en entradas, pero la idea es ver si las variables medidas explican mejor/igual/peor el índice de calidad de agua. Entonces trabajamos mínimo con 2 dataset. </a:t>
            </a:r>
            <a:r>
              <a:rPr b="1" lang="es" sz="1800">
                <a:solidFill>
                  <a:schemeClr val="dk2"/>
                </a:solidFill>
              </a:rPr>
              <a:t>Tenemos la posibilidad de ampliar las entradas para el main/sitio dataset agregando información de otros años.</a:t>
            </a:r>
            <a:r>
              <a:rPr lang="es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2021-2022-2023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44"/>
              <a:t>521 Entradas</a:t>
            </a:r>
            <a:endParaRPr sz="2244"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75" y="1787350"/>
            <a:ext cx="88201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2021-2022-2023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44"/>
              <a:t>521 Entradas</a:t>
            </a:r>
            <a:endParaRPr sz="2244"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950" y="1017725"/>
            <a:ext cx="569116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850" y="919850"/>
            <a:ext cx="53721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>
            <p:ph type="title"/>
          </p:nvPr>
        </p:nvSpPr>
        <p:spPr>
          <a:xfrm>
            <a:off x="238225" y="12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55"/>
              <a:t>Primeros pasos eliminación de columnas y filas por faltantes.</a:t>
            </a:r>
            <a:endParaRPr sz="2355"/>
          </a:p>
        </p:txBody>
      </p:sp>
      <p:sp>
        <p:nvSpPr>
          <p:cNvPr id="150" name="Google Shape;150;p28"/>
          <p:cNvSpPr txBox="1"/>
          <p:nvPr/>
        </p:nvSpPr>
        <p:spPr>
          <a:xfrm>
            <a:off x="3940075" y="1528350"/>
            <a:ext cx="34242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A partir</a:t>
            </a:r>
            <a:r>
              <a:rPr lang="es" sz="1800">
                <a:solidFill>
                  <a:schemeClr val="dk2"/>
                </a:solidFill>
              </a:rPr>
              <a:t> de acá se tiene que hacer separación del dataset.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3453500" y="1234450"/>
            <a:ext cx="396900" cy="1205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SEPARACIÓN TRAIN - TEST - VALIDACIÓN</a:t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50" y="1228900"/>
            <a:ext cx="4419600" cy="987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458650" y="2571750"/>
            <a:ext cx="7888500" cy="22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Cuando usar cada uno? Depende del algoritmo a utilizar. Algunos asumen la distribución normal de los datos, otros no necesitan hacerlo. </a:t>
            </a:r>
            <a:br>
              <a:rPr lang="es"/>
            </a:br>
            <a:r>
              <a:rPr lang="es"/>
              <a:t>Nuestros datos presentan muchos outliers?  Outliers evidentes?</a:t>
            </a:r>
            <a:endParaRPr/>
          </a:p>
        </p:txBody>
      </p:sp>
      <p:sp>
        <p:nvSpPr>
          <p:cNvPr id="163" name="Google Shape;163;p30"/>
          <p:cNvSpPr txBox="1"/>
          <p:nvPr/>
        </p:nvSpPr>
        <p:spPr>
          <a:xfrm>
            <a:off x="4572000" y="462475"/>
            <a:ext cx="3920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</a:rPr>
              <a:t>Normalización:</a:t>
            </a:r>
            <a:r>
              <a:rPr lang="es" sz="1800">
                <a:solidFill>
                  <a:schemeClr val="dk2"/>
                </a:solidFill>
              </a:rPr>
              <a:t> LLevar todo a una escala de 0 a 1. Asumimos que la distribución de los datos no es importante.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458650" y="397500"/>
            <a:ext cx="3920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</a:rPr>
              <a:t>Escalado:</a:t>
            </a:r>
            <a:r>
              <a:rPr lang="es" sz="1800">
                <a:solidFill>
                  <a:schemeClr val="dk2"/>
                </a:solidFill>
              </a:rPr>
              <a:t> Centramos en cero y con desviación </a:t>
            </a:r>
            <a:r>
              <a:rPr lang="es" sz="1800">
                <a:solidFill>
                  <a:schemeClr val="dk2"/>
                </a:solidFill>
              </a:rPr>
              <a:t>estándar</a:t>
            </a:r>
            <a:r>
              <a:rPr lang="es" sz="1800">
                <a:solidFill>
                  <a:schemeClr val="dk2"/>
                </a:solidFill>
              </a:rPr>
              <a:t> de 1, ajustamos todas las variables a la misma escala. Asumimos distribución normal para las variables.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IMPUTACIÓN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-KNN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-Bayesiana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 Hot-deck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Formas de comparar cual es la mejor opción: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Ver cual copia mejor la distribución del dataset</a:t>
            </a:r>
            <a:br>
              <a:rPr lang="es"/>
            </a:br>
            <a:r>
              <a:rPr lang="es"/>
              <a:t>Comparar </a:t>
            </a:r>
            <a:r>
              <a:rPr lang="es"/>
              <a:t>métricas utilizando los train/test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530675"/>
            <a:ext cx="8839200" cy="2109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3250" y="2639928"/>
            <a:ext cx="4256660" cy="250357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39600" y="68975"/>
            <a:ext cx="846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</a:rPr>
              <a:t>Variable Target/Objetivo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6032"/>
          <a:stretch/>
        </p:blipFill>
        <p:spPr>
          <a:xfrm>
            <a:off x="254450" y="1601825"/>
            <a:ext cx="8782050" cy="12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 de datos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</a:t>
            </a:r>
            <a:r>
              <a:rPr lang="es"/>
              <a:t>categóricos</a:t>
            </a:r>
            <a:r>
              <a:rPr lang="es"/>
              <a:t>/binarios: Presencia, Ausencia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Datos categóricos: </a:t>
            </a:r>
            <a:r>
              <a:rPr lang="es"/>
              <a:t>Campaña, calidad de agua, gobierno local, actividad principal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Datos ordinales: Actividades de municipios.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Importante ahora porque es el momento en que tenemos que hacer </a:t>
            </a:r>
            <a:r>
              <a:rPr lang="es"/>
              <a:t>algún</a:t>
            </a:r>
            <a:r>
              <a:rPr lang="es"/>
              <a:t> proceso a la variables </a:t>
            </a:r>
            <a:r>
              <a:rPr lang="es"/>
              <a:t>categóricas</a:t>
            </a:r>
            <a:r>
              <a:rPr lang="es"/>
              <a:t>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Eliminación Filas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150" y="1017725"/>
            <a:ext cx="609875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Eliminación Filas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25" y="963460"/>
            <a:ext cx="7354475" cy="32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Eliminación de columnas - Main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50" y="1081950"/>
            <a:ext cx="766440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Eliminación columna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5323200" y="542375"/>
            <a:ext cx="35091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Fecha? Orden? año? Sitios? 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49" y="1148274"/>
            <a:ext cx="8432349" cy="39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925" y="1155425"/>
            <a:ext cx="531975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2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Eliminación columna - Sitios</a:t>
            </a: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5422725" y="646600"/>
            <a:ext cx="44100" cy="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6128125" y="514350"/>
            <a:ext cx="304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Actividad principal? Longitud?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Latitud?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