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1" r:id="rId5"/>
    <p:sldId id="319" r:id="rId6"/>
    <p:sldId id="317" r:id="rId7"/>
    <p:sldId id="320" r:id="rId8"/>
    <p:sldId id="31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446992"/>
    <a:srgbClr val="AEC2D8"/>
    <a:srgbClr val="98432A"/>
    <a:srgbClr val="D84400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23CE9B-E202-1A33-EB96-5D8D78F49B4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575A-D071-E5C9-BE33-D45296FF25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8136" y="1312352"/>
            <a:ext cx="11612369" cy="4808529"/>
          </a:xfrm>
        </p:spPr>
        <p:txBody>
          <a:bodyPr/>
          <a:lstStyle/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 # UNDERSAMPLE - Most efficient with still high accuracy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.42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sample_imbalanced_data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X_train</a:t>
            </a:r>
            <a:r>
              <a:rPr lang="en-SG" b="0" dirty="0" err="1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y_train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X_test,y_test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sample_imbalanced_data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X_test,y_test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0,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min_samples_leaf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max_depth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dirty="0">
                <a:solidFill>
                  <a:srgbClr val="098658"/>
                </a:solidFill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estimators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samples_leaf_sizes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[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4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6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8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30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40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tree_depths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267F99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25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class_weight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A31515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'balanced'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execute_crossval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000FF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True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endParaRPr lang="en-SG" dirty="0">
              <a:highlight>
                <a:srgbClr val="D6E0EB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87949-5C43-3ED6-5168-4CEE07D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7" y="379439"/>
            <a:ext cx="9823998" cy="1325563"/>
          </a:xfrm>
        </p:spPr>
        <p:txBody>
          <a:bodyPr/>
          <a:lstStyle/>
          <a:p>
            <a:r>
              <a:rPr lang="en-US" dirty="0"/>
              <a:t>UNDERSAMPLE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7A0E-F720-87D7-F168-209155662DE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54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53D10FD-63C2-C5C3-73D4-C123E6AB370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825B-2C54-EA14-D442-7A388610379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5F45F6-EEA5-F8F1-48B9-EFE5FC1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4C05-7D96-FBEB-7300-0C1F90B5521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F629A-BE6E-4A87-8FE1-2F473B15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1447628"/>
            <a:ext cx="11591024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76B00F-B342-89B0-7863-54C6AAA0DF1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939C0-F52B-4BF0-B7F4-684172E798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B4714-4376-A694-5FBC-F9B73AF5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B657-A327-7784-37D3-7B9ACFA08B86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37CC7E-ABB4-57C5-7B37-39C59CDC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416"/>
            <a:ext cx="12192000" cy="529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33B8DE5-196E-BE11-FC20-F40DDF76805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E0C9-4A18-F751-F1B3-03B03079B2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3EE04A-11B1-BCCF-B3AA-2269BEB1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Ascending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0597-DCC1-03DD-91C9-5D50FC96E55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71A47-9D83-06EC-3087-6548A9A7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71" y="487425"/>
            <a:ext cx="4244708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FBA7FF-C6E3-B993-CBB3-4906626B84A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AE60-F63D-2EC3-2091-90F56FB2FA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801B2-9EE9-4CAB-F991-C50DA3E6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63B0-E190-CB7F-BA92-4700CA56505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0BDCF-037F-AAA7-CB92-377C05DD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61" y="1190087"/>
            <a:ext cx="3818439" cy="4408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BFF01-DADE-F71D-D68E-C0D37245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66" y="1185421"/>
            <a:ext cx="4386254" cy="44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727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3895</TotalTime>
  <Words>154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Abadi</vt:lpstr>
      <vt:lpstr>Arial</vt:lpstr>
      <vt:lpstr>Calibri</vt:lpstr>
      <vt:lpstr>Consolas</vt:lpstr>
      <vt:lpstr>Posterama Text Black</vt:lpstr>
      <vt:lpstr>Posterama Text SemiBold</vt:lpstr>
      <vt:lpstr>Custom</vt:lpstr>
      <vt:lpstr>UNDERSAMPLE</vt:lpstr>
      <vt:lpstr>PowerPoint Presentation</vt:lpstr>
      <vt:lpstr>PowerPoint Presentation</vt:lpstr>
      <vt:lpstr>Ascending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Maricris Resma</dc:creator>
  <cp:lastModifiedBy>Maricris Resma</cp:lastModifiedBy>
  <cp:revision>12</cp:revision>
  <dcterms:created xsi:type="dcterms:W3CDTF">2023-12-01T00:09:26Z</dcterms:created>
  <dcterms:modified xsi:type="dcterms:W3CDTF">2023-12-07T22:08:40Z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