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33" r:id="rId5"/>
    <p:sldId id="321" r:id="rId6"/>
    <p:sldId id="318" r:id="rId7"/>
    <p:sldId id="319" r:id="rId8"/>
    <p:sldId id="328" r:id="rId9"/>
    <p:sldId id="317" r:id="rId10"/>
    <p:sldId id="320" r:id="rId11"/>
    <p:sldId id="322" r:id="rId12"/>
    <p:sldId id="323" r:id="rId13"/>
    <p:sldId id="324" r:id="rId14"/>
    <p:sldId id="325" r:id="rId15"/>
    <p:sldId id="326" r:id="rId16"/>
    <p:sldId id="334" r:id="rId17"/>
    <p:sldId id="335" r:id="rId18"/>
    <p:sldId id="327" r:id="rId19"/>
    <p:sldId id="329" r:id="rId20"/>
    <p:sldId id="330" r:id="rId21"/>
    <p:sldId id="331" r:id="rId22"/>
    <p:sldId id="332" r:id="rId23"/>
    <p:sldId id="33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3B5BDB-80B3-1678-E295-CF9ECEBEA74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5099" r="5099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D1AD-7394-ECEA-EA56-B1532E20743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769487"/>
            <a:ext cx="4959822" cy="2007158"/>
          </a:xfrm>
        </p:spPr>
        <p:txBody>
          <a:bodyPr/>
          <a:lstStyle/>
          <a:p>
            <a:r>
              <a:rPr lang="en-SG" sz="2000" b="0" i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(5087066, 15)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B3325-C331-4EAA-234F-04BCDE03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009808"/>
            <a:ext cx="9823998" cy="1325563"/>
          </a:xfrm>
        </p:spPr>
        <p:txBody>
          <a:bodyPr/>
          <a:lstStyle/>
          <a:p>
            <a:r>
              <a:rPr lang="en-SG" dirty="0"/>
              <a:t>DATA SHAPE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83C8-CF0B-6263-69C0-8E9E272AA54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AEE3-0A93-8A25-54CD-190CB7EDCF89}"/>
              </a:ext>
            </a:extLst>
          </p:cNvPr>
          <p:cNvSpPr txBox="1"/>
          <p:nvPr/>
        </p:nvSpPr>
        <p:spPr>
          <a:xfrm>
            <a:off x="6664960" y="4235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Distribution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0 5082403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1 4655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6CD7DC-28F7-B409-48D9-E9189556D73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C1FD2-B9CE-3A97-514D-6BB7498D638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BF548-0D21-C9D4-CC71-40F4EB86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9346-9CE4-8F74-8503-61B026A7650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9F8F-384A-86E2-255B-FB452A38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944D6A-9338-7A3B-E4FB-F07CAA9C2D21}"/>
              </a:ext>
            </a:extLst>
          </p:cNvPr>
          <p:cNvSpPr/>
          <p:nvPr/>
        </p:nvSpPr>
        <p:spPr>
          <a:xfrm>
            <a:off x="5804176" y="4477543"/>
            <a:ext cx="436723" cy="14050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675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DDB7366-9C84-A3D5-FDA7-D8349373BDA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C2A4-3378-A44A-886C-36C959A812A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C5D773-8D62-F677-89D8-5DFBC914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8297-848D-C8CC-801C-39620A52163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A009D-B53C-0042-0811-19B10FF5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2A93E-FFE7-137A-EE93-84DE2A3988ED}"/>
              </a:ext>
            </a:extLst>
          </p:cNvPr>
          <p:cNvSpPr/>
          <p:nvPr/>
        </p:nvSpPr>
        <p:spPr>
          <a:xfrm>
            <a:off x="4162709" y="1143001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958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57CEED-A1DB-C0DA-8F9B-2497093B679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638A-875A-E2D6-A6A9-5CFE0E2C9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32853-E455-427E-0E68-3E4C0FBD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3CC1-1621-524D-0CB3-5DBEB2FC8EF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9FB1-8A80-8E4D-0A04-775C8613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86"/>
            <a:ext cx="12192000" cy="61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8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.42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#10 #20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X_values</a:t>
            </a:r>
            <a:r>
              <a:rPr lang="en-SG" b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y_values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min_samples_leaf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max_depth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estimators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#50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samples_leaf_sizes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[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6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8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tree_depths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267F99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execute_crossval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UNDERSAMPLE BEFORE SPLIT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57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2BA1-033E-DB0C-D8C1-79D851D326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37871C-F477-7F43-69E1-4BE94964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1F2-6537-0855-725D-F9A078A3B72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EA839-F5ED-E3C1-D477-13DF09414F8E}"/>
              </a:ext>
            </a:extLst>
          </p:cNvPr>
          <p:cNvSpPr txBox="1"/>
          <p:nvPr/>
        </p:nvSpPr>
        <p:spPr>
          <a:xfrm>
            <a:off x="4078366" y="6165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Distribution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SG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1 11083 </a:t>
            </a:r>
          </a:p>
          <a:p>
            <a:r>
              <a:rPr lang="en-SG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0 11083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D94835D-9002-E2FE-370B-12FB97BBCA5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15848" r="15848"/>
          <a:stretch>
            <a:fillRect/>
          </a:stretch>
        </p:blipFill>
        <p:spPr>
          <a:xfrm>
            <a:off x="7493000" y="528638"/>
            <a:ext cx="4249738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BA7FF-C6E3-B993-CBB3-4906626B84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AE60-F63D-2EC3-2091-90F56FB2F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801B2-9EE9-4CAB-F991-C50DA3E6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427469"/>
            <a:ext cx="9823998" cy="1325563"/>
          </a:xfrm>
        </p:spPr>
        <p:txBody>
          <a:bodyPr/>
          <a:lstStyle/>
          <a:p>
            <a:r>
              <a:rPr lang="en-SG" dirty="0"/>
              <a:t>IDEAL SCENARIO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3B0-E190-CB7F-BA92-4700CA5650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C0840-8998-68D5-493F-C82110E8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7" y="1264732"/>
            <a:ext cx="4159632" cy="4953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BBB50-B44E-8854-0EF7-CFCBA3D92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4886960" y="1264731"/>
            <a:ext cx="670812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33A8F90-C59C-010F-B4AC-98EA011739D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6486-B479-6393-BB8E-F6838A80F8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CA15A-4FFD-9796-0A84-190073E2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01F9-5D5A-14CA-B961-21915CA035D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15508-03CD-2759-BC18-1D0682E2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54" y="1259815"/>
            <a:ext cx="8902798" cy="3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9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5E6D11F-C53D-C3C8-8098-B04C4770A73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39F2-30B8-2DA7-0A7E-437153B699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1D320-4C16-DE92-EE05-2B528B69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371E-EC34-0AD1-68BF-D1254AA68FA1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47040-CB70-8DEB-866E-5F75A559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1" y="283990"/>
            <a:ext cx="9058275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9493E-1432-B517-703C-A8029D48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1" y="3601261"/>
            <a:ext cx="5642582" cy="2838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D9723-264D-0E12-732B-6882942F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88" y="3625993"/>
            <a:ext cx="5565717" cy="2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956EEE-D83D-B023-7B35-075024D5055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200F-26C3-8C1E-FC10-DC906FB2A7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501A7-2271-FD9C-2A34-EF69817D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4009-F815-9845-9DB4-45ADB178CFE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2AC5F-8148-7871-FE65-152E602F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1" y="147529"/>
            <a:ext cx="6798084" cy="1858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A7FE-5427-C37D-46E7-FB9A331F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1" y="2136115"/>
            <a:ext cx="6692509" cy="1793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2F19F-411F-712C-E336-AF1574741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1" y="4234753"/>
            <a:ext cx="8420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52FCE2-9FEF-0967-CFD9-48ABCD77066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8BE11-CC77-8AC0-E0B1-AC32E6413D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A2817-78B3-9B00-F971-349C939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4FEF-7A27-3164-3654-6A0A1441403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CB7A3-285D-18C1-0291-42959C11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38" y="253431"/>
            <a:ext cx="5386122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E8B1E-D4A3-A295-DAD9-17910946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8" y="253430"/>
            <a:ext cx="5276357" cy="2895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6127C-634A-00EF-348D-6E1D451EC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9" y="3470643"/>
            <a:ext cx="5276355" cy="2895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F214F-DDF8-57DD-4431-DE8E7148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38" y="3472973"/>
            <a:ext cx="538612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# UNDERSAMPLE - Most efficient with still high accuracy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.42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X_train</a:t>
            </a:r>
            <a:r>
              <a:rPr lang="en-SG" b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y_train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0,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min_samples_leaf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max_depth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dirty="0">
                <a:solidFill>
                  <a:srgbClr val="098658"/>
                </a:solidFill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estimators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samples_leaf_sizes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[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6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8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tree_depths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267F99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class_weight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A31515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'balanced'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execute_crossval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endParaRPr lang="en-SG" dirty="0">
              <a:highlight>
                <a:srgbClr val="D6E0EB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UNDERSAMPLE AFTER SPLIT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4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1994E3-DE6D-7E85-8425-D1C5592F5A2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722C-200F-AD08-2C66-C57C983BEC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6DA81-BCFD-279B-B285-811BAB23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PCA no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A99F-DB37-12CC-8EF6-F50FF6F023D7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936EE-2C42-7C01-2CED-890F7F7A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39" y="757806"/>
            <a:ext cx="4743229" cy="5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BA7FF-C6E3-B993-CBB3-4906626B84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AE60-F63D-2EC3-2091-90F56FB2F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801B2-9EE9-4CAB-F991-C50DA3E6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427469"/>
            <a:ext cx="9823998" cy="1325563"/>
          </a:xfrm>
        </p:spPr>
        <p:txBody>
          <a:bodyPr/>
          <a:lstStyle/>
          <a:p>
            <a:r>
              <a:rPr lang="en-SG" dirty="0"/>
              <a:t>ACTUAL SCENARIO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3B0-E190-CB7F-BA92-4700CA5650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0BDCF-037F-AAA7-CB92-377C05DD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81" y="2052559"/>
            <a:ext cx="3818439" cy="4408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BFF01-DADE-F71D-D68E-C0D37245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546" y="2047893"/>
            <a:ext cx="4386254" cy="4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3D10FD-63C2-C5C3-73D4-C123E6AB370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825B-2C54-EA14-D442-7A38861037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5F45F6-EEA5-F8F1-48B9-EFE5FC1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4C05-7D96-FBEB-7300-0C1F90B5521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D52422-3D6E-B7B6-C140-35C18A79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5" y="1597722"/>
            <a:ext cx="11829050" cy="38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6EA7B1-AE88-0144-DCD2-992AFA5E2A3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BBB4-EB5A-1FFE-766F-54A317CFE9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F1600-2292-AC62-791A-C12DAAE9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3FFF-D72E-6D74-312B-67422AAEDA4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E9815-A4D4-C1B8-683B-E6FCF796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364848"/>
            <a:ext cx="11944657" cy="38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6B00F-B342-89B0-7863-54C6AAA0DF1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39C0-F52B-4BF0-B7F4-684172E798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B4714-4376-A694-5FBC-F9B73AF5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B657-A327-7784-37D3-7B9ACFA08B86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F2A7D-294D-0F80-66DF-1BC9896A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666851"/>
            <a:ext cx="12192000" cy="55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3B8DE5-196E-BE11-FC20-F40DDF76805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E0C9-4A18-F751-F1B3-03B03079B2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EE04A-11B1-BCCF-B3AA-2269BEB1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0597-DCC1-03DD-91C9-5D50FC96E5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71A47-9D83-06EC-3087-6548A9A7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" r="5285"/>
          <a:stretch/>
        </p:blipFill>
        <p:spPr>
          <a:xfrm>
            <a:off x="6280731" y="487425"/>
            <a:ext cx="3970709" cy="58831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963BD-74AA-8A1F-2789-DF0D811321AC}"/>
              </a:ext>
            </a:extLst>
          </p:cNvPr>
          <p:cNvSpPr/>
          <p:nvPr/>
        </p:nvSpPr>
        <p:spPr>
          <a:xfrm>
            <a:off x="6096000" y="589838"/>
            <a:ext cx="4480560" cy="20071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612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1C13208-CA00-A657-5DE6-F4C84D5E337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F254-C60E-DF06-9A6E-AC0D2876E3C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8CD73A-EE2F-3D9D-1C5C-42B8093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B50B-739B-B099-3A68-A9714B0B9CF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B3D67A-D544-95EA-49C9-544CC1CC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C7B006-40C7-B843-9F38-EAAFC9C22CE3}"/>
              </a:ext>
            </a:extLst>
          </p:cNvPr>
          <p:cNvSpPr/>
          <p:nvPr/>
        </p:nvSpPr>
        <p:spPr>
          <a:xfrm>
            <a:off x="4162709" y="1143001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161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470D0A-71F0-3443-34B3-EB485460BF7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5528-E3CB-D8CF-12D1-10169480B2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D6850D-8C96-4EF6-D2D5-9BE72C51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4E7F-0402-5809-9AE7-5B105B2F7F7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9F1B3-DBCB-E6BB-4A66-DCBE8E5C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D3AEF8-3485-3EBD-1F2D-8D202841E56D}"/>
              </a:ext>
            </a:extLst>
          </p:cNvPr>
          <p:cNvSpPr/>
          <p:nvPr/>
        </p:nvSpPr>
        <p:spPr>
          <a:xfrm>
            <a:off x="3390549" y="1263048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93330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3985</TotalTime>
  <Words>340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Abadi</vt:lpstr>
      <vt:lpstr>Arial</vt:lpstr>
      <vt:lpstr>Calibri</vt:lpstr>
      <vt:lpstr>Consolas</vt:lpstr>
      <vt:lpstr>Posterama Text Black</vt:lpstr>
      <vt:lpstr>Posterama Text SemiBold</vt:lpstr>
      <vt:lpstr>Custom</vt:lpstr>
      <vt:lpstr>DATA SHAPE</vt:lpstr>
      <vt:lpstr>UNDERSAMPLE AFTER SPLIT</vt:lpstr>
      <vt:lpstr>ACTUAL SCENARIO</vt:lpstr>
      <vt:lpstr>PowerPoint Presentation</vt:lpstr>
      <vt:lpstr>PowerPoint Presentation</vt:lpstr>
      <vt:lpstr>PowerPoint Presentation</vt:lpstr>
      <vt:lpstr>Feature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UNDERSAMPLE BEFORE SPLIT</vt:lpstr>
      <vt:lpstr>PowerPoint Presentation</vt:lpstr>
      <vt:lpstr>IDEAL SCENARIO</vt:lpstr>
      <vt:lpstr>EDA</vt:lpstr>
      <vt:lpstr>PowerPoint Presentation</vt:lpstr>
      <vt:lpstr>PowerPoint Presentation</vt:lpstr>
      <vt:lpstr>PowerPoint Presentation</vt:lpstr>
      <vt:lpstr>PCA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Maricris Resma</dc:creator>
  <cp:lastModifiedBy>Maricris Resma</cp:lastModifiedBy>
  <cp:revision>19</cp:revision>
  <dcterms:created xsi:type="dcterms:W3CDTF">2023-12-01T00:09:26Z</dcterms:created>
  <dcterms:modified xsi:type="dcterms:W3CDTF">2023-12-08T15:12:09Z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