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
  </p:notesMasterIdLst>
  <p:sldIdLst>
    <p:sldId id="265" r:id="rId2"/>
    <p:sldId id="257" r:id="rId3"/>
    <p:sldId id="263" r:id="rId4"/>
    <p:sldId id="262" r:id="rId5"/>
    <p:sldId id="264"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80D93-9576-49BD-96C2-D5337E8229A2}"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A203B-F413-4FEB-A740-D57DF62EAFA3}" type="slidenum">
              <a:rPr lang="en-US" smtClean="0"/>
              <a:t>‹#›</a:t>
            </a:fld>
            <a:endParaRPr lang="en-US"/>
          </a:p>
        </p:txBody>
      </p:sp>
    </p:spTree>
    <p:extLst>
      <p:ext uri="{BB962C8B-B14F-4D97-AF65-F5344CB8AC3E}">
        <p14:creationId xmlns:p14="http://schemas.microsoft.com/office/powerpoint/2010/main" val="329525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E804D-57D2-4B9E-ACBA-DA7B2ABAFEC7}"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382237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78C65-8034-49D4-AD17-910636CE0226}" type="datetime1">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53709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A46EBE-9E59-4D56-9FDA-222B4A87DF2B}"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4235085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63B475-4D6D-4F4B-9C7D-3C89E5EF19EB}"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2174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DA17F1-7368-4017-B07E-F437C62DEB3A}"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2532936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C1DADB-4B2F-4B39-ABAF-7EAB2A222D92}" type="datetime1">
              <a:rPr lang="en-US" smtClean="0"/>
              <a:t>5/3/2024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1072858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AD0B2B-F193-494E-9013-0D915763C4D4}" type="datetime1">
              <a:rPr lang="en-US" smtClean="0"/>
              <a:t>5/3/2024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425564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C6918-1EF1-4BBE-BA0A-305EFC719C48}"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3540129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5FB33-A927-41B6-AE1A-28E951666EDD}"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330433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39A5A9-A4A7-4592-8986-FE59AED9348B}"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43277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7AE4BF-F671-477A-BEB2-17C78911B48B}" type="datetime1">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4647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FC1899-3F5C-452E-ABA2-EEC9B8A50C5A}" type="datetime1">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192910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E9FAA0-BF19-4682-90DE-480E5D130FEB}" type="datetime1">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175684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186B20-F916-44A8-A417-0F95F8F61FD7}" type="datetime1">
              <a:rPr lang="en-US" smtClean="0"/>
              <a:t>5/3/2024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150443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1100A1-EC05-482B-A416-5351D2A934E4}" type="datetime1">
              <a:rPr lang="en-US" smtClean="0"/>
              <a:t>5/3/2024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336459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9B06CAC-78D9-4FC9-A429-262F8F32EB43}" type="datetime1">
              <a:rPr lang="en-US" smtClean="0"/>
              <a:t>5/3/2024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45670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00D1E-27C0-44C4-AB34-BB05B3228F23}" type="datetime1">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38665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866045-E56C-4232-AF0A-C442284E150C}" type="datetime1">
              <a:rPr lang="en-US" smtClean="0"/>
              <a:t>5/3/2024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707654-CC98-4310-9423-4B5C1DCF2164}" type="slidenum">
              <a:rPr lang="en-US" smtClean="0"/>
              <a:t>‹#›</a:t>
            </a:fld>
            <a:endParaRPr lang="en-US"/>
          </a:p>
        </p:txBody>
      </p:sp>
    </p:spTree>
    <p:extLst>
      <p:ext uri="{BB962C8B-B14F-4D97-AF65-F5344CB8AC3E}">
        <p14:creationId xmlns:p14="http://schemas.microsoft.com/office/powerpoint/2010/main" val="297230290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A34A-0818-4FBA-8CF6-1281D048F454}"/>
              </a:ext>
            </a:extLst>
          </p:cNvPr>
          <p:cNvSpPr>
            <a:spLocks noGrp="1"/>
          </p:cNvSpPr>
          <p:nvPr>
            <p:ph type="ctrTitle"/>
          </p:nvPr>
        </p:nvSpPr>
        <p:spPr/>
        <p:txBody>
          <a:bodyPr/>
          <a:lstStyle/>
          <a:p>
            <a:r>
              <a:rPr lang="en-US" sz="4800" b="1" dirty="0"/>
              <a:t>COMPUTER REPAIR AND MAINTENANCE</a:t>
            </a:r>
          </a:p>
        </p:txBody>
      </p:sp>
      <p:sp>
        <p:nvSpPr>
          <p:cNvPr id="3" name="Subtitle 2">
            <a:extLst>
              <a:ext uri="{FF2B5EF4-FFF2-40B4-BE49-F238E27FC236}">
                <a16:creationId xmlns:a16="http://schemas.microsoft.com/office/drawing/2014/main" id="{D83A792D-F60F-4232-BE03-2769C0F54A4C}"/>
              </a:ext>
            </a:extLst>
          </p:cNvPr>
          <p:cNvSpPr>
            <a:spLocks noGrp="1"/>
          </p:cNvSpPr>
          <p:nvPr>
            <p:ph type="subTitle" idx="1"/>
          </p:nvPr>
        </p:nvSpPr>
        <p:spPr/>
        <p:txBody>
          <a:bodyPr/>
          <a:lstStyle/>
          <a:p>
            <a:r>
              <a:rPr lang="en-US" sz="2000" b="1" dirty="0"/>
              <a:t>Disk cloning using mini tool wizard partition</a:t>
            </a:r>
          </a:p>
        </p:txBody>
      </p:sp>
    </p:spTree>
    <p:extLst>
      <p:ext uri="{BB962C8B-B14F-4D97-AF65-F5344CB8AC3E}">
        <p14:creationId xmlns:p14="http://schemas.microsoft.com/office/powerpoint/2010/main" val="210781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2DC4-396C-42BB-A39E-FC223E93C789}"/>
              </a:ext>
            </a:extLst>
          </p:cNvPr>
          <p:cNvSpPr>
            <a:spLocks noGrp="1"/>
          </p:cNvSpPr>
          <p:nvPr>
            <p:ph type="title"/>
          </p:nvPr>
        </p:nvSpPr>
        <p:spPr>
          <a:xfrm>
            <a:off x="1451579" y="804520"/>
            <a:ext cx="9603275" cy="587136"/>
          </a:xfrm>
        </p:spPr>
        <p:txBody>
          <a:bodyPr>
            <a:normAutofit/>
          </a:bodyPr>
          <a:lstStyle/>
          <a:p>
            <a:r>
              <a:rPr lang="en-US" sz="3200" b="1" dirty="0"/>
              <a:t>Introduction</a:t>
            </a:r>
          </a:p>
        </p:txBody>
      </p:sp>
      <p:sp>
        <p:nvSpPr>
          <p:cNvPr id="3" name="Content Placeholder 2">
            <a:extLst>
              <a:ext uri="{FF2B5EF4-FFF2-40B4-BE49-F238E27FC236}">
                <a16:creationId xmlns:a16="http://schemas.microsoft.com/office/drawing/2014/main" id="{4748A961-27F0-45AA-A117-6352C49D2715}"/>
              </a:ext>
            </a:extLst>
          </p:cNvPr>
          <p:cNvSpPr>
            <a:spLocks noGrp="1"/>
          </p:cNvSpPr>
          <p:nvPr>
            <p:ph idx="1"/>
          </p:nvPr>
        </p:nvSpPr>
        <p:spPr/>
        <p:txBody>
          <a:bodyPr>
            <a:normAutofit/>
          </a:bodyPr>
          <a:lstStyle/>
          <a:p>
            <a:pPr marL="0" marR="0">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When employing hardware or software to duplicate all of the data on a digital storage device, like a hard disk or solid-state drive, the process of disk cloning is essential. Disk cloning duplicates not just the data but also the filesystems, partitions, drive metadata, and slack space on the drive, in contrast to conventional file copying. Next, I performed the disk cloning on my end using the freeware Mini Tool Wizard Partition.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sz="2800" dirty="0"/>
          </a:p>
        </p:txBody>
      </p:sp>
      <p:sp>
        <p:nvSpPr>
          <p:cNvPr id="4" name="Rectangle 1">
            <a:extLst>
              <a:ext uri="{FF2B5EF4-FFF2-40B4-BE49-F238E27FC236}">
                <a16:creationId xmlns:a16="http://schemas.microsoft.com/office/drawing/2014/main" id="{ADBA53EB-A48C-4A53-AB34-4460C04DE59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When employing hardware or software to duplicate all of the data on a digital storage device, like a hard disk or solid-state drive, the process of disk cloning is essential. Disk cloning duplicates not just the data but also the filesystems, partitions, drive metadata, and slack space on the drive, in contrast to conventional file copying. Next, I performed the disk cloning on my end using the freeware Mini Tool Wizard Partition.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7A731819-6527-4527-90B3-CD61C5B78AE8}"/>
              </a:ext>
            </a:extLst>
          </p:cNvPr>
          <p:cNvSpPr>
            <a:spLocks noGrp="1"/>
          </p:cNvSpPr>
          <p:nvPr>
            <p:ph type="sldNum" sz="quarter" idx="12"/>
          </p:nvPr>
        </p:nvSpPr>
        <p:spPr/>
        <p:txBody>
          <a:bodyPr/>
          <a:lstStyle/>
          <a:p>
            <a:fld id="{E3707654-CC98-4310-9423-4B5C1DCF2164}" type="slidenum">
              <a:rPr lang="en-US" smtClean="0"/>
              <a:t>2</a:t>
            </a:fld>
            <a:endParaRPr lang="en-US"/>
          </a:p>
        </p:txBody>
      </p:sp>
    </p:spTree>
    <p:extLst>
      <p:ext uri="{BB962C8B-B14F-4D97-AF65-F5344CB8AC3E}">
        <p14:creationId xmlns:p14="http://schemas.microsoft.com/office/powerpoint/2010/main" val="34757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6B0F-076D-491F-9D47-6A6D784D0D2D}"/>
              </a:ext>
            </a:extLst>
          </p:cNvPr>
          <p:cNvSpPr>
            <a:spLocks noGrp="1"/>
          </p:cNvSpPr>
          <p:nvPr>
            <p:ph type="title"/>
          </p:nvPr>
        </p:nvSpPr>
        <p:spPr/>
        <p:txBody>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First of all I went to the browser then to google and I look for the mini tool wizard partition, then I went to downloaded.</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4" name="Content Placeholder 3">
            <a:extLst>
              <a:ext uri="{FF2B5EF4-FFF2-40B4-BE49-F238E27FC236}">
                <a16:creationId xmlns:a16="http://schemas.microsoft.com/office/drawing/2014/main" id="{E180AE24-CBD8-400C-BFCE-AE831AAD7EA8}"/>
              </a:ext>
            </a:extLst>
          </p:cNvPr>
          <p:cNvSpPr>
            <a:spLocks noGrp="1"/>
          </p:cNvSpPr>
          <p:nvPr>
            <p:ph sz="half" idx="2"/>
          </p:nvPr>
        </p:nvSpPr>
        <p:spPr>
          <a:xfrm>
            <a:off x="5654493" y="2298793"/>
            <a:ext cx="4396341" cy="3578226"/>
          </a:xfrm>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 is the website I visited and downloaded the Mini tool wizard partition from, as you can see.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5" name="Content Placeholder 4">
            <a:extLst>
              <a:ext uri="{FF2B5EF4-FFF2-40B4-BE49-F238E27FC236}">
                <a16:creationId xmlns:a16="http://schemas.microsoft.com/office/drawing/2014/main" id="{1F69077F-9553-4E87-A9C8-D810674C2B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3330" y="2298793"/>
            <a:ext cx="4905142" cy="3714842"/>
          </a:xfrm>
          <a:prstGeom prst="rect">
            <a:avLst/>
          </a:prstGeom>
        </p:spPr>
      </p:pic>
      <p:sp>
        <p:nvSpPr>
          <p:cNvPr id="6" name="Slide Number Placeholder 5">
            <a:extLst>
              <a:ext uri="{FF2B5EF4-FFF2-40B4-BE49-F238E27FC236}">
                <a16:creationId xmlns:a16="http://schemas.microsoft.com/office/drawing/2014/main" id="{A35FA2D7-B5C2-4977-AC4D-0BDE19FC53E4}"/>
              </a:ext>
            </a:extLst>
          </p:cNvPr>
          <p:cNvSpPr>
            <a:spLocks noGrp="1"/>
          </p:cNvSpPr>
          <p:nvPr>
            <p:ph type="sldNum" sz="quarter" idx="12"/>
          </p:nvPr>
        </p:nvSpPr>
        <p:spPr/>
        <p:txBody>
          <a:bodyPr/>
          <a:lstStyle/>
          <a:p>
            <a:fld id="{E3707654-CC98-4310-9423-4B5C1DCF2164}" type="slidenum">
              <a:rPr lang="en-US" smtClean="0"/>
              <a:t>3</a:t>
            </a:fld>
            <a:endParaRPr lang="en-US"/>
          </a:p>
        </p:txBody>
      </p:sp>
    </p:spTree>
    <p:extLst>
      <p:ext uri="{BB962C8B-B14F-4D97-AF65-F5344CB8AC3E}">
        <p14:creationId xmlns:p14="http://schemas.microsoft.com/office/powerpoint/2010/main" val="12685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55D4-A9AF-4E13-9D79-C10DA3C3E522}"/>
              </a:ext>
            </a:extLst>
          </p:cNvPr>
          <p:cNvSpPr>
            <a:spLocks noGrp="1"/>
          </p:cNvSpPr>
          <p:nvPr>
            <p:ph type="title"/>
          </p:nvPr>
        </p:nvSpPr>
        <p:spPr>
          <a:xfrm>
            <a:off x="646111" y="452718"/>
            <a:ext cx="9404723" cy="1241611"/>
          </a:xfrm>
        </p:spPr>
        <p:txBody>
          <a:bodyPr/>
          <a:lstStyle/>
          <a:p>
            <a:r>
              <a:rPr lang="en-US" sz="2000" cap="none" dirty="0"/>
              <a:t>After downloaded Mini Tool wizard partition, I installed it on my computer I was following the instructions on the screen to install the software of Mini Tool  Wizard partition as the pictures shows bellow :</a:t>
            </a:r>
            <a:br>
              <a:rPr lang="en-US" sz="2000" cap="none" dirty="0"/>
            </a:br>
            <a:endParaRPr lang="en-US" sz="2000" dirty="0"/>
          </a:p>
        </p:txBody>
      </p:sp>
      <p:sp>
        <p:nvSpPr>
          <p:cNvPr id="3" name="Text Placeholder 2">
            <a:extLst>
              <a:ext uri="{FF2B5EF4-FFF2-40B4-BE49-F238E27FC236}">
                <a16:creationId xmlns:a16="http://schemas.microsoft.com/office/drawing/2014/main" id="{1CB033EC-578C-493E-9A13-052E52FA0B0D}"/>
              </a:ext>
            </a:extLst>
          </p:cNvPr>
          <p:cNvSpPr>
            <a:spLocks noGrp="1"/>
          </p:cNvSpPr>
          <p:nvPr>
            <p:ph type="body" idx="1"/>
          </p:nvPr>
        </p:nvSpPr>
        <p:spPr/>
        <p:txBody>
          <a:bodyPr/>
          <a:lstStyle/>
          <a:p>
            <a:r>
              <a:rPr lang="en-US" dirty="0"/>
              <a:t>Pictures of steps</a:t>
            </a:r>
          </a:p>
        </p:txBody>
      </p:sp>
      <p:pic>
        <p:nvPicPr>
          <p:cNvPr id="8" name="Content Placeholder 7">
            <a:extLst>
              <a:ext uri="{FF2B5EF4-FFF2-40B4-BE49-F238E27FC236}">
                <a16:creationId xmlns:a16="http://schemas.microsoft.com/office/drawing/2014/main" id="{7F5B87B1-EF8A-4ACD-B8CA-D5D0990D00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3313" y="2831656"/>
            <a:ext cx="4395787" cy="3107625"/>
          </a:xfrm>
        </p:spPr>
      </p:pic>
      <p:sp>
        <p:nvSpPr>
          <p:cNvPr id="5" name="Text Placeholder 4">
            <a:extLst>
              <a:ext uri="{FF2B5EF4-FFF2-40B4-BE49-F238E27FC236}">
                <a16:creationId xmlns:a16="http://schemas.microsoft.com/office/drawing/2014/main" id="{939E994B-2CBA-4F58-82F6-4364A536D6F2}"/>
              </a:ext>
            </a:extLst>
          </p:cNvPr>
          <p:cNvSpPr>
            <a:spLocks noGrp="1"/>
          </p:cNvSpPr>
          <p:nvPr>
            <p:ph type="body" sz="quarter" idx="3"/>
          </p:nvPr>
        </p:nvSpPr>
        <p:spPr/>
        <p:txBody>
          <a:bodyPr/>
          <a:lstStyle/>
          <a:p>
            <a:r>
              <a:rPr lang="en-US" dirty="0"/>
              <a:t>Content</a:t>
            </a:r>
          </a:p>
        </p:txBody>
      </p:sp>
      <p:sp>
        <p:nvSpPr>
          <p:cNvPr id="6" name="Content Placeholder 5">
            <a:extLst>
              <a:ext uri="{FF2B5EF4-FFF2-40B4-BE49-F238E27FC236}">
                <a16:creationId xmlns:a16="http://schemas.microsoft.com/office/drawing/2014/main" id="{0DA5A8FD-9152-4377-91EF-CE7492792C33}"/>
              </a:ext>
            </a:extLst>
          </p:cNvPr>
          <p:cNvSpPr>
            <a:spLocks noGrp="1"/>
          </p:cNvSpPr>
          <p:nvPr>
            <p:ph sz="quarter" idx="4"/>
          </p:nvPr>
        </p:nvSpPr>
        <p:spPr/>
        <p:txBody>
          <a:bodyPr>
            <a:normAutofit/>
          </a:bodyPr>
          <a:lstStyle/>
          <a:p>
            <a:pPr marL="0" marR="0">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These photos demonstrate my steps during the installation, which was completed entirely. I then used Mini Tool Wizard Partition on my computer to begin the cloning procedure. Here, I connected the external hard drive to my computer and began the copying process.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25C9B4F7-FE3B-4899-8930-1ACF5F5B9217}"/>
              </a:ext>
            </a:extLst>
          </p:cNvPr>
          <p:cNvSpPr>
            <a:spLocks noGrp="1"/>
          </p:cNvSpPr>
          <p:nvPr>
            <p:ph type="sldNum" sz="quarter" idx="12"/>
          </p:nvPr>
        </p:nvSpPr>
        <p:spPr/>
        <p:txBody>
          <a:bodyPr/>
          <a:lstStyle/>
          <a:p>
            <a:fld id="{E3707654-CC98-4310-9423-4B5C1DCF2164}" type="slidenum">
              <a:rPr lang="en-US" smtClean="0"/>
              <a:t>4</a:t>
            </a:fld>
            <a:endParaRPr lang="en-US"/>
          </a:p>
        </p:txBody>
      </p:sp>
    </p:spTree>
    <p:extLst>
      <p:ext uri="{BB962C8B-B14F-4D97-AF65-F5344CB8AC3E}">
        <p14:creationId xmlns:p14="http://schemas.microsoft.com/office/powerpoint/2010/main" val="344284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F8A2-AB8E-41F4-90C3-1DD84CF191E5}"/>
              </a:ext>
            </a:extLst>
          </p:cNvPr>
          <p:cNvSpPr>
            <a:spLocks noGrp="1"/>
          </p:cNvSpPr>
          <p:nvPr>
            <p:ph type="title"/>
          </p:nvPr>
        </p:nvSpPr>
        <p:spPr>
          <a:xfrm>
            <a:off x="154323" y="390694"/>
            <a:ext cx="10165324" cy="2586318"/>
          </a:xfrm>
        </p:spPr>
        <p:txBody>
          <a:bodyPr/>
          <a:lstStyle/>
          <a:p>
            <a:r>
              <a:rPr lang="en-US" sz="2000" cap="none" dirty="0"/>
              <a:t>Then I opened it all the drives of my Pc was  displaying there, then the boot drive system was disk 1, the target drive and is on disk 2, now I wanted to clone disk 1 to disk 5. then I position the curse on disk 1 then I clicked right button then I choose copy, then I went to disk 2 I selected it , then I clicked next. then I choose fit partition, then I clicked next again then finish. Then the process of migration start, it was taking a bit time to finish, then after time the process has finished. Then after that I went to boot into BIOS settings and set up the boot drive to disk 2. </a:t>
            </a:r>
            <a:endParaRPr lang="en-US" sz="2000" dirty="0"/>
          </a:p>
        </p:txBody>
      </p:sp>
      <p:pic>
        <p:nvPicPr>
          <p:cNvPr id="3" name="Picture 2">
            <a:extLst>
              <a:ext uri="{FF2B5EF4-FFF2-40B4-BE49-F238E27FC236}">
                <a16:creationId xmlns:a16="http://schemas.microsoft.com/office/drawing/2014/main" id="{BB4BF4DD-FE3D-4621-A364-6D8E4B74697D}"/>
              </a:ext>
            </a:extLst>
          </p:cNvPr>
          <p:cNvPicPr/>
          <p:nvPr/>
        </p:nvPicPr>
        <p:blipFill>
          <a:blip r:embed="rId2">
            <a:extLst>
              <a:ext uri="{28A0092B-C50C-407E-A947-70E740481C1C}">
                <a14:useLocalDpi xmlns:a14="http://schemas.microsoft.com/office/drawing/2010/main" val="0"/>
              </a:ext>
            </a:extLst>
          </a:blip>
          <a:stretch>
            <a:fillRect/>
          </a:stretch>
        </p:blipFill>
        <p:spPr>
          <a:xfrm>
            <a:off x="154323" y="3170325"/>
            <a:ext cx="3893242" cy="3311154"/>
          </a:xfrm>
          <a:prstGeom prst="rect">
            <a:avLst/>
          </a:prstGeom>
        </p:spPr>
      </p:pic>
      <p:pic>
        <p:nvPicPr>
          <p:cNvPr id="4" name="Content Placeholder 4">
            <a:extLst>
              <a:ext uri="{FF2B5EF4-FFF2-40B4-BE49-F238E27FC236}">
                <a16:creationId xmlns:a16="http://schemas.microsoft.com/office/drawing/2014/main" id="{822EAEA6-F6C2-49BF-8C89-3A297349D905}"/>
              </a:ext>
            </a:extLst>
          </p:cNvPr>
          <p:cNvPicPr/>
          <p:nvPr/>
        </p:nvPicPr>
        <p:blipFill>
          <a:blip r:embed="rId3">
            <a:extLst>
              <a:ext uri="{28A0092B-C50C-407E-A947-70E740481C1C}">
                <a14:useLocalDpi xmlns:a14="http://schemas.microsoft.com/office/drawing/2010/main" val="0"/>
              </a:ext>
            </a:extLst>
          </a:blip>
          <a:stretch>
            <a:fillRect/>
          </a:stretch>
        </p:blipFill>
        <p:spPr>
          <a:xfrm>
            <a:off x="4322913" y="3156152"/>
            <a:ext cx="3153653" cy="3311154"/>
          </a:xfrm>
          <a:prstGeom prst="rect">
            <a:avLst/>
          </a:prstGeom>
        </p:spPr>
      </p:pic>
      <p:pic>
        <p:nvPicPr>
          <p:cNvPr id="5" name="Picture 4">
            <a:extLst>
              <a:ext uri="{FF2B5EF4-FFF2-40B4-BE49-F238E27FC236}">
                <a16:creationId xmlns:a16="http://schemas.microsoft.com/office/drawing/2014/main" id="{BF687FB1-ADC6-4F2E-B527-631CF93AC036}"/>
              </a:ext>
            </a:extLst>
          </p:cNvPr>
          <p:cNvPicPr/>
          <p:nvPr/>
        </p:nvPicPr>
        <p:blipFill>
          <a:blip r:embed="rId4">
            <a:extLst>
              <a:ext uri="{28A0092B-C50C-407E-A947-70E740481C1C}">
                <a14:useLocalDpi xmlns:a14="http://schemas.microsoft.com/office/drawing/2010/main" val="0"/>
              </a:ext>
            </a:extLst>
          </a:blip>
          <a:stretch>
            <a:fillRect/>
          </a:stretch>
        </p:blipFill>
        <p:spPr>
          <a:xfrm>
            <a:off x="7751914" y="3173070"/>
            <a:ext cx="4009390" cy="3294235"/>
          </a:xfrm>
          <a:prstGeom prst="rect">
            <a:avLst/>
          </a:prstGeom>
        </p:spPr>
      </p:pic>
      <p:sp>
        <p:nvSpPr>
          <p:cNvPr id="6" name="Slide Number Placeholder 5">
            <a:extLst>
              <a:ext uri="{FF2B5EF4-FFF2-40B4-BE49-F238E27FC236}">
                <a16:creationId xmlns:a16="http://schemas.microsoft.com/office/drawing/2014/main" id="{C30D1AB7-4D98-4947-862A-8DADA91E3603}"/>
              </a:ext>
            </a:extLst>
          </p:cNvPr>
          <p:cNvSpPr>
            <a:spLocks noGrp="1"/>
          </p:cNvSpPr>
          <p:nvPr>
            <p:ph type="sldNum" sz="quarter" idx="12"/>
          </p:nvPr>
        </p:nvSpPr>
        <p:spPr/>
        <p:txBody>
          <a:bodyPr/>
          <a:lstStyle/>
          <a:p>
            <a:fld id="{E3707654-CC98-4310-9423-4B5C1DCF2164}" type="slidenum">
              <a:rPr lang="en-US" smtClean="0"/>
              <a:t>5</a:t>
            </a:fld>
            <a:endParaRPr lang="en-US"/>
          </a:p>
        </p:txBody>
      </p:sp>
    </p:spTree>
    <p:extLst>
      <p:ext uri="{BB962C8B-B14F-4D97-AF65-F5344CB8AC3E}">
        <p14:creationId xmlns:p14="http://schemas.microsoft.com/office/powerpoint/2010/main" val="343200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8960-DBF8-4360-A4A8-30BB206A1E57}"/>
              </a:ext>
            </a:extLst>
          </p:cNvPr>
          <p:cNvSpPr>
            <a:spLocks noGrp="1"/>
          </p:cNvSpPr>
          <p:nvPr>
            <p:ph type="title"/>
          </p:nvPr>
        </p:nvSpPr>
        <p:spPr>
          <a:xfrm>
            <a:off x="1411941" y="2796988"/>
            <a:ext cx="9616019" cy="1008529"/>
          </a:xfrm>
        </p:spPr>
        <p:txBody>
          <a:bodyPr>
            <a:normAutofit/>
          </a:bodyPr>
          <a:lstStyle/>
          <a:p>
            <a:r>
              <a:rPr lang="en-US" b="1" dirty="0"/>
              <a:t>Thank you</a:t>
            </a:r>
          </a:p>
        </p:txBody>
      </p:sp>
      <p:sp>
        <p:nvSpPr>
          <p:cNvPr id="3" name="Slide Number Placeholder 2">
            <a:extLst>
              <a:ext uri="{FF2B5EF4-FFF2-40B4-BE49-F238E27FC236}">
                <a16:creationId xmlns:a16="http://schemas.microsoft.com/office/drawing/2014/main" id="{6A2C9300-D607-4984-A1A0-F1CE7E7F05FB}"/>
              </a:ext>
            </a:extLst>
          </p:cNvPr>
          <p:cNvSpPr>
            <a:spLocks noGrp="1"/>
          </p:cNvSpPr>
          <p:nvPr>
            <p:ph type="sldNum" sz="quarter" idx="12"/>
          </p:nvPr>
        </p:nvSpPr>
        <p:spPr/>
        <p:txBody>
          <a:bodyPr/>
          <a:lstStyle/>
          <a:p>
            <a:fld id="{E3707654-CC98-4310-9423-4B5C1DCF2164}" type="slidenum">
              <a:rPr lang="en-US" smtClean="0"/>
              <a:t>6</a:t>
            </a:fld>
            <a:endParaRPr lang="en-US"/>
          </a:p>
        </p:txBody>
      </p:sp>
    </p:spTree>
    <p:extLst>
      <p:ext uri="{BB962C8B-B14F-4D97-AF65-F5344CB8AC3E}">
        <p14:creationId xmlns:p14="http://schemas.microsoft.com/office/powerpoint/2010/main" val="1469153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TotalTime>
  <Words>454</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Times New Roman</vt:lpstr>
      <vt:lpstr>Wingdings 3</vt:lpstr>
      <vt:lpstr>Ion</vt:lpstr>
      <vt:lpstr>COMPUTER REPAIR AND MAINTENANCE</vt:lpstr>
      <vt:lpstr>Introduction</vt:lpstr>
      <vt:lpstr>First of all I went to the browser then to google and I look for the mini tool wizard partition, then I went to downloaded. </vt:lpstr>
      <vt:lpstr>After downloaded Mini Tool wizard partition, I installed it on my computer I was following the instructions on the screen to install the software of Mini Tool  Wizard partition as the pictures shows bellow : </vt:lpstr>
      <vt:lpstr>Then I opened it all the drives of my Pc was  displaying there, then the boot drive system was disk 1, the target drive and is on disk 2, now I wanted to clone disk 1 to disk 5. then I position the curse on disk 1 then I clicked right button then I choose copy, then I went to disk 2 I selected it , then I clicked next. then I choose fit partition, then I clicked next again then finish. Then the process of migration start, it was taking a bit time to finish, then after time the process has finished. Then after that I went to boot into BIOS settings and set up the boot drive to disk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repairer and maintenance</dc:title>
  <dc:creator>samuel irenge</dc:creator>
  <cp:lastModifiedBy>Admin</cp:lastModifiedBy>
  <cp:revision>14</cp:revision>
  <dcterms:created xsi:type="dcterms:W3CDTF">2024-05-02T18:10:20Z</dcterms:created>
  <dcterms:modified xsi:type="dcterms:W3CDTF">2024-05-03T14:18:04Z</dcterms:modified>
</cp:coreProperties>
</file>