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57" r:id="rId5"/>
    <p:sldId id="259" r:id="rId6"/>
    <p:sldId id="268" r:id="rId7"/>
    <p:sldId id="271" r:id="rId8"/>
    <p:sldId id="272" r:id="rId9"/>
    <p:sldId id="273" r:id="rId10"/>
    <p:sldId id="270" r:id="rId11"/>
  </p:sldIdLst>
  <p:sldSz cx="12188825" cy="6858000"/>
  <p:notesSz cx="6858000" cy="9144000"/>
  <p:defaultTextStyle>
    <a:defPPr rtl="0">
      <a:defRPr lang="fr-f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C4A46A-1D66-479D-A684-25F072B64374}" v="88" dt="2023-04-04T14:40:12.313"/>
    <p1510:client id="{45A32E91-8482-46EE-BD63-7F6C5162ECD6}" v="7" dt="2023-04-04T15:25:24.028"/>
    <p1510:client id="{4E3772FB-1E65-47D8-8A6D-17116C0340A3}" v="6" dt="2023-04-03T13:22:09.016"/>
    <p1510:client id="{9DA07B62-FFC2-419B-BDCA-4B492B6463B4}" v="122" dt="2023-04-04T15:22:48.952"/>
    <p1510:client id="{AFEF0CB0-6B45-4750-BA6A-C4671383E331}" v="437" dt="2023-04-04T15:07:26.7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3" autoAdjust="0"/>
    <p:restoredTop sz="96437" autoAdjust="0"/>
  </p:normalViewPr>
  <p:slideViewPr>
    <p:cSldViewPr>
      <p:cViewPr varScale="1">
        <p:scale>
          <a:sx n="84" d="100"/>
          <a:sy n="84" d="100"/>
        </p:scale>
        <p:origin x="658" y="106"/>
      </p:cViewPr>
      <p:guideLst>
        <p:guide orient="horz" pos="2160"/>
        <p:guide pos="3839"/>
      </p:guideLst>
    </p:cSldViewPr>
  </p:slideViewPr>
  <p:notesTextViewPr>
    <p:cViewPr>
      <p:scale>
        <a:sx n="1" d="1"/>
        <a:sy n="1" d="1"/>
      </p:scale>
      <p:origin x="0" y="0"/>
    </p:cViewPr>
  </p:notesTextViewPr>
  <p:notesViewPr>
    <p:cSldViewPr showGuides="1">
      <p:cViewPr varScale="1">
        <p:scale>
          <a:sx n="90" d="100"/>
          <a:sy n="90" d="100"/>
        </p:scale>
        <p:origin x="377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djm Eddine ADJOU" userId="S::nedjm.adjou@kodemade.com::811fd279-8d5e-490e-9a8a-88a987096bd8" providerId="AD" clId="Web-{3AC4A46A-1D66-479D-A684-25F072B64374}"/>
    <pc:docChg chg="modSld">
      <pc:chgData name="Nedjm Eddine ADJOU" userId="S::nedjm.adjou@kodemade.com::811fd279-8d5e-490e-9a8a-88a987096bd8" providerId="AD" clId="Web-{3AC4A46A-1D66-479D-A684-25F072B64374}" dt="2023-04-04T14:40:12.313" v="86"/>
      <pc:docMkLst>
        <pc:docMk/>
      </pc:docMkLst>
      <pc:sldChg chg="modSp">
        <pc:chgData name="Nedjm Eddine ADJOU" userId="S::nedjm.adjou@kodemade.com::811fd279-8d5e-490e-9a8a-88a987096bd8" providerId="AD" clId="Web-{3AC4A46A-1D66-479D-A684-25F072B64374}" dt="2023-04-04T14:40:09.423" v="85" actId="20577"/>
        <pc:sldMkLst>
          <pc:docMk/>
          <pc:sldMk cId="1332291891" sldId="257"/>
        </pc:sldMkLst>
        <pc:spChg chg="mod">
          <ac:chgData name="Nedjm Eddine ADJOU" userId="S::nedjm.adjou@kodemade.com::811fd279-8d5e-490e-9a8a-88a987096bd8" providerId="AD" clId="Web-{3AC4A46A-1D66-479D-A684-25F072B64374}" dt="2023-04-04T14:40:09.423" v="85" actId="20577"/>
          <ac:spMkLst>
            <pc:docMk/>
            <pc:sldMk cId="1332291891" sldId="257"/>
            <ac:spMk id="2" creationId="{00000000-0000-0000-0000-000000000000}"/>
          </ac:spMkLst>
        </pc:spChg>
      </pc:sldChg>
      <pc:sldChg chg="addSp modSp">
        <pc:chgData name="Nedjm Eddine ADJOU" userId="S::nedjm.adjou@kodemade.com::811fd279-8d5e-490e-9a8a-88a987096bd8" providerId="AD" clId="Web-{3AC4A46A-1D66-479D-A684-25F072B64374}" dt="2023-04-04T14:40:12.313" v="86"/>
        <pc:sldMkLst>
          <pc:docMk/>
          <pc:sldMk cId="4264977537" sldId="259"/>
        </pc:sldMkLst>
        <pc:spChg chg="add mod">
          <ac:chgData name="Nedjm Eddine ADJOU" userId="S::nedjm.adjou@kodemade.com::811fd279-8d5e-490e-9a8a-88a987096bd8" providerId="AD" clId="Web-{3AC4A46A-1D66-479D-A684-25F072B64374}" dt="2023-04-04T14:39:31.391" v="78" actId="20577"/>
          <ac:spMkLst>
            <pc:docMk/>
            <pc:sldMk cId="4264977537" sldId="259"/>
            <ac:spMk id="3" creationId="{B0CDC663-F623-D5D0-EBF6-1391EF32AACE}"/>
          </ac:spMkLst>
        </pc:spChg>
        <pc:spChg chg="add">
          <ac:chgData name="Nedjm Eddine ADJOU" userId="S::nedjm.adjou@kodemade.com::811fd279-8d5e-490e-9a8a-88a987096bd8" providerId="AD" clId="Web-{3AC4A46A-1D66-479D-A684-25F072B64374}" dt="2023-04-04T14:40:12.313" v="86"/>
          <ac:spMkLst>
            <pc:docMk/>
            <pc:sldMk cId="4264977537" sldId="259"/>
            <ac:spMk id="5" creationId="{2E1E500E-AADD-B904-9B1C-1A43BE581653}"/>
          </ac:spMkLst>
        </pc:spChg>
      </pc:sldChg>
    </pc:docChg>
  </pc:docChgLst>
  <pc:docChgLst>
    <pc:chgData name="Nedjm Eddine ADJOU" userId="S::nedjm.adjou@kodemade.com::811fd279-8d5e-490e-9a8a-88a987096bd8" providerId="AD" clId="Web-{4E3772FB-1E65-47D8-8A6D-17116C0340A3}"/>
    <pc:docChg chg="modSld">
      <pc:chgData name="Nedjm Eddine ADJOU" userId="S::nedjm.adjou@kodemade.com::811fd279-8d5e-490e-9a8a-88a987096bd8" providerId="AD" clId="Web-{4E3772FB-1E65-47D8-8A6D-17116C0340A3}" dt="2023-04-03T13:22:09.016" v="4"/>
      <pc:docMkLst>
        <pc:docMk/>
      </pc:docMkLst>
      <pc:sldChg chg="delSp modSp">
        <pc:chgData name="Nedjm Eddine ADJOU" userId="S::nedjm.adjou@kodemade.com::811fd279-8d5e-490e-9a8a-88a987096bd8" providerId="AD" clId="Web-{4E3772FB-1E65-47D8-8A6D-17116C0340A3}" dt="2023-04-03T13:22:09.016" v="4"/>
        <pc:sldMkLst>
          <pc:docMk/>
          <pc:sldMk cId="1332291891" sldId="257"/>
        </pc:sldMkLst>
        <pc:spChg chg="mod">
          <ac:chgData name="Nedjm Eddine ADJOU" userId="S::nedjm.adjou@kodemade.com::811fd279-8d5e-490e-9a8a-88a987096bd8" providerId="AD" clId="Web-{4E3772FB-1E65-47D8-8A6D-17116C0340A3}" dt="2023-04-03T13:21:57.985" v="2" actId="20577"/>
          <ac:spMkLst>
            <pc:docMk/>
            <pc:sldMk cId="1332291891" sldId="257"/>
            <ac:spMk id="2" creationId="{00000000-0000-0000-0000-000000000000}"/>
          </ac:spMkLst>
        </pc:spChg>
        <pc:spChg chg="del mod">
          <ac:chgData name="Nedjm Eddine ADJOU" userId="S::nedjm.adjou@kodemade.com::811fd279-8d5e-490e-9a8a-88a987096bd8" providerId="AD" clId="Web-{4E3772FB-1E65-47D8-8A6D-17116C0340A3}" dt="2023-04-03T13:22:09.016" v="4"/>
          <ac:spMkLst>
            <pc:docMk/>
            <pc:sldMk cId="1332291891" sldId="257"/>
            <ac:spMk id="5" creationId="{00000000-0000-0000-0000-000000000000}"/>
          </ac:spMkLst>
        </pc:spChg>
      </pc:sldChg>
    </pc:docChg>
  </pc:docChgLst>
  <pc:docChgLst>
    <pc:chgData name="Nedjm Eddine ADJOU" userId="S::nedjm.adjou@kodemade.com::811fd279-8d5e-490e-9a8a-88a987096bd8" providerId="AD" clId="Web-{9DA07B62-FFC2-419B-BDCA-4B492B6463B4}"/>
    <pc:docChg chg="addSld delSld modSld">
      <pc:chgData name="Nedjm Eddine ADJOU" userId="S::nedjm.adjou@kodemade.com::811fd279-8d5e-490e-9a8a-88a987096bd8" providerId="AD" clId="Web-{9DA07B62-FFC2-419B-BDCA-4B492B6463B4}" dt="2023-04-04T15:22:48.952" v="80" actId="14100"/>
      <pc:docMkLst>
        <pc:docMk/>
      </pc:docMkLst>
      <pc:sldChg chg="modSp">
        <pc:chgData name="Nedjm Eddine ADJOU" userId="S::nedjm.adjou@kodemade.com::811fd279-8d5e-490e-9a8a-88a987096bd8" providerId="AD" clId="Web-{9DA07B62-FFC2-419B-BDCA-4B492B6463B4}" dt="2023-04-04T15:10:48.350" v="16" actId="20577"/>
        <pc:sldMkLst>
          <pc:docMk/>
          <pc:sldMk cId="4264977537" sldId="259"/>
        </pc:sldMkLst>
        <pc:spChg chg="mod">
          <ac:chgData name="Nedjm Eddine ADJOU" userId="S::nedjm.adjou@kodemade.com::811fd279-8d5e-490e-9a8a-88a987096bd8" providerId="AD" clId="Web-{9DA07B62-FFC2-419B-BDCA-4B492B6463B4}" dt="2023-04-04T15:10:48.350" v="16" actId="20577"/>
          <ac:spMkLst>
            <pc:docMk/>
            <pc:sldMk cId="4264977537" sldId="259"/>
            <ac:spMk id="4" creationId="{7096FEE6-287F-0BFA-6E5A-52EBE72E1334}"/>
          </ac:spMkLst>
        </pc:spChg>
      </pc:sldChg>
      <pc:sldChg chg="modSp">
        <pc:chgData name="Nedjm Eddine ADJOU" userId="S::nedjm.adjou@kodemade.com::811fd279-8d5e-490e-9a8a-88a987096bd8" providerId="AD" clId="Web-{9DA07B62-FFC2-419B-BDCA-4B492B6463B4}" dt="2023-04-04T15:20:53.060" v="78" actId="20577"/>
        <pc:sldMkLst>
          <pc:docMk/>
          <pc:sldMk cId="3529114326" sldId="268"/>
        </pc:sldMkLst>
        <pc:spChg chg="mod">
          <ac:chgData name="Nedjm Eddine ADJOU" userId="S::nedjm.adjou@kodemade.com::811fd279-8d5e-490e-9a8a-88a987096bd8" providerId="AD" clId="Web-{9DA07B62-FFC2-419B-BDCA-4B492B6463B4}" dt="2023-04-04T15:20:53.060" v="78" actId="20577"/>
          <ac:spMkLst>
            <pc:docMk/>
            <pc:sldMk cId="3529114326" sldId="268"/>
            <ac:spMk id="3" creationId="{CBAD1AEA-811E-E3B6-E069-5811D0637ED2}"/>
          </ac:spMkLst>
        </pc:spChg>
      </pc:sldChg>
      <pc:sldChg chg="addSp delSp modSp">
        <pc:chgData name="Nedjm Eddine ADJOU" userId="S::nedjm.adjou@kodemade.com::811fd279-8d5e-490e-9a8a-88a987096bd8" providerId="AD" clId="Web-{9DA07B62-FFC2-419B-BDCA-4B492B6463B4}" dt="2023-04-04T15:22:48.952" v="80" actId="14100"/>
        <pc:sldMkLst>
          <pc:docMk/>
          <pc:sldMk cId="1650558601" sldId="270"/>
        </pc:sldMkLst>
        <pc:spChg chg="mod">
          <ac:chgData name="Nedjm Eddine ADJOU" userId="S::nedjm.adjou@kodemade.com::811fd279-8d5e-490e-9a8a-88a987096bd8" providerId="AD" clId="Web-{9DA07B62-FFC2-419B-BDCA-4B492B6463B4}" dt="2023-04-04T15:14:33.087" v="49" actId="1076"/>
          <ac:spMkLst>
            <pc:docMk/>
            <pc:sldMk cId="1650558601" sldId="270"/>
            <ac:spMk id="2" creationId="{00000000-0000-0000-0000-000000000000}"/>
          </ac:spMkLst>
        </pc:spChg>
        <pc:spChg chg="add del mod">
          <ac:chgData name="Nedjm Eddine ADJOU" userId="S::nedjm.adjou@kodemade.com::811fd279-8d5e-490e-9a8a-88a987096bd8" providerId="AD" clId="Web-{9DA07B62-FFC2-419B-BDCA-4B492B6463B4}" dt="2023-04-04T15:13:49.102" v="38"/>
          <ac:spMkLst>
            <pc:docMk/>
            <pc:sldMk cId="1650558601" sldId="270"/>
            <ac:spMk id="5" creationId="{D46D07C6-40E3-C305-0C5C-05FF2A722827}"/>
          </ac:spMkLst>
        </pc:spChg>
        <pc:spChg chg="del mod">
          <ac:chgData name="Nedjm Eddine ADJOU" userId="S::nedjm.adjou@kodemade.com::811fd279-8d5e-490e-9a8a-88a987096bd8" providerId="AD" clId="Web-{9DA07B62-FFC2-419B-BDCA-4B492B6463B4}" dt="2023-04-04T15:13:40.071" v="32"/>
          <ac:spMkLst>
            <pc:docMk/>
            <pc:sldMk cId="1650558601" sldId="270"/>
            <ac:spMk id="6" creationId="{FC728AEA-9081-9DCB-5379-DE446A4DE6C5}"/>
          </ac:spMkLst>
        </pc:spChg>
        <pc:spChg chg="add del mod">
          <ac:chgData name="Nedjm Eddine ADJOU" userId="S::nedjm.adjou@kodemade.com::811fd279-8d5e-490e-9a8a-88a987096bd8" providerId="AD" clId="Web-{9DA07B62-FFC2-419B-BDCA-4B492B6463B4}" dt="2023-04-04T15:13:52.384" v="39"/>
          <ac:spMkLst>
            <pc:docMk/>
            <pc:sldMk cId="1650558601" sldId="270"/>
            <ac:spMk id="8" creationId="{C4E6B34B-2E01-30C7-722C-7100628F531E}"/>
          </ac:spMkLst>
        </pc:spChg>
        <pc:spChg chg="add mod">
          <ac:chgData name="Nedjm Eddine ADJOU" userId="S::nedjm.adjou@kodemade.com::811fd279-8d5e-490e-9a8a-88a987096bd8" providerId="AD" clId="Web-{9DA07B62-FFC2-419B-BDCA-4B492B6463B4}" dt="2023-04-04T15:15:15.400" v="57" actId="20577"/>
          <ac:spMkLst>
            <pc:docMk/>
            <pc:sldMk cId="1650558601" sldId="270"/>
            <ac:spMk id="9" creationId="{13656791-F610-0737-AF79-AC6D6E54EFC0}"/>
          </ac:spMkLst>
        </pc:spChg>
        <pc:picChg chg="mod">
          <ac:chgData name="Nedjm Eddine ADJOU" userId="S::nedjm.adjou@kodemade.com::811fd279-8d5e-490e-9a8a-88a987096bd8" providerId="AD" clId="Web-{9DA07B62-FFC2-419B-BDCA-4B492B6463B4}" dt="2023-04-04T15:22:48.952" v="80" actId="14100"/>
          <ac:picMkLst>
            <pc:docMk/>
            <pc:sldMk cId="1650558601" sldId="270"/>
            <ac:picMk id="4" creationId="{4A47FA3F-658F-266E-94D0-646D41BB3BEF}"/>
          </ac:picMkLst>
        </pc:picChg>
      </pc:sldChg>
      <pc:sldChg chg="modSp">
        <pc:chgData name="Nedjm Eddine ADJOU" userId="S::nedjm.adjou@kodemade.com::811fd279-8d5e-490e-9a8a-88a987096bd8" providerId="AD" clId="Web-{9DA07B62-FFC2-419B-BDCA-4B492B6463B4}" dt="2023-04-04T15:10:07.662" v="10"/>
        <pc:sldMkLst>
          <pc:docMk/>
          <pc:sldMk cId="4135232150" sldId="273"/>
        </pc:sldMkLst>
        <pc:spChg chg="mod">
          <ac:chgData name="Nedjm Eddine ADJOU" userId="S::nedjm.adjou@kodemade.com::811fd279-8d5e-490e-9a8a-88a987096bd8" providerId="AD" clId="Web-{9DA07B62-FFC2-419B-BDCA-4B492B6463B4}" dt="2023-04-04T15:09:03.537" v="5" actId="1076"/>
          <ac:spMkLst>
            <pc:docMk/>
            <pc:sldMk cId="4135232150" sldId="273"/>
            <ac:spMk id="2" creationId="{E7F6BDA2-6E0A-E937-DF99-38FF4DE3AE83}"/>
          </ac:spMkLst>
        </pc:spChg>
        <pc:spChg chg="mod">
          <ac:chgData name="Nedjm Eddine ADJOU" userId="S::nedjm.adjou@kodemade.com::811fd279-8d5e-490e-9a8a-88a987096bd8" providerId="AD" clId="Web-{9DA07B62-FFC2-419B-BDCA-4B492B6463B4}" dt="2023-04-04T15:10:07.662" v="10"/>
          <ac:spMkLst>
            <pc:docMk/>
            <pc:sldMk cId="4135232150" sldId="273"/>
            <ac:spMk id="5" creationId="{D6EAE9E4-F821-3C9C-D762-0A8FA5EEAB29}"/>
          </ac:spMkLst>
        </pc:spChg>
      </pc:sldChg>
      <pc:sldChg chg="new del">
        <pc:chgData name="Nedjm Eddine ADJOU" userId="S::nedjm.adjou@kodemade.com::811fd279-8d5e-490e-9a8a-88a987096bd8" providerId="AD" clId="Web-{9DA07B62-FFC2-419B-BDCA-4B492B6463B4}" dt="2023-04-04T15:13:25.946" v="31"/>
        <pc:sldMkLst>
          <pc:docMk/>
          <pc:sldMk cId="1985935805" sldId="274"/>
        </pc:sldMkLst>
      </pc:sldChg>
    </pc:docChg>
  </pc:docChgLst>
  <pc:docChgLst>
    <pc:chgData name="Nedjm Eddine ADJOU" userId="S::nedjm.adjou@kodemade.com::811fd279-8d5e-490e-9a8a-88a987096bd8" providerId="AD" clId="Web-{45A32E91-8482-46EE-BD63-7F6C5162ECD6}"/>
    <pc:docChg chg="modSld">
      <pc:chgData name="Nedjm Eddine ADJOU" userId="S::nedjm.adjou@kodemade.com::811fd279-8d5e-490e-9a8a-88a987096bd8" providerId="AD" clId="Web-{45A32E91-8482-46EE-BD63-7F6C5162ECD6}" dt="2023-04-04T15:25:24.028" v="5" actId="20577"/>
      <pc:docMkLst>
        <pc:docMk/>
      </pc:docMkLst>
      <pc:sldChg chg="modSp">
        <pc:chgData name="Nedjm Eddine ADJOU" userId="S::nedjm.adjou@kodemade.com::811fd279-8d5e-490e-9a8a-88a987096bd8" providerId="AD" clId="Web-{45A32E91-8482-46EE-BD63-7F6C5162ECD6}" dt="2023-04-04T15:25:24.028" v="5" actId="20577"/>
        <pc:sldMkLst>
          <pc:docMk/>
          <pc:sldMk cId="4135232150" sldId="273"/>
        </pc:sldMkLst>
        <pc:spChg chg="mod">
          <ac:chgData name="Nedjm Eddine ADJOU" userId="S::nedjm.adjou@kodemade.com::811fd279-8d5e-490e-9a8a-88a987096bd8" providerId="AD" clId="Web-{45A32E91-8482-46EE-BD63-7F6C5162ECD6}" dt="2023-04-04T15:25:24.028" v="5" actId="20577"/>
          <ac:spMkLst>
            <pc:docMk/>
            <pc:sldMk cId="4135232150" sldId="273"/>
            <ac:spMk id="2" creationId="{E7F6BDA2-6E0A-E937-DF99-38FF4DE3AE83}"/>
          </ac:spMkLst>
        </pc:spChg>
      </pc:sldChg>
    </pc:docChg>
  </pc:docChgLst>
  <pc:docChgLst>
    <pc:chgData name="Nedjm Eddine ADJOU" userId="S::nedjm.adjou@kodemade.com::811fd279-8d5e-490e-9a8a-88a987096bd8" providerId="AD" clId="Web-{AFEF0CB0-6B45-4750-BA6A-C4671383E331}"/>
    <pc:docChg chg="addSld modSld">
      <pc:chgData name="Nedjm Eddine ADJOU" userId="S::nedjm.adjou@kodemade.com::811fd279-8d5e-490e-9a8a-88a987096bd8" providerId="AD" clId="Web-{AFEF0CB0-6B45-4750-BA6A-C4671383E331}" dt="2023-04-04T15:07:26.743" v="274"/>
      <pc:docMkLst>
        <pc:docMk/>
      </pc:docMkLst>
      <pc:sldChg chg="addSp modSp">
        <pc:chgData name="Nedjm Eddine ADJOU" userId="S::nedjm.adjou@kodemade.com::811fd279-8d5e-490e-9a8a-88a987096bd8" providerId="AD" clId="Web-{AFEF0CB0-6B45-4750-BA6A-C4671383E331}" dt="2023-04-04T14:47:56.182" v="118" actId="20577"/>
        <pc:sldMkLst>
          <pc:docMk/>
          <pc:sldMk cId="4264977537" sldId="259"/>
        </pc:sldMkLst>
        <pc:spChg chg="add mod">
          <ac:chgData name="Nedjm Eddine ADJOU" userId="S::nedjm.adjou@kodemade.com::811fd279-8d5e-490e-9a8a-88a987096bd8" providerId="AD" clId="Web-{AFEF0CB0-6B45-4750-BA6A-C4671383E331}" dt="2023-04-04T14:41:36.969" v="17" actId="14100"/>
          <ac:spMkLst>
            <pc:docMk/>
            <pc:sldMk cId="4264977537" sldId="259"/>
            <ac:spMk id="2" creationId="{F6ACCF37-98B0-BA0F-92BA-567F35227402}"/>
          </ac:spMkLst>
        </pc:spChg>
        <pc:spChg chg="add mod">
          <ac:chgData name="Nedjm Eddine ADJOU" userId="S::nedjm.adjou@kodemade.com::811fd279-8d5e-490e-9a8a-88a987096bd8" providerId="AD" clId="Web-{AFEF0CB0-6B45-4750-BA6A-C4671383E331}" dt="2023-04-04T14:47:56.182" v="118" actId="20577"/>
          <ac:spMkLst>
            <pc:docMk/>
            <pc:sldMk cId="4264977537" sldId="259"/>
            <ac:spMk id="4" creationId="{7096FEE6-287F-0BFA-6E5A-52EBE72E1334}"/>
          </ac:spMkLst>
        </pc:spChg>
        <pc:spChg chg="mod">
          <ac:chgData name="Nedjm Eddine ADJOU" userId="S::nedjm.adjou@kodemade.com::811fd279-8d5e-490e-9a8a-88a987096bd8" providerId="AD" clId="Web-{AFEF0CB0-6B45-4750-BA6A-C4671383E331}" dt="2023-04-04T14:41:57.720" v="22" actId="20577"/>
          <ac:spMkLst>
            <pc:docMk/>
            <pc:sldMk cId="4264977537" sldId="259"/>
            <ac:spMk id="5" creationId="{2E1E500E-AADD-B904-9B1C-1A43BE581653}"/>
          </ac:spMkLst>
        </pc:spChg>
      </pc:sldChg>
      <pc:sldChg chg="addSp modSp">
        <pc:chgData name="Nedjm Eddine ADJOU" userId="S::nedjm.adjou@kodemade.com::811fd279-8d5e-490e-9a8a-88a987096bd8" providerId="AD" clId="Web-{AFEF0CB0-6B45-4750-BA6A-C4671383E331}" dt="2023-04-04T14:58:27.057" v="204" actId="20577"/>
        <pc:sldMkLst>
          <pc:docMk/>
          <pc:sldMk cId="3529114326" sldId="268"/>
        </pc:sldMkLst>
        <pc:spChg chg="add mod">
          <ac:chgData name="Nedjm Eddine ADJOU" userId="S::nedjm.adjou@kodemade.com::811fd279-8d5e-490e-9a8a-88a987096bd8" providerId="AD" clId="Web-{AFEF0CB0-6B45-4750-BA6A-C4671383E331}" dt="2023-04-04T14:58:27.057" v="204" actId="20577"/>
          <ac:spMkLst>
            <pc:docMk/>
            <pc:sldMk cId="3529114326" sldId="268"/>
            <ac:spMk id="3" creationId="{CBAD1AEA-811E-E3B6-E069-5811D0637ED2}"/>
          </ac:spMkLst>
        </pc:spChg>
      </pc:sldChg>
      <pc:sldChg chg="addSp delSp modSp">
        <pc:chgData name="Nedjm Eddine ADJOU" userId="S::nedjm.adjou@kodemade.com::811fd279-8d5e-490e-9a8a-88a987096bd8" providerId="AD" clId="Web-{AFEF0CB0-6B45-4750-BA6A-C4671383E331}" dt="2023-04-04T14:58:33.198" v="205"/>
        <pc:sldMkLst>
          <pc:docMk/>
          <pc:sldMk cId="1650558601" sldId="270"/>
        </pc:sldMkLst>
        <pc:spChg chg="del">
          <ac:chgData name="Nedjm Eddine ADJOU" userId="S::nedjm.adjou@kodemade.com::811fd279-8d5e-490e-9a8a-88a987096bd8" providerId="AD" clId="Web-{AFEF0CB0-6B45-4750-BA6A-C4671383E331}" dt="2023-04-04T14:58:33.198" v="205"/>
          <ac:spMkLst>
            <pc:docMk/>
            <pc:sldMk cId="1650558601" sldId="270"/>
            <ac:spMk id="5" creationId="{00000000-0000-0000-0000-000000000000}"/>
          </ac:spMkLst>
        </pc:spChg>
        <pc:spChg chg="add mod">
          <ac:chgData name="Nedjm Eddine ADJOU" userId="S::nedjm.adjou@kodemade.com::811fd279-8d5e-490e-9a8a-88a987096bd8" providerId="AD" clId="Web-{AFEF0CB0-6B45-4750-BA6A-C4671383E331}" dt="2023-04-04T14:58:33.198" v="205"/>
          <ac:spMkLst>
            <pc:docMk/>
            <pc:sldMk cId="1650558601" sldId="270"/>
            <ac:spMk id="6" creationId="{FC728AEA-9081-9DCB-5379-DE446A4DE6C5}"/>
          </ac:spMkLst>
        </pc:spChg>
      </pc:sldChg>
      <pc:sldChg chg="addSp delSp modSp new">
        <pc:chgData name="Nedjm Eddine ADJOU" userId="S::nedjm.adjou@kodemade.com::811fd279-8d5e-490e-9a8a-88a987096bd8" providerId="AD" clId="Web-{AFEF0CB0-6B45-4750-BA6A-C4671383E331}" dt="2023-04-04T15:06:30.038" v="268" actId="1076"/>
        <pc:sldMkLst>
          <pc:docMk/>
          <pc:sldMk cId="2142175109" sldId="271"/>
        </pc:sldMkLst>
        <pc:spChg chg="mod">
          <ac:chgData name="Nedjm Eddine ADJOU" userId="S::nedjm.adjou@kodemade.com::811fd279-8d5e-490e-9a8a-88a987096bd8" providerId="AD" clId="Web-{AFEF0CB0-6B45-4750-BA6A-C4671383E331}" dt="2023-04-04T15:06:30.038" v="268" actId="1076"/>
          <ac:spMkLst>
            <pc:docMk/>
            <pc:sldMk cId="2142175109" sldId="271"/>
            <ac:spMk id="2" creationId="{37E34EE4-C869-D716-D17C-D25F96663121}"/>
          </ac:spMkLst>
        </pc:spChg>
        <pc:spChg chg="del">
          <ac:chgData name="Nedjm Eddine ADJOU" userId="S::nedjm.adjou@kodemade.com::811fd279-8d5e-490e-9a8a-88a987096bd8" providerId="AD" clId="Web-{AFEF0CB0-6B45-4750-BA6A-C4671383E331}" dt="2023-04-04T14:58:49.058" v="207"/>
          <ac:spMkLst>
            <pc:docMk/>
            <pc:sldMk cId="2142175109" sldId="271"/>
            <ac:spMk id="3" creationId="{F945C764-ECDA-0928-4AA0-019FAB6E8E57}"/>
          </ac:spMkLst>
        </pc:spChg>
        <pc:spChg chg="add del mod">
          <ac:chgData name="Nedjm Eddine ADJOU" userId="S::nedjm.adjou@kodemade.com::811fd279-8d5e-490e-9a8a-88a987096bd8" providerId="AD" clId="Web-{AFEF0CB0-6B45-4750-BA6A-C4671383E331}" dt="2023-04-04T14:59:20.871" v="209"/>
          <ac:spMkLst>
            <pc:docMk/>
            <pc:sldMk cId="2142175109" sldId="271"/>
            <ac:spMk id="12" creationId="{F9E09E63-941A-5154-63C6-CF227E7376F3}"/>
          </ac:spMkLst>
        </pc:spChg>
        <pc:spChg chg="add mod">
          <ac:chgData name="Nedjm Eddine ADJOU" userId="S::nedjm.adjou@kodemade.com::811fd279-8d5e-490e-9a8a-88a987096bd8" providerId="AD" clId="Web-{AFEF0CB0-6B45-4750-BA6A-C4671383E331}" dt="2023-04-04T14:59:46.168" v="214"/>
          <ac:spMkLst>
            <pc:docMk/>
            <pc:sldMk cId="2142175109" sldId="271"/>
            <ac:spMk id="14" creationId="{231822E7-5DF8-5259-6963-8FCE58F24C7E}"/>
          </ac:spMkLst>
        </pc:spChg>
        <pc:graphicFrameChg chg="add del mod ord modGraphic">
          <ac:chgData name="Nedjm Eddine ADJOU" userId="S::nedjm.adjou@kodemade.com::811fd279-8d5e-490e-9a8a-88a987096bd8" providerId="AD" clId="Web-{AFEF0CB0-6B45-4750-BA6A-C4671383E331}" dt="2023-04-04T14:58:56.808" v="208"/>
          <ac:graphicFrameMkLst>
            <pc:docMk/>
            <pc:sldMk cId="2142175109" sldId="271"/>
            <ac:graphicFrameMk id="4" creationId="{A8E73702-ABCC-B3DB-F318-4EB1C825F3AB}"/>
          </ac:graphicFrameMkLst>
        </pc:graphicFrameChg>
      </pc:sldChg>
      <pc:sldChg chg="addSp delSp modSp new">
        <pc:chgData name="Nedjm Eddine ADJOU" userId="S::nedjm.adjou@kodemade.com::811fd279-8d5e-490e-9a8a-88a987096bd8" providerId="AD" clId="Web-{AFEF0CB0-6B45-4750-BA6A-C4671383E331}" dt="2023-04-04T15:06:40.695" v="270" actId="20577"/>
        <pc:sldMkLst>
          <pc:docMk/>
          <pc:sldMk cId="2821096022" sldId="272"/>
        </pc:sldMkLst>
        <pc:spChg chg="mod">
          <ac:chgData name="Nedjm Eddine ADJOU" userId="S::nedjm.adjou@kodemade.com::811fd279-8d5e-490e-9a8a-88a987096bd8" providerId="AD" clId="Web-{AFEF0CB0-6B45-4750-BA6A-C4671383E331}" dt="2023-04-04T15:06:40.695" v="270" actId="20577"/>
          <ac:spMkLst>
            <pc:docMk/>
            <pc:sldMk cId="2821096022" sldId="272"/>
            <ac:spMk id="2" creationId="{D5AB0E67-AE83-9E31-05FB-E8A9A572AA7F}"/>
          </ac:spMkLst>
        </pc:spChg>
        <pc:spChg chg="del">
          <ac:chgData name="Nedjm Eddine ADJOU" userId="S::nedjm.adjou@kodemade.com::811fd279-8d5e-490e-9a8a-88a987096bd8" providerId="AD" clId="Web-{AFEF0CB0-6B45-4750-BA6A-C4671383E331}" dt="2023-04-04T15:01:28.749" v="222"/>
          <ac:spMkLst>
            <pc:docMk/>
            <pc:sldMk cId="2821096022" sldId="272"/>
            <ac:spMk id="3" creationId="{EC0A3FA1-9F5B-B2C8-D67E-F0267F16C514}"/>
          </ac:spMkLst>
        </pc:spChg>
        <pc:spChg chg="add mod">
          <ac:chgData name="Nedjm Eddine ADJOU" userId="S::nedjm.adjou@kodemade.com::811fd279-8d5e-490e-9a8a-88a987096bd8" providerId="AD" clId="Web-{AFEF0CB0-6B45-4750-BA6A-C4671383E331}" dt="2023-04-04T15:02:58.736" v="241" actId="1076"/>
          <ac:spMkLst>
            <pc:docMk/>
            <pc:sldMk cId="2821096022" sldId="272"/>
            <ac:spMk id="5" creationId="{7E044A48-4226-D20B-9199-982C334A0E50}"/>
          </ac:spMkLst>
        </pc:spChg>
      </pc:sldChg>
      <pc:sldChg chg="addSp delSp modSp new">
        <pc:chgData name="Nedjm Eddine ADJOU" userId="S::nedjm.adjou@kodemade.com::811fd279-8d5e-490e-9a8a-88a987096bd8" providerId="AD" clId="Web-{AFEF0CB0-6B45-4750-BA6A-C4671383E331}" dt="2023-04-04T15:07:26.743" v="274"/>
        <pc:sldMkLst>
          <pc:docMk/>
          <pc:sldMk cId="4135232150" sldId="273"/>
        </pc:sldMkLst>
        <pc:spChg chg="mod">
          <ac:chgData name="Nedjm Eddine ADJOU" userId="S::nedjm.adjou@kodemade.com::811fd279-8d5e-490e-9a8a-88a987096bd8" providerId="AD" clId="Web-{AFEF0CB0-6B45-4750-BA6A-C4671383E331}" dt="2023-04-04T15:07:26.039" v="273" actId="1076"/>
          <ac:spMkLst>
            <pc:docMk/>
            <pc:sldMk cId="4135232150" sldId="273"/>
            <ac:spMk id="2" creationId="{E7F6BDA2-6E0A-E937-DF99-38FF4DE3AE83}"/>
          </ac:spMkLst>
        </pc:spChg>
        <pc:spChg chg="del">
          <ac:chgData name="Nedjm Eddine ADJOU" userId="S::nedjm.adjou@kodemade.com::811fd279-8d5e-490e-9a8a-88a987096bd8" providerId="AD" clId="Web-{AFEF0CB0-6B45-4750-BA6A-C4671383E331}" dt="2023-04-04T15:07:13.649" v="272"/>
          <ac:spMkLst>
            <pc:docMk/>
            <pc:sldMk cId="4135232150" sldId="273"/>
            <ac:spMk id="3" creationId="{C3D9D449-925C-DCAD-B9EA-F9EF2E81814C}"/>
          </ac:spMkLst>
        </pc:spChg>
        <pc:spChg chg="add">
          <ac:chgData name="Nedjm Eddine ADJOU" userId="S::nedjm.adjou@kodemade.com::811fd279-8d5e-490e-9a8a-88a987096bd8" providerId="AD" clId="Web-{AFEF0CB0-6B45-4750-BA6A-C4671383E331}" dt="2023-04-04T15:07:26.743" v="274"/>
          <ac:spMkLst>
            <pc:docMk/>
            <pc:sldMk cId="4135232150" sldId="273"/>
            <ac:spMk id="5" creationId="{D6EAE9E4-F821-3C9C-D762-0A8FA5EEAB2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D8AF6929-4F16-43A6-8368-BF93843271D3}" type="datetime1">
              <a:rPr lang="fr-FR" smtClean="0"/>
              <a:t>04/04/2023</a:t>
            </a:fld>
            <a:endParaRPr lang="fr-FR"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fr-FR" smtClean="0"/>
              <a:pPr algn="r" rtl="0"/>
              <a:t>‹N°›</a:t>
            </a:fld>
            <a:endParaRPr lang="fr-F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4D9CF8A1-AC6C-4B34-A6AF-5306B09514F1}" type="datetime1">
              <a:rPr lang="fr-FR" smtClean="0"/>
              <a:pPr/>
              <a:t>04/04/2023</a:t>
            </a:fld>
            <a:endParaRPr lang="fr-FR" dirty="0"/>
          </a:p>
        </p:txBody>
      </p:sp>
      <p:sp>
        <p:nvSpPr>
          <p:cNvPr id="4" name="Espace réservé d’image de diapositiv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fr-FR" dirty="0"/>
          </a:p>
        </p:txBody>
      </p:sp>
      <p:sp>
        <p:nvSpPr>
          <p:cNvPr id="5" name="Espace réservé des not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a:fld id="{3EBA5BD7-F043-4D1B-AA17-CD412FC534DE}" type="slidenum">
              <a:rPr lang="fr-FR" smtClean="0"/>
              <a:pPr algn="r"/>
              <a:t>‹N°›</a:t>
            </a:fld>
            <a:endParaRPr lang="fr-F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1</a:t>
            </a:fld>
            <a:endParaRPr lang="fr-FR" dirty="0"/>
          </a:p>
        </p:txBody>
      </p:sp>
    </p:spTree>
    <p:extLst>
      <p:ext uri="{BB962C8B-B14F-4D97-AF65-F5344CB8AC3E}">
        <p14:creationId xmlns:p14="http://schemas.microsoft.com/office/powerpoint/2010/main" val="3162862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2</a:t>
            </a:fld>
            <a:endParaRPr lang="fr-FR" dirty="0"/>
          </a:p>
        </p:txBody>
      </p:sp>
    </p:spTree>
    <p:extLst>
      <p:ext uri="{BB962C8B-B14F-4D97-AF65-F5344CB8AC3E}">
        <p14:creationId xmlns:p14="http://schemas.microsoft.com/office/powerpoint/2010/main" val="2869341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3</a:t>
            </a:fld>
            <a:endParaRPr lang="fr-FR" dirty="0"/>
          </a:p>
        </p:txBody>
      </p:sp>
    </p:spTree>
    <p:extLst>
      <p:ext uri="{BB962C8B-B14F-4D97-AF65-F5344CB8AC3E}">
        <p14:creationId xmlns:p14="http://schemas.microsoft.com/office/powerpoint/2010/main" val="342757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3EBA5BD7-F043-4D1B-AA17-CD412FC534DE}" type="slidenum">
              <a:rPr lang="fr-FR" smtClean="0"/>
              <a:pPr algn="r"/>
              <a:t>7</a:t>
            </a:fld>
            <a:endParaRPr lang="fr-FR" dirty="0"/>
          </a:p>
        </p:txBody>
      </p:sp>
    </p:spTree>
    <p:extLst>
      <p:ext uri="{BB962C8B-B14F-4D97-AF65-F5344CB8AC3E}">
        <p14:creationId xmlns:p14="http://schemas.microsoft.com/office/powerpoint/2010/main" val="949898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necteur droit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necteur droit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necteur droit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ignes inférieures"/>
          <p:cNvGrpSpPr/>
          <p:nvPr/>
        </p:nvGrpSpPr>
        <p:grpSpPr>
          <a:xfrm>
            <a:off x="-8916" y="6057149"/>
            <a:ext cx="5498726" cy="820207"/>
            <a:chOff x="-6689" y="4553748"/>
            <a:chExt cx="4125119" cy="615155"/>
          </a:xfrm>
        </p:grpSpPr>
        <p:sp>
          <p:nvSpPr>
            <p:cNvPr id="9" name="Forme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sp>
          <p:nvSpPr>
            <p:cNvPr id="10" name="Forme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sp>
          <p:nvSpPr>
            <p:cNvPr id="11" name="Forme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fr-FR" dirty="0"/>
            </a:p>
          </p:txBody>
        </p:sp>
      </p:grpSp>
      <p:sp>
        <p:nvSpPr>
          <p:cNvPr id="2" name="Titre 1"/>
          <p:cNvSpPr>
            <a:spLocks noGrp="1"/>
          </p:cNvSpPr>
          <p:nvPr>
            <p:ph type="ctrTitle"/>
          </p:nvPr>
        </p:nvSpPr>
        <p:spPr>
          <a:xfrm>
            <a:off x="1625176" y="584200"/>
            <a:ext cx="8735325" cy="2000251"/>
          </a:xfrm>
        </p:spPr>
        <p:txBody>
          <a:bodyPr rtlCol="0">
            <a:normAutofit/>
          </a:bodyPr>
          <a:lstStyle>
            <a:lvl1pPr algn="l" rtl="0">
              <a:defRPr sz="5400"/>
            </a:lvl1pPr>
          </a:lstStyle>
          <a:p>
            <a:pPr rtl="0"/>
            <a:r>
              <a:rPr lang="fr-FR"/>
              <a:t>Modifiez le style du titre</a:t>
            </a:r>
            <a:endParaRPr lang="fr-FR" dirty="0"/>
          </a:p>
        </p:txBody>
      </p:sp>
      <p:sp>
        <p:nvSpPr>
          <p:cNvPr id="3" name="Sous-titre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fr-FR"/>
              <a:t>Modifiez le style des sous-titres du masque</a:t>
            </a:r>
            <a:endParaRPr lang="fr-FR" dirty="0"/>
          </a:p>
        </p:txBody>
      </p:sp>
      <p:sp>
        <p:nvSpPr>
          <p:cNvPr id="22" name="Espace réservé de la date 21"/>
          <p:cNvSpPr>
            <a:spLocks noGrp="1"/>
          </p:cNvSpPr>
          <p:nvPr>
            <p:ph type="dt" sz="half" idx="10"/>
          </p:nvPr>
        </p:nvSpPr>
        <p:spPr/>
        <p:txBody>
          <a:bodyPr rtlCol="0"/>
          <a:lstStyle>
            <a:lvl1pPr>
              <a:defRPr/>
            </a:lvl1pPr>
          </a:lstStyle>
          <a:p>
            <a:fld id="{3E36D263-5C89-4D5D-8B05-0120FB33B4BA}" type="datetime1">
              <a:rPr lang="fr-FR" smtClean="0"/>
              <a:pPr/>
              <a:t>04/04/2023</a:t>
            </a:fld>
            <a:endParaRPr lang="fr-FR" dirty="0"/>
          </a:p>
        </p:txBody>
      </p:sp>
      <p:sp>
        <p:nvSpPr>
          <p:cNvPr id="23" name="Espace réservé du pied de page 22"/>
          <p:cNvSpPr>
            <a:spLocks noGrp="1"/>
          </p:cNvSpPr>
          <p:nvPr>
            <p:ph type="ftr" sz="quarter" idx="11"/>
          </p:nvPr>
        </p:nvSpPr>
        <p:spPr/>
        <p:txBody>
          <a:bodyPr rtlCol="0"/>
          <a:lstStyle/>
          <a:p>
            <a:pPr rtl="0"/>
            <a:endParaRPr lang="fr-FR" dirty="0"/>
          </a:p>
        </p:txBody>
      </p:sp>
      <p:sp>
        <p:nvSpPr>
          <p:cNvPr id="24" name="Espace réservé du numéro de diapositive 23"/>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texte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8A1D2FCC-4233-4F14-8EDB-8DB44C2A50E0}" type="datetime1">
              <a:rPr lang="fr-FR" smtClean="0"/>
              <a:pPr/>
              <a:t>04/04/2023</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6898" y="584200"/>
            <a:ext cx="2742486" cy="5588000"/>
          </a:xfrm>
        </p:spPr>
        <p:txBody>
          <a:bodyPr vert="eaVert" rtlCol="0"/>
          <a:lstStyle/>
          <a:p>
            <a:pPr rtl="0"/>
            <a:r>
              <a:rPr lang="fr-FR"/>
              <a:t>Modifiez le style du titre</a:t>
            </a:r>
            <a:endParaRPr lang="fr-FR" dirty="0"/>
          </a:p>
        </p:txBody>
      </p:sp>
      <p:sp>
        <p:nvSpPr>
          <p:cNvPr id="3" name="Espace réservé du texte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763F31CA-359D-41CC-AD54-062A6FB97288}" type="datetime1">
              <a:rPr lang="fr-FR" smtClean="0"/>
              <a:pPr/>
              <a:t>04/04/2023</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e la date 3"/>
          <p:cNvSpPr>
            <a:spLocks noGrp="1"/>
          </p:cNvSpPr>
          <p:nvPr>
            <p:ph type="dt" sz="half" idx="10"/>
          </p:nvPr>
        </p:nvSpPr>
        <p:spPr/>
        <p:txBody>
          <a:bodyPr rtlCol="0"/>
          <a:lstStyle>
            <a:lvl1pPr>
              <a:defRPr/>
            </a:lvl1pPr>
          </a:lstStyle>
          <a:p>
            <a:fld id="{E2899D0D-1C7F-4044-B286-354B51780DED}" type="datetime1">
              <a:rPr lang="fr-FR" smtClean="0"/>
              <a:pPr/>
              <a:t>04/04/2023</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necteur droit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necteur droit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necteur droit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re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fr-FR"/>
              <a:t>Modifiez le style du titre</a:t>
            </a:r>
            <a:endParaRPr lang="fr-FR" dirty="0"/>
          </a:p>
        </p:txBody>
      </p:sp>
      <p:sp>
        <p:nvSpPr>
          <p:cNvPr id="3" name="Espace réservé du texte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fr-FR"/>
              <a:t>Cliquez pour modifier les styles du texte du masque</a:t>
            </a:r>
          </a:p>
        </p:txBody>
      </p:sp>
      <p:sp>
        <p:nvSpPr>
          <p:cNvPr id="4" name="Espace réservé de la date 3"/>
          <p:cNvSpPr>
            <a:spLocks noGrp="1"/>
          </p:cNvSpPr>
          <p:nvPr>
            <p:ph type="dt" sz="half" idx="10"/>
          </p:nvPr>
        </p:nvSpPr>
        <p:spPr/>
        <p:txBody>
          <a:bodyPr rtlCol="0"/>
          <a:lstStyle>
            <a:lvl1pPr>
              <a:defRPr/>
            </a:lvl1pPr>
          </a:lstStyle>
          <a:p>
            <a:fld id="{BEFD5C92-4BB1-4FBC-932D-AE246A545D97}" type="datetime1">
              <a:rPr lang="fr-FR" smtClean="0"/>
              <a:pPr/>
              <a:t>04/04/2023</a:t>
            </a:fld>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6" name="Espace réservé du numéro de diapositive 5"/>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p:cNvSpPr>
            <a:spLocks noGrp="1"/>
          </p:cNvSpPr>
          <p:nvPr>
            <p:ph type="dt" sz="half" idx="10"/>
          </p:nvPr>
        </p:nvSpPr>
        <p:spPr/>
        <p:txBody>
          <a:bodyPr rtlCol="0"/>
          <a:lstStyle>
            <a:lvl1pPr>
              <a:defRPr/>
            </a:lvl1pPr>
          </a:lstStyle>
          <a:p>
            <a:fld id="{6B22FCC3-3DC7-4160-A3CE-82200479EFA7}" type="datetime1">
              <a:rPr lang="fr-FR" smtClean="0"/>
              <a:pPr/>
              <a:t>04/04/2023</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lgn="l" rtl="0">
              <a:defRPr/>
            </a:lvl1pPr>
          </a:lstStyle>
          <a:p>
            <a:pPr rtl="0"/>
            <a:r>
              <a:rPr lang="fr-FR"/>
              <a:t>Modifiez le style du titre</a:t>
            </a:r>
            <a:endParaRPr lang="fr-FR" dirty="0"/>
          </a:p>
        </p:txBody>
      </p:sp>
      <p:sp>
        <p:nvSpPr>
          <p:cNvPr id="3" name="Espace réservé du texte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a:t>Cliquez pour modifier les styles du texte du masque</a:t>
            </a:r>
          </a:p>
        </p:txBody>
      </p:sp>
      <p:sp>
        <p:nvSpPr>
          <p:cNvPr id="4" name="Espace réservé du contenu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texte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fr-FR"/>
              <a:t>Cliquez pour modifier les styles du texte du masque</a:t>
            </a:r>
          </a:p>
        </p:txBody>
      </p:sp>
      <p:sp>
        <p:nvSpPr>
          <p:cNvPr id="6" name="Espace réservé du contenu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7" name="Espace réservé de la date 6"/>
          <p:cNvSpPr>
            <a:spLocks noGrp="1"/>
          </p:cNvSpPr>
          <p:nvPr>
            <p:ph type="dt" sz="half" idx="10"/>
          </p:nvPr>
        </p:nvSpPr>
        <p:spPr/>
        <p:txBody>
          <a:bodyPr rtlCol="0"/>
          <a:lstStyle>
            <a:lvl1pPr>
              <a:defRPr/>
            </a:lvl1pPr>
          </a:lstStyle>
          <a:p>
            <a:fld id="{17AB33AB-93D8-496F-A7A3-D08F359C34C7}" type="datetime1">
              <a:rPr lang="fr-FR" smtClean="0"/>
              <a:pPr/>
              <a:t>04/04/2023</a:t>
            </a:fld>
            <a:endParaRPr lang="fr-FR" dirty="0"/>
          </a:p>
        </p:txBody>
      </p:sp>
      <p:sp>
        <p:nvSpPr>
          <p:cNvPr id="8" name="Espace réservé du pied de page 7"/>
          <p:cNvSpPr>
            <a:spLocks noGrp="1"/>
          </p:cNvSpPr>
          <p:nvPr>
            <p:ph type="ftr" sz="quarter" idx="11"/>
          </p:nvPr>
        </p:nvSpPr>
        <p:spPr/>
        <p:txBody>
          <a:bodyPr rtlCol="0"/>
          <a:lstStyle/>
          <a:p>
            <a:pPr rtl="0"/>
            <a:endParaRPr lang="fr-FR" dirty="0"/>
          </a:p>
        </p:txBody>
      </p:sp>
      <p:sp>
        <p:nvSpPr>
          <p:cNvPr id="9" name="Espace réservé du numéro de diapositive 8"/>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e la date 2"/>
          <p:cNvSpPr>
            <a:spLocks noGrp="1"/>
          </p:cNvSpPr>
          <p:nvPr>
            <p:ph type="dt" sz="half" idx="10"/>
          </p:nvPr>
        </p:nvSpPr>
        <p:spPr/>
        <p:txBody>
          <a:bodyPr rtlCol="0"/>
          <a:lstStyle>
            <a:lvl1pPr>
              <a:defRPr/>
            </a:lvl1pPr>
          </a:lstStyle>
          <a:p>
            <a:fld id="{5B80ABE1-D260-4843-B80F-7D5268AEEE07}" type="datetime1">
              <a:rPr lang="fr-FR" smtClean="0"/>
              <a:pPr/>
              <a:t>04/04/2023</a:t>
            </a:fld>
            <a:endParaRPr lang="fr-FR" dirty="0"/>
          </a:p>
        </p:txBody>
      </p:sp>
      <p:sp>
        <p:nvSpPr>
          <p:cNvPr id="4" name="Espace réservé du pied de page 3"/>
          <p:cNvSpPr>
            <a:spLocks noGrp="1"/>
          </p:cNvSpPr>
          <p:nvPr>
            <p:ph type="ftr" sz="quarter" idx="11"/>
          </p:nvPr>
        </p:nvSpPr>
        <p:spPr/>
        <p:txBody>
          <a:bodyPr rtlCol="0"/>
          <a:lstStyle/>
          <a:p>
            <a:pPr rtl="0"/>
            <a:endParaRPr lang="fr-FR" dirty="0"/>
          </a:p>
        </p:txBody>
      </p:sp>
      <p:sp>
        <p:nvSpPr>
          <p:cNvPr id="5" name="Espace réservé du numéro de diapositive 4"/>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lvl1pPr>
              <a:defRPr/>
            </a:lvl1pPr>
          </a:lstStyle>
          <a:p>
            <a:fld id="{88B7253B-1B29-4A13-B3F4-5ABF9F84795C}" type="datetime1">
              <a:rPr lang="fr-FR" smtClean="0"/>
              <a:pPr/>
              <a:t>04/04/2023</a:t>
            </a:fld>
            <a:endParaRPr lang="fr-FR" dirty="0"/>
          </a:p>
        </p:txBody>
      </p:sp>
      <p:sp>
        <p:nvSpPr>
          <p:cNvPr id="3" name="Espace réservé du pied de page 2"/>
          <p:cNvSpPr>
            <a:spLocks noGrp="1"/>
          </p:cNvSpPr>
          <p:nvPr>
            <p:ph type="ftr" sz="quarter" idx="11"/>
          </p:nvPr>
        </p:nvSpPr>
        <p:spPr/>
        <p:txBody>
          <a:bodyPr rtlCol="0"/>
          <a:lstStyle/>
          <a:p>
            <a:pPr rtl="0"/>
            <a:endParaRPr lang="fr-FR" dirty="0"/>
          </a:p>
        </p:txBody>
      </p:sp>
      <p:sp>
        <p:nvSpPr>
          <p:cNvPr id="4" name="Espace réservé du numéro de diapositive 3"/>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fr-FR"/>
              <a:t>Modifiez le style du titre</a:t>
            </a:r>
            <a:endParaRPr lang="fr-FR" dirty="0"/>
          </a:p>
        </p:txBody>
      </p:sp>
      <p:sp>
        <p:nvSpPr>
          <p:cNvPr id="4" name="Espace réservé du texte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Cliquez pour modifier les styles du texte du masque</a:t>
            </a:r>
          </a:p>
        </p:txBody>
      </p:sp>
      <p:sp>
        <p:nvSpPr>
          <p:cNvPr id="3" name="Espace réservé du contenu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e la date 4"/>
          <p:cNvSpPr>
            <a:spLocks noGrp="1"/>
          </p:cNvSpPr>
          <p:nvPr>
            <p:ph type="dt" sz="half" idx="10"/>
          </p:nvPr>
        </p:nvSpPr>
        <p:spPr/>
        <p:txBody>
          <a:bodyPr rtlCol="0"/>
          <a:lstStyle>
            <a:lvl1pPr>
              <a:defRPr/>
            </a:lvl1pPr>
          </a:lstStyle>
          <a:p>
            <a:fld id="{3FF95AA5-BF1E-4EB9-A1D5-0AB2DD60A2D9}" type="datetime1">
              <a:rPr lang="fr-FR" smtClean="0"/>
              <a:pPr/>
              <a:t>04/04/2023</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fr-FR"/>
              <a:t>Modifiez le style du titre</a:t>
            </a:r>
            <a:endParaRPr lang="fr-FR" dirty="0"/>
          </a:p>
        </p:txBody>
      </p:sp>
      <p:sp>
        <p:nvSpPr>
          <p:cNvPr id="4" name="Espace réservé du texte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fr-FR"/>
              <a:t>Cliquez pour modifier les styles du texte du masque</a:t>
            </a:r>
          </a:p>
        </p:txBody>
      </p:sp>
      <p:sp>
        <p:nvSpPr>
          <p:cNvPr id="3" name="Espace réservé d’image 2" descr="Espace réservé vide pour ajouter une image. Cliquez sur l’espace réservé et sélectionnez l’image à ajoute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fr-FR"/>
              <a:t>Cliquez sur l'icône pour ajouter une image</a:t>
            </a:r>
            <a:endParaRPr lang="fr-FR" dirty="0"/>
          </a:p>
        </p:txBody>
      </p:sp>
      <p:sp>
        <p:nvSpPr>
          <p:cNvPr id="5" name="Espace réservé de la date 4"/>
          <p:cNvSpPr>
            <a:spLocks noGrp="1"/>
          </p:cNvSpPr>
          <p:nvPr>
            <p:ph type="dt" sz="half" idx="10"/>
          </p:nvPr>
        </p:nvSpPr>
        <p:spPr/>
        <p:txBody>
          <a:bodyPr rtlCol="0"/>
          <a:lstStyle>
            <a:lvl1pPr>
              <a:defRPr/>
            </a:lvl1pPr>
          </a:lstStyle>
          <a:p>
            <a:fld id="{6F7BC923-82FA-41E3-BF4E-E946B22CD3AC}" type="datetime1">
              <a:rPr lang="fr-FR" smtClean="0"/>
              <a:pPr/>
              <a:t>04/04/2023</a:t>
            </a:fld>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7" name="Espace réservé du numéro de diapositive 6"/>
          <p:cNvSpPr>
            <a:spLocks noGrp="1"/>
          </p:cNvSpPr>
          <p:nvPr>
            <p:ph type="sldNum" sz="quarter" idx="12"/>
          </p:nvPr>
        </p:nvSpPr>
        <p:spPr/>
        <p:txBody>
          <a:bodyPr rtlCol="0"/>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15" name="lignes de gauche"/>
          <p:cNvGrpSpPr/>
          <p:nvPr/>
        </p:nvGrpSpPr>
        <p:grpSpPr>
          <a:xfrm>
            <a:off x="-15870" y="-3174"/>
            <a:ext cx="819993" cy="5229225"/>
            <a:chOff x="-11906" y="-2381"/>
            <a:chExt cx="615155" cy="3921919"/>
          </a:xfrm>
        </p:grpSpPr>
        <p:sp>
          <p:nvSpPr>
            <p:cNvPr id="10" name="Forme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1" name="Forme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14" name="Forme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sp>
        <p:nvSpPr>
          <p:cNvPr id="2" name="Espace réservé du titre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fr-FR" dirty="0"/>
              <a:t>Modifiez le style du titre</a:t>
            </a:r>
          </a:p>
        </p:txBody>
      </p:sp>
      <p:sp>
        <p:nvSpPr>
          <p:cNvPr id="3" name="Espace réservé du texte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4" name="Espace réservé de la date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64A97F8E-A89E-4ECD-B8CE-87968877804C}" type="datetime1">
              <a:rPr lang="fr-FR" smtClean="0"/>
              <a:pPr/>
              <a:t>04/04/2023</a:t>
            </a:fld>
            <a:endParaRPr lang="fr-FR" dirty="0"/>
          </a:p>
        </p:txBody>
      </p:sp>
      <p:sp>
        <p:nvSpPr>
          <p:cNvPr id="5" name="Espace réservé du pied de page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fr-FR" dirty="0"/>
          </a:p>
        </p:txBody>
      </p:sp>
      <p:sp>
        <p:nvSpPr>
          <p:cNvPr id="6" name="Espace réservé du numéro de diapositive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pPr algn="r"/>
            <a:fld id="{C014DD1E-5D91-48A3-AD6D-45FBA980D106}" type="slidenum">
              <a:rPr lang="fr-FR" smtClean="0"/>
              <a:pPr algn="r"/>
              <a:t>‹N°›</a:t>
            </a:fld>
            <a:endParaRPr lang="fr-F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16298" y="1260976"/>
            <a:ext cx="9614814" cy="4064419"/>
          </a:xfrm>
        </p:spPr>
        <p:txBody>
          <a:bodyPr rtlCol="0">
            <a:normAutofit fontScale="90000"/>
          </a:bodyPr>
          <a:lstStyle/>
          <a:p>
            <a:r>
              <a:rPr lang="fr-FR" dirty="0">
                <a:solidFill>
                  <a:schemeClr val="bg1"/>
                </a:solidFill>
              </a:rPr>
              <a:t>TP Jenkins</a:t>
            </a:r>
            <a:br>
              <a:rPr lang="fr-FR" dirty="0">
                <a:solidFill>
                  <a:schemeClr val="bg1"/>
                </a:solidFill>
                <a:cs typeface="Calibri"/>
              </a:rPr>
            </a:br>
            <a:br>
              <a:rPr lang="fr-FR" dirty="0">
                <a:cs typeface="Calibri"/>
              </a:rPr>
            </a:br>
            <a:r>
              <a:rPr lang="fr-FR" dirty="0">
                <a:solidFill>
                  <a:schemeClr val="bg1"/>
                </a:solidFill>
                <a:cs typeface="Calibri"/>
              </a:rPr>
              <a:t>Configuration d'un Job Jenkins afin de lancer </a:t>
            </a:r>
            <a:r>
              <a:rPr lang="fr-FR" dirty="0" err="1">
                <a:solidFill>
                  <a:schemeClr val="bg1"/>
                </a:solidFill>
                <a:cs typeface="Calibri"/>
              </a:rPr>
              <a:t>Terraform</a:t>
            </a:r>
            <a:r>
              <a:rPr lang="fr-FR" dirty="0">
                <a:solidFill>
                  <a:schemeClr val="bg1"/>
                </a:solidFill>
                <a:cs typeface="Calibri"/>
              </a:rPr>
              <a:t> pour la création d'une EC2</a:t>
            </a:r>
            <a:br>
              <a:rPr lang="fr-FR" dirty="0">
                <a:cs typeface="Calibri"/>
              </a:rPr>
            </a:br>
            <a:br>
              <a:rPr lang="fr-FR" dirty="0">
                <a:cs typeface="Calibri"/>
              </a:rPr>
            </a:br>
            <a:endParaRPr lang="fr-FR">
              <a:solidFill>
                <a:schemeClr val="bg1"/>
              </a:solidFill>
              <a:cs typeface="Calibri"/>
            </a:endParaRPr>
          </a:p>
        </p:txBody>
      </p:sp>
      <p:pic>
        <p:nvPicPr>
          <p:cNvPr id="3" name="Image 2">
            <a:extLst>
              <a:ext uri="{FF2B5EF4-FFF2-40B4-BE49-F238E27FC236}">
                <a16:creationId xmlns:a16="http://schemas.microsoft.com/office/drawing/2014/main" id="{D328F4C4-DEA1-C185-26D6-7BECFA4C6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1224" y="6669360"/>
            <a:ext cx="1257601" cy="188640"/>
          </a:xfrm>
          <a:prstGeom prst="rect">
            <a:avLst/>
          </a:prstGeom>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B7A65C9A-52A5-264F-2E64-1E086E4284F3}"/>
              </a:ext>
            </a:extLst>
          </p:cNvPr>
          <p:cNvSpPr txBox="1"/>
          <p:nvPr/>
        </p:nvSpPr>
        <p:spPr>
          <a:xfrm>
            <a:off x="1" y="0"/>
            <a:ext cx="12188824" cy="707886"/>
          </a:xfrm>
          <a:prstGeom prst="rect">
            <a:avLst/>
          </a:prstGeom>
          <a:noFill/>
        </p:spPr>
        <p:txBody>
          <a:bodyPr wrap="square" rtlCol="0">
            <a:spAutoFit/>
          </a:bodyPr>
          <a:lstStyle/>
          <a:p>
            <a:pPr algn="r"/>
            <a:r>
              <a:rPr lang="fr-FR" sz="4000" b="1" dirty="0">
                <a:solidFill>
                  <a:schemeClr val="bg1">
                    <a:lumMod val="95000"/>
                    <a:lumOff val="5000"/>
                  </a:schemeClr>
                </a:solidFill>
                <a:latin typeface="+mj-lt"/>
                <a:cs typeface="Times New Roman" panose="02020603050405020304" pitchFamily="18" charset="0"/>
              </a:rPr>
              <a:t>PLAN</a:t>
            </a:r>
          </a:p>
        </p:txBody>
      </p:sp>
      <p:pic>
        <p:nvPicPr>
          <p:cNvPr id="7" name="Image 6">
            <a:extLst>
              <a:ext uri="{FF2B5EF4-FFF2-40B4-BE49-F238E27FC236}">
                <a16:creationId xmlns:a16="http://schemas.microsoft.com/office/drawing/2014/main" id="{825A07E3-A31D-1720-EF12-6870901EB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69360"/>
            <a:ext cx="1257601" cy="188640"/>
          </a:xfrm>
          <a:prstGeom prst="rect">
            <a:avLst/>
          </a:prstGeom>
        </p:spPr>
      </p:pic>
      <p:sp>
        <p:nvSpPr>
          <p:cNvPr id="3" name="Titre 1">
            <a:extLst>
              <a:ext uri="{FF2B5EF4-FFF2-40B4-BE49-F238E27FC236}">
                <a16:creationId xmlns:a16="http://schemas.microsoft.com/office/drawing/2014/main" id="{B0CDC663-F623-D5D0-EBF6-1391EF32AACE}"/>
              </a:ext>
            </a:extLst>
          </p:cNvPr>
          <p:cNvSpPr txBox="1">
            <a:spLocks/>
          </p:cNvSpPr>
          <p:nvPr/>
        </p:nvSpPr>
        <p:spPr>
          <a:xfrm>
            <a:off x="1016298" y="1260976"/>
            <a:ext cx="9614814" cy="4064419"/>
          </a:xfrm>
          <a:prstGeom prst="rect">
            <a:avLst/>
          </a:prstGeom>
        </p:spPr>
        <p:txBody>
          <a:bodyPr vert="horz" lIns="121899" tIns="60949" rIns="121899" bIns="60949" rtlCol="0" anchor="b">
            <a:normAutofit fontScale="97500"/>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br>
              <a:rPr lang="fr-FR" dirty="0">
                <a:solidFill>
                  <a:schemeClr val="bg1"/>
                </a:solidFill>
                <a:cs typeface="Calibri"/>
              </a:rPr>
            </a:br>
            <a:br>
              <a:rPr lang="fr-FR" dirty="0">
                <a:cs typeface="Calibri"/>
              </a:rPr>
            </a:br>
            <a:endParaRPr lang="fr-FR" dirty="0">
              <a:solidFill>
                <a:schemeClr val="bg1"/>
              </a:solidFill>
              <a:cs typeface="Calibri"/>
            </a:endParaRPr>
          </a:p>
        </p:txBody>
      </p:sp>
      <p:sp>
        <p:nvSpPr>
          <p:cNvPr id="5" name="Titre 1">
            <a:extLst>
              <a:ext uri="{FF2B5EF4-FFF2-40B4-BE49-F238E27FC236}">
                <a16:creationId xmlns:a16="http://schemas.microsoft.com/office/drawing/2014/main" id="{2E1E500E-AADD-B904-9B1C-1A43BE581653}"/>
              </a:ext>
            </a:extLst>
          </p:cNvPr>
          <p:cNvSpPr txBox="1">
            <a:spLocks/>
          </p:cNvSpPr>
          <p:nvPr/>
        </p:nvSpPr>
        <p:spPr>
          <a:xfrm>
            <a:off x="1168698" y="1413376"/>
            <a:ext cx="9614814" cy="4064419"/>
          </a:xfrm>
          <a:prstGeom prst="rect">
            <a:avLst/>
          </a:prstGeom>
        </p:spPr>
        <p:txBody>
          <a:bodyPr vert="horz" lIns="121899" tIns="60949" rIns="121899" bIns="60949" rtlCol="0" anchor="b">
            <a:normAutofit fontScale="97500"/>
          </a:bodyPr>
          <a:lstStyle>
            <a:lvl1pPr algn="l" defTabSz="1218987" rtl="0" eaLnBrk="1" latinLnBrk="0" hangingPunct="1">
              <a:lnSpc>
                <a:spcPct val="90000"/>
              </a:lnSpc>
              <a:spcBef>
                <a:spcPct val="0"/>
              </a:spcBef>
              <a:buNone/>
              <a:defRPr sz="5400" b="0" kern="1200" cap="none" baseline="0">
                <a:solidFill>
                  <a:schemeClr val="tx1"/>
                </a:solidFill>
                <a:latin typeface="+mj-lt"/>
                <a:ea typeface="+mj-ea"/>
                <a:cs typeface="+mj-cs"/>
              </a:defRPr>
            </a:lvl1pPr>
          </a:lstStyle>
          <a:p>
            <a:br>
              <a:rPr lang="fr-FR" dirty="0">
                <a:cs typeface="Calibri"/>
              </a:rPr>
            </a:br>
            <a:endParaRPr lang="fr-FR">
              <a:solidFill>
                <a:schemeClr val="bg1"/>
              </a:solidFill>
              <a:cs typeface="Calibri"/>
            </a:endParaRPr>
          </a:p>
        </p:txBody>
      </p:sp>
      <p:sp>
        <p:nvSpPr>
          <p:cNvPr id="2" name="ZoneTexte 1">
            <a:extLst>
              <a:ext uri="{FF2B5EF4-FFF2-40B4-BE49-F238E27FC236}">
                <a16:creationId xmlns:a16="http://schemas.microsoft.com/office/drawing/2014/main" id="{F6ACCF37-98B0-BA0F-92BA-567F35227402}"/>
              </a:ext>
            </a:extLst>
          </p:cNvPr>
          <p:cNvSpPr txBox="1"/>
          <p:nvPr/>
        </p:nvSpPr>
        <p:spPr>
          <a:xfrm>
            <a:off x="1621595" y="777014"/>
            <a:ext cx="7685689" cy="3547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fr-FR" sz="2800"/>
          </a:p>
        </p:txBody>
      </p:sp>
      <p:sp>
        <p:nvSpPr>
          <p:cNvPr id="4" name="ZoneTexte 3">
            <a:extLst>
              <a:ext uri="{FF2B5EF4-FFF2-40B4-BE49-F238E27FC236}">
                <a16:creationId xmlns:a16="http://schemas.microsoft.com/office/drawing/2014/main" id="{7096FEE6-287F-0BFA-6E5A-52EBE72E1334}"/>
              </a:ext>
            </a:extLst>
          </p:cNvPr>
          <p:cNvSpPr txBox="1"/>
          <p:nvPr/>
        </p:nvSpPr>
        <p:spPr>
          <a:xfrm>
            <a:off x="1169335" y="1030389"/>
            <a:ext cx="932036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fr-FR" sz="3200" dirty="0">
                <a:solidFill>
                  <a:schemeClr val="bg1"/>
                </a:solidFill>
                <a:cs typeface="Calibri"/>
              </a:rPr>
              <a:t>Introduction </a:t>
            </a:r>
            <a:endParaRPr lang="fr-FR" sz="3200">
              <a:solidFill>
                <a:schemeClr val="bg1"/>
              </a:solidFill>
              <a:cs typeface="Calibri"/>
            </a:endParaRPr>
          </a:p>
          <a:p>
            <a:pPr marL="342900" indent="-342900">
              <a:buFont typeface="Arial"/>
              <a:buChar char="•"/>
            </a:pPr>
            <a:r>
              <a:rPr lang="fr-FR" sz="3200" dirty="0">
                <a:solidFill>
                  <a:schemeClr val="bg1"/>
                </a:solidFill>
                <a:ea typeface="+mn-lt"/>
                <a:cs typeface="+mn-lt"/>
              </a:rPr>
              <a:t>Installation et configuration de l'environnement</a:t>
            </a:r>
          </a:p>
          <a:p>
            <a:pPr marL="342900" indent="-342900">
              <a:buFont typeface="Arial"/>
              <a:buChar char="•"/>
            </a:pPr>
            <a:r>
              <a:rPr lang="fr-FR" sz="3200" dirty="0">
                <a:solidFill>
                  <a:schemeClr val="bg1"/>
                </a:solidFill>
                <a:ea typeface="+mn-lt"/>
                <a:cs typeface="+mn-lt"/>
              </a:rPr>
              <a:t>Configuration du pipeline Jenkins</a:t>
            </a:r>
          </a:p>
          <a:p>
            <a:pPr marL="342900" indent="-342900">
              <a:buFont typeface="Arial"/>
              <a:buChar char="•"/>
            </a:pPr>
            <a:r>
              <a:rPr lang="fr-FR" sz="3200" dirty="0">
                <a:solidFill>
                  <a:schemeClr val="bg1"/>
                </a:solidFill>
                <a:ea typeface="+mn-lt"/>
                <a:cs typeface="+mn-lt"/>
              </a:rPr>
              <a:t>Test et validation du pipeline Jenkins</a:t>
            </a:r>
          </a:p>
          <a:p>
            <a:pPr marL="342900" indent="-342900">
              <a:buFont typeface="Arial"/>
              <a:buChar char="•"/>
            </a:pPr>
            <a:r>
              <a:rPr lang="fr-FR" sz="3200" dirty="0">
                <a:solidFill>
                  <a:schemeClr val="bg1"/>
                </a:solidFill>
                <a:ea typeface="+mn-lt"/>
                <a:cs typeface="+mn-lt"/>
              </a:rPr>
              <a:t>Conclusion</a:t>
            </a: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C96497F-2BB3-3E1E-AA85-19EBF11D31A0}"/>
              </a:ext>
            </a:extLst>
          </p:cNvPr>
          <p:cNvSpPr txBox="1"/>
          <p:nvPr/>
        </p:nvSpPr>
        <p:spPr>
          <a:xfrm>
            <a:off x="1" y="0"/>
            <a:ext cx="12188824" cy="707886"/>
          </a:xfrm>
          <a:prstGeom prst="rect">
            <a:avLst/>
          </a:prstGeom>
          <a:noFill/>
        </p:spPr>
        <p:txBody>
          <a:bodyPr wrap="square" rtlCol="0">
            <a:spAutoFit/>
          </a:bodyPr>
          <a:lstStyle/>
          <a:p>
            <a:pPr algn="r"/>
            <a:r>
              <a:rPr lang="fr-FR" sz="4000" b="1" dirty="0">
                <a:solidFill>
                  <a:schemeClr val="bg1">
                    <a:lumMod val="95000"/>
                    <a:lumOff val="5000"/>
                  </a:schemeClr>
                </a:solidFill>
                <a:latin typeface="+mj-lt"/>
                <a:cs typeface="Times New Roman" panose="02020603050405020304" pitchFamily="18" charset="0"/>
              </a:rPr>
              <a:t>Introduction</a:t>
            </a:r>
          </a:p>
        </p:txBody>
      </p:sp>
      <p:pic>
        <p:nvPicPr>
          <p:cNvPr id="7" name="Image 6">
            <a:extLst>
              <a:ext uri="{FF2B5EF4-FFF2-40B4-BE49-F238E27FC236}">
                <a16:creationId xmlns:a16="http://schemas.microsoft.com/office/drawing/2014/main" id="{8308ABD8-8810-DEA6-0E3C-910AD070E3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69360"/>
            <a:ext cx="1257601" cy="188640"/>
          </a:xfrm>
          <a:prstGeom prst="rect">
            <a:avLst/>
          </a:prstGeom>
        </p:spPr>
      </p:pic>
      <p:sp>
        <p:nvSpPr>
          <p:cNvPr id="3" name="ZoneTexte 2">
            <a:extLst>
              <a:ext uri="{FF2B5EF4-FFF2-40B4-BE49-F238E27FC236}">
                <a16:creationId xmlns:a16="http://schemas.microsoft.com/office/drawing/2014/main" id="{CBAD1AEA-811E-E3B6-E069-5811D0637ED2}"/>
              </a:ext>
            </a:extLst>
          </p:cNvPr>
          <p:cNvSpPr txBox="1"/>
          <p:nvPr/>
        </p:nvSpPr>
        <p:spPr>
          <a:xfrm>
            <a:off x="1130101" y="1200531"/>
            <a:ext cx="10458161"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FR" sz="3200" dirty="0">
                <a:solidFill>
                  <a:schemeClr val="bg1"/>
                </a:solidFill>
                <a:ea typeface="+mn-lt"/>
                <a:cs typeface="+mn-lt"/>
              </a:rPr>
              <a:t>Dans cette présentation de TP Jenkins, nous allons voir comment créer un pipeline Jenkins pour récupérer un dossier </a:t>
            </a:r>
            <a:r>
              <a:rPr lang="fr-FR" sz="3200" dirty="0" err="1">
                <a:solidFill>
                  <a:schemeClr val="bg1"/>
                </a:solidFill>
                <a:ea typeface="+mn-lt"/>
                <a:cs typeface="+mn-lt"/>
              </a:rPr>
              <a:t>Terraform</a:t>
            </a:r>
            <a:r>
              <a:rPr lang="fr-FR" sz="3200" dirty="0">
                <a:solidFill>
                  <a:schemeClr val="bg1"/>
                </a:solidFill>
                <a:ea typeface="+mn-lt"/>
                <a:cs typeface="+mn-lt"/>
              </a:rPr>
              <a:t> depuis </a:t>
            </a:r>
            <a:r>
              <a:rPr lang="fr-FR" sz="3200" dirty="0" err="1">
                <a:solidFill>
                  <a:schemeClr val="bg1"/>
                </a:solidFill>
                <a:ea typeface="+mn-lt"/>
                <a:cs typeface="+mn-lt"/>
              </a:rPr>
              <a:t>GitLab</a:t>
            </a:r>
            <a:r>
              <a:rPr lang="fr-FR" sz="3200" dirty="0">
                <a:solidFill>
                  <a:schemeClr val="bg1"/>
                </a:solidFill>
                <a:ea typeface="+mn-lt"/>
                <a:cs typeface="+mn-lt"/>
              </a:rPr>
              <a:t> et exécuter le "main.tf" de </a:t>
            </a:r>
            <a:r>
              <a:rPr lang="fr-FR" sz="3200" dirty="0" err="1">
                <a:solidFill>
                  <a:schemeClr val="bg1"/>
                </a:solidFill>
                <a:ea typeface="+mn-lt"/>
                <a:cs typeface="+mn-lt"/>
              </a:rPr>
              <a:t>Terraform</a:t>
            </a:r>
            <a:r>
              <a:rPr lang="fr-FR" sz="3200" dirty="0">
                <a:solidFill>
                  <a:schemeClr val="bg1"/>
                </a:solidFill>
                <a:ea typeface="+mn-lt"/>
                <a:cs typeface="+mn-lt"/>
              </a:rPr>
              <a:t> afin de créer une ressource EC2. Nous allons utiliser ces deux outils pour automatiser la création d'une ressource EC2 dans AWS à l'aide de </a:t>
            </a:r>
            <a:r>
              <a:rPr lang="fr-FR" sz="3200" dirty="0" err="1">
                <a:solidFill>
                  <a:schemeClr val="bg1"/>
                </a:solidFill>
                <a:ea typeface="+mn-lt"/>
                <a:cs typeface="+mn-lt"/>
              </a:rPr>
              <a:t>Webhook</a:t>
            </a:r>
            <a:r>
              <a:rPr lang="fr-FR" sz="3200" dirty="0">
                <a:solidFill>
                  <a:schemeClr val="bg1"/>
                </a:solidFill>
                <a:ea typeface="+mn-lt"/>
                <a:cs typeface="+mn-lt"/>
              </a:rPr>
              <a:t> qui nous permet d'exécuter le job Jenkins dés une validation de merge </a:t>
            </a:r>
            <a:r>
              <a:rPr lang="fr-FR" sz="3200" dirty="0" err="1">
                <a:solidFill>
                  <a:schemeClr val="bg1"/>
                </a:solidFill>
                <a:ea typeface="+mn-lt"/>
                <a:cs typeface="+mn-lt"/>
              </a:rPr>
              <a:t>request</a:t>
            </a:r>
            <a:r>
              <a:rPr lang="fr-FR" sz="3200" dirty="0">
                <a:solidFill>
                  <a:schemeClr val="bg1"/>
                </a:solidFill>
                <a:ea typeface="+mn-lt"/>
                <a:cs typeface="+mn-lt"/>
              </a:rPr>
              <a:t> sur la </a:t>
            </a:r>
            <a:r>
              <a:rPr lang="fr-FR" sz="3200" dirty="0" err="1">
                <a:solidFill>
                  <a:schemeClr val="bg1"/>
                </a:solidFill>
                <a:ea typeface="+mn-lt"/>
                <a:cs typeface="+mn-lt"/>
              </a:rPr>
              <a:t>branch</a:t>
            </a:r>
            <a:r>
              <a:rPr lang="fr-FR" sz="3200" dirty="0">
                <a:solidFill>
                  <a:schemeClr val="bg1"/>
                </a:solidFill>
                <a:ea typeface="+mn-lt"/>
                <a:cs typeface="+mn-lt"/>
              </a:rPr>
              <a:t> main dans le repos GITLAB. </a:t>
            </a:r>
            <a:endParaRPr lang="fr-FR" dirty="0">
              <a:solidFill>
                <a:schemeClr val="bg1"/>
              </a:solidFill>
              <a:cs typeface="Calibri"/>
            </a:endParaRP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E34EE4-C869-D716-D17C-D25F96663121}"/>
              </a:ext>
            </a:extLst>
          </p:cNvPr>
          <p:cNvSpPr>
            <a:spLocks noGrp="1"/>
          </p:cNvSpPr>
          <p:nvPr>
            <p:ph type="title"/>
          </p:nvPr>
        </p:nvSpPr>
        <p:spPr>
          <a:xfrm>
            <a:off x="1235231" y="1076555"/>
            <a:ext cx="10360501" cy="3107396"/>
          </a:xfrm>
        </p:spPr>
        <p:txBody>
          <a:bodyPr>
            <a:normAutofit/>
          </a:bodyPr>
          <a:lstStyle/>
          <a:p>
            <a:pPr algn="just"/>
            <a:r>
              <a:rPr lang="fr-FR" dirty="0">
                <a:solidFill>
                  <a:schemeClr val="bg1"/>
                </a:solidFill>
                <a:ea typeface="+mj-lt"/>
                <a:cs typeface="+mj-lt"/>
              </a:rPr>
              <a:t>La première étape consiste à installer Jenkins sur une machine et à configurer </a:t>
            </a:r>
            <a:r>
              <a:rPr lang="fr-FR" dirty="0" err="1">
                <a:solidFill>
                  <a:schemeClr val="bg1"/>
                </a:solidFill>
                <a:ea typeface="+mj-lt"/>
                <a:cs typeface="+mj-lt"/>
              </a:rPr>
              <a:t>GitLab</a:t>
            </a:r>
            <a:r>
              <a:rPr lang="fr-FR" dirty="0">
                <a:solidFill>
                  <a:schemeClr val="bg1"/>
                </a:solidFill>
                <a:ea typeface="+mj-lt"/>
                <a:cs typeface="+mj-lt"/>
              </a:rPr>
              <a:t> pour permettre à Jenkins d'accéder au référentiel </a:t>
            </a:r>
            <a:r>
              <a:rPr lang="fr-FR" dirty="0" err="1">
                <a:solidFill>
                  <a:schemeClr val="bg1"/>
                </a:solidFill>
                <a:ea typeface="+mj-lt"/>
                <a:cs typeface="+mj-lt"/>
              </a:rPr>
              <a:t>GitLab</a:t>
            </a:r>
            <a:r>
              <a:rPr lang="fr-FR" dirty="0">
                <a:solidFill>
                  <a:schemeClr val="bg1"/>
                </a:solidFill>
                <a:ea typeface="+mj-lt"/>
                <a:cs typeface="+mj-lt"/>
              </a:rPr>
              <a:t>. Nous devons également configurer le </a:t>
            </a:r>
            <a:r>
              <a:rPr lang="fr-FR" dirty="0" err="1">
                <a:solidFill>
                  <a:schemeClr val="bg1"/>
                </a:solidFill>
                <a:ea typeface="+mj-lt"/>
                <a:cs typeface="+mj-lt"/>
              </a:rPr>
              <a:t>node</a:t>
            </a:r>
            <a:r>
              <a:rPr lang="fr-FR" dirty="0">
                <a:solidFill>
                  <a:schemeClr val="bg1"/>
                </a:solidFill>
                <a:ea typeface="+mj-lt"/>
                <a:cs typeface="+mj-lt"/>
              </a:rPr>
              <a:t> Jenkins pour exécuter le job.</a:t>
            </a:r>
            <a:endParaRPr lang="fr-FR" dirty="0">
              <a:solidFill>
                <a:schemeClr val="bg1"/>
              </a:solidFill>
              <a:cs typeface="Calibri"/>
            </a:endParaRPr>
          </a:p>
        </p:txBody>
      </p:sp>
      <p:sp>
        <p:nvSpPr>
          <p:cNvPr id="14" name="ZoneTexte 13">
            <a:extLst>
              <a:ext uri="{FF2B5EF4-FFF2-40B4-BE49-F238E27FC236}">
                <a16:creationId xmlns:a16="http://schemas.microsoft.com/office/drawing/2014/main" id="{231822E7-5DF8-5259-6963-8FCE58F24C7E}"/>
              </a:ext>
            </a:extLst>
          </p:cNvPr>
          <p:cNvSpPr txBox="1"/>
          <p:nvPr/>
        </p:nvSpPr>
        <p:spPr>
          <a:xfrm>
            <a:off x="1" y="0"/>
            <a:ext cx="12188824" cy="707886"/>
          </a:xfrm>
          <a:prstGeom prst="rect">
            <a:avLst/>
          </a:prstGeom>
          <a:noFill/>
        </p:spPr>
        <p:txBody>
          <a:bodyPr wrap="square" lIns="91440" tIns="45720" rIns="91440" bIns="45720" rtlCol="0" anchor="t">
            <a:spAutoFit/>
          </a:bodyPr>
          <a:lstStyle/>
          <a:p>
            <a:pPr algn="r"/>
            <a:r>
              <a:rPr lang="fr-FR" sz="4000" b="1" dirty="0">
                <a:solidFill>
                  <a:schemeClr val="bg1">
                    <a:lumMod val="95000"/>
                    <a:lumOff val="5000"/>
                  </a:schemeClr>
                </a:solidFill>
                <a:latin typeface="+mj-lt"/>
                <a:cs typeface="Times New Roman" panose="02020603050405020304" pitchFamily="18" charset="0"/>
              </a:rPr>
              <a:t>Installation et configuration de l'environnement</a:t>
            </a:r>
          </a:p>
        </p:txBody>
      </p:sp>
    </p:spTree>
    <p:extLst>
      <p:ext uri="{BB962C8B-B14F-4D97-AF65-F5344CB8AC3E}">
        <p14:creationId xmlns:p14="http://schemas.microsoft.com/office/powerpoint/2010/main" val="2142175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AB0E67-AE83-9E31-05FB-E8A9A572AA7F}"/>
              </a:ext>
            </a:extLst>
          </p:cNvPr>
          <p:cNvSpPr>
            <a:spLocks noGrp="1"/>
          </p:cNvSpPr>
          <p:nvPr>
            <p:ph type="title"/>
          </p:nvPr>
        </p:nvSpPr>
        <p:spPr>
          <a:xfrm>
            <a:off x="1191633" y="1045412"/>
            <a:ext cx="10360501" cy="3682491"/>
          </a:xfrm>
        </p:spPr>
        <p:txBody>
          <a:bodyPr>
            <a:normAutofit fontScale="90000"/>
          </a:bodyPr>
          <a:lstStyle/>
          <a:p>
            <a:pPr algn="just"/>
            <a:r>
              <a:rPr lang="fr-FR" dirty="0">
                <a:solidFill>
                  <a:schemeClr val="bg1"/>
                </a:solidFill>
                <a:ea typeface="+mj-lt"/>
                <a:cs typeface="+mj-lt"/>
              </a:rPr>
              <a:t>Nous allons installer le plugin </a:t>
            </a:r>
            <a:r>
              <a:rPr lang="fr-FR" dirty="0" err="1">
                <a:solidFill>
                  <a:schemeClr val="bg1"/>
                </a:solidFill>
                <a:ea typeface="+mj-lt"/>
                <a:cs typeface="+mj-lt"/>
              </a:rPr>
              <a:t>Terraform</a:t>
            </a:r>
            <a:r>
              <a:rPr lang="fr-FR" dirty="0">
                <a:solidFill>
                  <a:schemeClr val="bg1"/>
                </a:solidFill>
                <a:ea typeface="+mj-lt"/>
                <a:cs typeface="+mj-lt"/>
              </a:rPr>
              <a:t> sur Jenkins et configurer le pipeline Jenkins pour récupérer le dossier </a:t>
            </a:r>
            <a:r>
              <a:rPr lang="fr-FR" dirty="0" err="1">
                <a:solidFill>
                  <a:schemeClr val="bg1"/>
                </a:solidFill>
                <a:ea typeface="+mj-lt"/>
                <a:cs typeface="+mj-lt"/>
              </a:rPr>
              <a:t>Terraform</a:t>
            </a:r>
            <a:r>
              <a:rPr lang="fr-FR" dirty="0">
                <a:solidFill>
                  <a:schemeClr val="bg1"/>
                </a:solidFill>
                <a:ea typeface="+mj-lt"/>
                <a:cs typeface="+mj-lt"/>
              </a:rPr>
              <a:t> depuis </a:t>
            </a:r>
            <a:r>
              <a:rPr lang="fr-FR" dirty="0" err="1">
                <a:solidFill>
                  <a:schemeClr val="bg1"/>
                </a:solidFill>
                <a:ea typeface="+mj-lt"/>
                <a:cs typeface="+mj-lt"/>
              </a:rPr>
              <a:t>GitLab</a:t>
            </a:r>
            <a:r>
              <a:rPr lang="fr-FR" dirty="0">
                <a:solidFill>
                  <a:schemeClr val="bg1"/>
                </a:solidFill>
                <a:ea typeface="+mj-lt"/>
                <a:cs typeface="+mj-lt"/>
              </a:rPr>
              <a:t> et exécuter le "main.tf" de </a:t>
            </a:r>
            <a:r>
              <a:rPr lang="fr-FR" dirty="0" err="1">
                <a:solidFill>
                  <a:schemeClr val="bg1"/>
                </a:solidFill>
                <a:ea typeface="+mj-lt"/>
                <a:cs typeface="+mj-lt"/>
              </a:rPr>
              <a:t>Terraform</a:t>
            </a:r>
            <a:r>
              <a:rPr lang="fr-FR" dirty="0">
                <a:solidFill>
                  <a:schemeClr val="bg1"/>
                </a:solidFill>
                <a:ea typeface="+mj-lt"/>
                <a:cs typeface="+mj-lt"/>
              </a:rPr>
              <a:t> pour créer une ressource EC2. </a:t>
            </a:r>
            <a:br>
              <a:rPr lang="fr-FR" dirty="0">
                <a:solidFill>
                  <a:schemeClr val="bg1"/>
                </a:solidFill>
                <a:ea typeface="+mj-lt"/>
                <a:cs typeface="+mj-lt"/>
              </a:rPr>
            </a:br>
            <a:br>
              <a:rPr lang="fr-FR" dirty="0">
                <a:ea typeface="+mj-lt"/>
                <a:cs typeface="+mj-lt"/>
              </a:rPr>
            </a:br>
            <a:r>
              <a:rPr lang="fr-FR" dirty="0">
                <a:solidFill>
                  <a:schemeClr val="bg1"/>
                </a:solidFill>
                <a:ea typeface="+mj-lt"/>
                <a:cs typeface="+mj-lt"/>
              </a:rPr>
              <a:t>Nous devons également configurer le déclencheur du job (</a:t>
            </a:r>
            <a:r>
              <a:rPr lang="fr-FR" dirty="0" err="1">
                <a:solidFill>
                  <a:schemeClr val="bg1"/>
                </a:solidFill>
                <a:ea typeface="+mj-lt"/>
                <a:cs typeface="+mj-lt"/>
              </a:rPr>
              <a:t>Webhook</a:t>
            </a:r>
            <a:r>
              <a:rPr lang="fr-FR" dirty="0">
                <a:solidFill>
                  <a:schemeClr val="bg1"/>
                </a:solidFill>
                <a:ea typeface="+mj-lt"/>
                <a:cs typeface="+mj-lt"/>
              </a:rPr>
              <a:t>) pour qu'il soit déclenché après la validation de la merge </a:t>
            </a:r>
            <a:r>
              <a:rPr lang="fr-FR" dirty="0" err="1">
                <a:solidFill>
                  <a:schemeClr val="bg1"/>
                </a:solidFill>
                <a:ea typeface="+mj-lt"/>
                <a:cs typeface="+mj-lt"/>
              </a:rPr>
              <a:t>request</a:t>
            </a:r>
            <a:r>
              <a:rPr lang="fr-FR" dirty="0">
                <a:solidFill>
                  <a:schemeClr val="bg1"/>
                </a:solidFill>
                <a:ea typeface="+mj-lt"/>
                <a:cs typeface="+mj-lt"/>
              </a:rPr>
              <a:t> dans la branche "main" de </a:t>
            </a:r>
            <a:r>
              <a:rPr lang="fr-FR" dirty="0" err="1">
                <a:solidFill>
                  <a:schemeClr val="bg1"/>
                </a:solidFill>
                <a:ea typeface="+mj-lt"/>
                <a:cs typeface="+mj-lt"/>
              </a:rPr>
              <a:t>GitLab</a:t>
            </a:r>
            <a:r>
              <a:rPr lang="fr-FR" dirty="0">
                <a:solidFill>
                  <a:schemeClr val="bg1"/>
                </a:solidFill>
                <a:ea typeface="+mj-lt"/>
                <a:cs typeface="+mj-lt"/>
              </a:rPr>
              <a:t>.</a:t>
            </a:r>
            <a:endParaRPr lang="fr-FR">
              <a:solidFill>
                <a:schemeClr val="bg1"/>
              </a:solidFill>
              <a:cs typeface="Calibri"/>
            </a:endParaRPr>
          </a:p>
        </p:txBody>
      </p:sp>
      <p:sp>
        <p:nvSpPr>
          <p:cNvPr id="5" name="ZoneTexte 4">
            <a:extLst>
              <a:ext uri="{FF2B5EF4-FFF2-40B4-BE49-F238E27FC236}">
                <a16:creationId xmlns:a16="http://schemas.microsoft.com/office/drawing/2014/main" id="{7E044A48-4226-D20B-9199-982C334A0E50}"/>
              </a:ext>
            </a:extLst>
          </p:cNvPr>
          <p:cNvSpPr txBox="1"/>
          <p:nvPr/>
        </p:nvSpPr>
        <p:spPr>
          <a:xfrm>
            <a:off x="-99177" y="0"/>
            <a:ext cx="12188824" cy="707886"/>
          </a:xfrm>
          <a:prstGeom prst="rect">
            <a:avLst/>
          </a:prstGeom>
          <a:noFill/>
        </p:spPr>
        <p:txBody>
          <a:bodyPr wrap="square" lIns="91440" tIns="45720" rIns="91440" bIns="45720" rtlCol="0" anchor="t">
            <a:spAutoFit/>
          </a:bodyPr>
          <a:lstStyle/>
          <a:p>
            <a:pPr algn="r"/>
            <a:r>
              <a:rPr lang="fr-FR" sz="4000" b="1" dirty="0">
                <a:solidFill>
                  <a:schemeClr val="bg1">
                    <a:lumMod val="95000"/>
                    <a:lumOff val="5000"/>
                  </a:schemeClr>
                </a:solidFill>
                <a:latin typeface="+mj-lt"/>
                <a:cs typeface="Times New Roman" panose="02020603050405020304" pitchFamily="18" charset="0"/>
              </a:rPr>
              <a:t>Configuration du pipeline Jenkins</a:t>
            </a:r>
          </a:p>
        </p:txBody>
      </p:sp>
    </p:spTree>
    <p:extLst>
      <p:ext uri="{BB962C8B-B14F-4D97-AF65-F5344CB8AC3E}">
        <p14:creationId xmlns:p14="http://schemas.microsoft.com/office/powerpoint/2010/main" val="2821096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F6BDA2-6E0A-E937-DF99-38FF4DE3AE83}"/>
              </a:ext>
            </a:extLst>
          </p:cNvPr>
          <p:cNvSpPr>
            <a:spLocks noGrp="1"/>
          </p:cNvSpPr>
          <p:nvPr>
            <p:ph type="title"/>
          </p:nvPr>
        </p:nvSpPr>
        <p:spPr>
          <a:xfrm>
            <a:off x="1184759" y="1050455"/>
            <a:ext cx="10360501" cy="3438076"/>
          </a:xfrm>
        </p:spPr>
        <p:txBody>
          <a:bodyPr vert="horz" lIns="121899" tIns="60949" rIns="121899" bIns="60949" rtlCol="0" anchor="t">
            <a:normAutofit fontScale="90000"/>
          </a:bodyPr>
          <a:lstStyle/>
          <a:p>
            <a:pPr algn="just"/>
            <a:r>
              <a:rPr lang="fr-FR" dirty="0">
                <a:solidFill>
                  <a:schemeClr val="bg1"/>
                </a:solidFill>
                <a:ea typeface="+mj-lt"/>
                <a:cs typeface="+mj-lt"/>
              </a:rPr>
              <a:t>Une fois que nous avons configuré le pipeline Jenkins, nous allons tester et valider son fonctionnement. Pour cela, nous allons effectuer une modification sur le dossier </a:t>
            </a:r>
            <a:r>
              <a:rPr lang="fr-FR" dirty="0" err="1">
                <a:solidFill>
                  <a:schemeClr val="bg1"/>
                </a:solidFill>
                <a:ea typeface="+mj-lt"/>
                <a:cs typeface="+mj-lt"/>
              </a:rPr>
              <a:t>Terraform</a:t>
            </a:r>
            <a:r>
              <a:rPr lang="fr-FR" dirty="0">
                <a:solidFill>
                  <a:schemeClr val="bg1"/>
                </a:solidFill>
                <a:ea typeface="+mj-lt"/>
                <a:cs typeface="+mj-lt"/>
              </a:rPr>
              <a:t> dans </a:t>
            </a:r>
            <a:r>
              <a:rPr lang="fr-FR" dirty="0" err="1">
                <a:solidFill>
                  <a:schemeClr val="bg1"/>
                </a:solidFill>
                <a:ea typeface="+mj-lt"/>
                <a:cs typeface="+mj-lt"/>
              </a:rPr>
              <a:t>GitLab</a:t>
            </a:r>
            <a:r>
              <a:rPr lang="fr-FR" dirty="0">
                <a:solidFill>
                  <a:schemeClr val="bg1"/>
                </a:solidFill>
                <a:ea typeface="+mj-lt"/>
                <a:cs typeface="+mj-lt"/>
              </a:rPr>
              <a:t> et valider la merge </a:t>
            </a:r>
            <a:r>
              <a:rPr lang="fr-FR" dirty="0" err="1">
                <a:solidFill>
                  <a:schemeClr val="bg1"/>
                </a:solidFill>
                <a:ea typeface="+mj-lt"/>
                <a:cs typeface="+mj-lt"/>
              </a:rPr>
              <a:t>request</a:t>
            </a:r>
            <a:r>
              <a:rPr lang="fr-FR" dirty="0">
                <a:solidFill>
                  <a:schemeClr val="bg1"/>
                </a:solidFill>
                <a:ea typeface="+mj-lt"/>
                <a:cs typeface="+mj-lt"/>
              </a:rPr>
              <a:t> dans la branche "main". </a:t>
            </a:r>
            <a:br>
              <a:rPr lang="fr-FR" dirty="0">
                <a:solidFill>
                  <a:schemeClr val="bg1"/>
                </a:solidFill>
                <a:ea typeface="+mj-lt"/>
                <a:cs typeface="+mj-lt"/>
              </a:rPr>
            </a:br>
            <a:r>
              <a:rPr lang="fr-FR" dirty="0">
                <a:solidFill>
                  <a:schemeClr val="bg1"/>
                </a:solidFill>
                <a:ea typeface="+mj-lt"/>
                <a:cs typeface="+mj-lt"/>
              </a:rPr>
              <a:t>Nous vérifierons que le pipeline Jenkins a correctement récupéré le dossier </a:t>
            </a:r>
            <a:r>
              <a:rPr lang="fr-FR" dirty="0" err="1">
                <a:solidFill>
                  <a:schemeClr val="bg1"/>
                </a:solidFill>
                <a:ea typeface="+mj-lt"/>
                <a:cs typeface="+mj-lt"/>
              </a:rPr>
              <a:t>Terraform</a:t>
            </a:r>
            <a:r>
              <a:rPr lang="fr-FR" dirty="0">
                <a:solidFill>
                  <a:schemeClr val="bg1"/>
                </a:solidFill>
                <a:ea typeface="+mj-lt"/>
                <a:cs typeface="+mj-lt"/>
              </a:rPr>
              <a:t>, exécuté le "main.tf" de </a:t>
            </a:r>
            <a:r>
              <a:rPr lang="fr-FR" dirty="0" err="1">
                <a:solidFill>
                  <a:schemeClr val="bg1"/>
                </a:solidFill>
                <a:ea typeface="+mj-lt"/>
                <a:cs typeface="+mj-lt"/>
              </a:rPr>
              <a:t>Terraform</a:t>
            </a:r>
            <a:r>
              <a:rPr lang="fr-FR" dirty="0">
                <a:solidFill>
                  <a:schemeClr val="bg1"/>
                </a:solidFill>
                <a:ea typeface="+mj-lt"/>
                <a:cs typeface="+mj-lt"/>
              </a:rPr>
              <a:t> et créé une ressource EC2.</a:t>
            </a:r>
            <a:endParaRPr lang="fr-FR" dirty="0">
              <a:solidFill>
                <a:schemeClr val="bg1"/>
              </a:solidFill>
              <a:cs typeface="Calibri"/>
            </a:endParaRPr>
          </a:p>
        </p:txBody>
      </p:sp>
      <p:sp>
        <p:nvSpPr>
          <p:cNvPr id="5" name="ZoneTexte 4">
            <a:extLst>
              <a:ext uri="{FF2B5EF4-FFF2-40B4-BE49-F238E27FC236}">
                <a16:creationId xmlns:a16="http://schemas.microsoft.com/office/drawing/2014/main" id="{D6EAE9E4-F821-3C9C-D762-0A8FA5EEAB29}"/>
              </a:ext>
            </a:extLst>
          </p:cNvPr>
          <p:cNvSpPr txBox="1"/>
          <p:nvPr/>
        </p:nvSpPr>
        <p:spPr>
          <a:xfrm>
            <a:off x="-99177" y="0"/>
            <a:ext cx="12188824" cy="707886"/>
          </a:xfrm>
          <a:prstGeom prst="rect">
            <a:avLst/>
          </a:prstGeom>
          <a:noFill/>
        </p:spPr>
        <p:txBody>
          <a:bodyPr wrap="square" lIns="91440" tIns="45720" rIns="91440" bIns="45720" rtlCol="0" anchor="t">
            <a:spAutoFit/>
          </a:bodyPr>
          <a:lstStyle/>
          <a:p>
            <a:pPr algn="r"/>
            <a:r>
              <a:rPr lang="fr-FR" sz="4000" b="1" dirty="0">
                <a:solidFill>
                  <a:schemeClr val="bg1">
                    <a:lumMod val="95000"/>
                    <a:lumOff val="5000"/>
                  </a:schemeClr>
                </a:solidFill>
                <a:latin typeface="+mj-lt"/>
                <a:cs typeface="Times New Roman" panose="02020603050405020304" pitchFamily="18" charset="0"/>
              </a:rPr>
              <a:t>Test et validation du pipeline Jenkins</a:t>
            </a:r>
            <a:endParaRPr lang="fr-FR" sz="4000" b="1">
              <a:solidFill>
                <a:schemeClr val="bg1">
                  <a:lumMod val="95000"/>
                  <a:lumOff val="5000"/>
                </a:schemeClr>
              </a:solidFill>
              <a:latin typeface="+mj-lt"/>
              <a:cs typeface="Times New Roman" panose="02020603050405020304" pitchFamily="18" charset="0"/>
            </a:endParaRPr>
          </a:p>
        </p:txBody>
      </p:sp>
    </p:spTree>
    <p:extLst>
      <p:ext uri="{BB962C8B-B14F-4D97-AF65-F5344CB8AC3E}">
        <p14:creationId xmlns:p14="http://schemas.microsoft.com/office/powerpoint/2010/main" val="413523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188318" y="1029898"/>
            <a:ext cx="8735325" cy="850062"/>
          </a:xfrm>
        </p:spPr>
        <p:txBody>
          <a:bodyPr rtlCol="0">
            <a:normAutofit fontScale="90000"/>
          </a:bodyPr>
          <a:lstStyle/>
          <a:p>
            <a:r>
              <a:rPr lang="fr-FR" dirty="0">
                <a:solidFill>
                  <a:schemeClr val="bg1"/>
                </a:solidFill>
              </a:rPr>
              <a:t>Conclusion </a:t>
            </a:r>
          </a:p>
        </p:txBody>
      </p:sp>
      <p:pic>
        <p:nvPicPr>
          <p:cNvPr id="4" name="Image 3">
            <a:extLst>
              <a:ext uri="{FF2B5EF4-FFF2-40B4-BE49-F238E27FC236}">
                <a16:creationId xmlns:a16="http://schemas.microsoft.com/office/drawing/2014/main" id="{4A47FA3F-658F-266E-94D0-646D41BB3B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1224" y="6669360"/>
            <a:ext cx="1257601" cy="188640"/>
          </a:xfrm>
          <a:prstGeom prst="rect">
            <a:avLst/>
          </a:prstGeom>
        </p:spPr>
      </p:pic>
      <p:sp>
        <p:nvSpPr>
          <p:cNvPr id="9" name="ZoneTexte 8">
            <a:extLst>
              <a:ext uri="{FF2B5EF4-FFF2-40B4-BE49-F238E27FC236}">
                <a16:creationId xmlns:a16="http://schemas.microsoft.com/office/drawing/2014/main" id="{13656791-F610-0737-AF79-AC6D6E54EFC0}"/>
              </a:ext>
            </a:extLst>
          </p:cNvPr>
          <p:cNvSpPr txBox="1"/>
          <p:nvPr/>
        </p:nvSpPr>
        <p:spPr>
          <a:xfrm>
            <a:off x="1183973" y="2000920"/>
            <a:ext cx="10318660"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3200" dirty="0">
                <a:solidFill>
                  <a:schemeClr val="bg1"/>
                </a:solidFill>
                <a:latin typeface="+mj-lt"/>
                <a:ea typeface="+mj-lt"/>
                <a:cs typeface="+mj-lt"/>
              </a:rPr>
              <a:t>Nous avons vu comment créer un pipeline Jenkins pour automatiser la récupération d'un dossier </a:t>
            </a:r>
            <a:r>
              <a:rPr lang="fr-FR" sz="3200" dirty="0" err="1">
                <a:solidFill>
                  <a:schemeClr val="bg1"/>
                </a:solidFill>
                <a:latin typeface="+mj-lt"/>
                <a:ea typeface="+mj-lt"/>
                <a:cs typeface="+mj-lt"/>
              </a:rPr>
              <a:t>Terraform</a:t>
            </a:r>
            <a:r>
              <a:rPr lang="fr-FR" sz="3200" dirty="0">
                <a:solidFill>
                  <a:schemeClr val="bg1"/>
                </a:solidFill>
                <a:latin typeface="+mj-lt"/>
                <a:ea typeface="+mj-lt"/>
                <a:cs typeface="+mj-lt"/>
              </a:rPr>
              <a:t> depuis </a:t>
            </a:r>
            <a:r>
              <a:rPr lang="fr-FR" sz="3200" dirty="0" err="1">
                <a:solidFill>
                  <a:schemeClr val="bg1"/>
                </a:solidFill>
                <a:latin typeface="+mj-lt"/>
                <a:ea typeface="+mj-lt"/>
                <a:cs typeface="+mj-lt"/>
              </a:rPr>
              <a:t>GitLab</a:t>
            </a:r>
            <a:r>
              <a:rPr lang="fr-FR" sz="3200" dirty="0">
                <a:solidFill>
                  <a:schemeClr val="bg1"/>
                </a:solidFill>
                <a:latin typeface="+mj-lt"/>
                <a:ea typeface="+mj-lt"/>
                <a:cs typeface="+mj-lt"/>
              </a:rPr>
              <a:t> et exécuter le "main.tf" de </a:t>
            </a:r>
            <a:r>
              <a:rPr lang="fr-FR" sz="3200" dirty="0" err="1">
                <a:solidFill>
                  <a:schemeClr val="bg1"/>
                </a:solidFill>
                <a:latin typeface="+mj-lt"/>
                <a:ea typeface="+mj-lt"/>
                <a:cs typeface="+mj-lt"/>
              </a:rPr>
              <a:t>Terraform</a:t>
            </a:r>
            <a:r>
              <a:rPr lang="fr-FR" sz="3200" dirty="0">
                <a:solidFill>
                  <a:schemeClr val="bg1"/>
                </a:solidFill>
                <a:latin typeface="+mj-lt"/>
                <a:ea typeface="+mj-lt"/>
                <a:cs typeface="+mj-lt"/>
              </a:rPr>
              <a:t> pour créer une ressource EC2. </a:t>
            </a:r>
            <a:endParaRPr lang="fr-FR" sz="3200">
              <a:solidFill>
                <a:schemeClr val="bg1"/>
              </a:solidFill>
              <a:latin typeface="+mj-lt"/>
              <a:ea typeface="+mj-lt"/>
              <a:cs typeface="+mj-lt"/>
            </a:endParaRPr>
          </a:p>
        </p:txBody>
      </p:sp>
    </p:spTree>
    <p:extLst>
      <p:ext uri="{BB962C8B-B14F-4D97-AF65-F5344CB8AC3E}">
        <p14:creationId xmlns:p14="http://schemas.microsoft.com/office/powerpoint/2010/main" val="165055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nologie 16:9">
  <a:themeElements>
    <a:clrScheme name="Personnalisé 6">
      <a:dk1>
        <a:sysClr val="windowText" lastClr="000000"/>
      </a:dk1>
      <a:lt1>
        <a:sysClr val="window" lastClr="FFFFFF"/>
      </a:lt1>
      <a:dk2>
        <a:srgbClr val="44546A"/>
      </a:dk2>
      <a:lt2>
        <a:srgbClr val="E7E6E6"/>
      </a:lt2>
      <a:accent1>
        <a:srgbClr val="00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57_TF02787990_TF02787990.potx" id="{ABCB071B-19A3-44BE-B302-F4BBE7E3E2D5}" vid="{F4600F28-01B2-4FC5-9857-5FFF9F08051B}"/>
    </a:ext>
  </a:extLst>
</a:theme>
</file>

<file path=ppt/theme/theme2.xml><?xml version="1.0" encoding="utf-8"?>
<a:theme xmlns:a="http://schemas.openxmlformats.org/drawingml/2006/main" name="Thèm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hèm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31</TotalTime>
  <Words>11</Words>
  <Application>Microsoft Office PowerPoint</Application>
  <PresentationFormat>Personnalisé</PresentationFormat>
  <Paragraphs>10</Paragraphs>
  <Slides>7</Slides>
  <Notes>4</Notes>
  <HiddenSlides>0</HiddenSlides>
  <MMClips>0</MMClips>
  <ScaleCrop>false</ScaleCrop>
  <HeadingPairs>
    <vt:vector size="4" baseType="variant">
      <vt:variant>
        <vt:lpstr>Thème</vt:lpstr>
      </vt:variant>
      <vt:variant>
        <vt:i4>1</vt:i4>
      </vt:variant>
      <vt:variant>
        <vt:lpstr>Titres des diapositives</vt:lpstr>
      </vt:variant>
      <vt:variant>
        <vt:i4>7</vt:i4>
      </vt:variant>
    </vt:vector>
  </HeadingPairs>
  <TitlesOfParts>
    <vt:vector size="8" baseType="lpstr">
      <vt:lpstr>Technologie 16:9</vt:lpstr>
      <vt:lpstr>TP Jenkins  Configuration d'un Job Jenkins afin de lancer Terraform pour la création d'une EC2  </vt:lpstr>
      <vt:lpstr>Présentation PowerPoint</vt:lpstr>
      <vt:lpstr>Présentation PowerPoint</vt:lpstr>
      <vt:lpstr>La première étape consiste à installer Jenkins sur une machine et à configurer GitLab pour permettre à Jenkins d'accéder au référentiel GitLab. Nous devons également configurer le node Jenkins pour exécuter le job.</vt:lpstr>
      <vt:lpstr>Nous allons installer le plugin Terraform sur Jenkins et configurer le pipeline Jenkins pour récupérer le dossier Terraform depuis GitLab et exécuter le "main.tf" de Terraform pour créer une ressource EC2.   Nous devons également configurer le déclencheur du job (Webhook) pour qu'il soit déclenché après la validation de la merge request dans la branche "main" de GitLab.</vt:lpstr>
      <vt:lpstr>Une fois que nous avons configuré le pipeline Jenkins, nous allons tester et valider son fonctionnement. Pour cela, nous allons effectuer une modification sur le dossier Terraform dans GitLab et valider la merge request dans la branche "main".  Nous vérifierons que le pipeline Jenkins a correctement récupéré le dossier Terraform, exécuté le "main.tf" de Terraform et créé une ressource EC2.</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creator>Walid Kandouci</dc:creator>
  <cp:lastModifiedBy>Walid Kandouci</cp:lastModifiedBy>
  <cp:revision>180</cp:revision>
  <dcterms:created xsi:type="dcterms:W3CDTF">2023-03-29T10:13:42Z</dcterms:created>
  <dcterms:modified xsi:type="dcterms:W3CDTF">2023-04-04T15:25:24Z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