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A5276"/>
                </a:solidFill>
              </a:defRPr>
            </a:pPr>
            <a:r>
              <a:t>AI for Sustainable Development: SDG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Health Predictions with Supervised Learning</a:t>
            </a:r>
          </a:p>
          <a:p>
            <a:r>
              <a:t>By Marie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doctors in developing regions struggle with early disease detection due to high patient loads and limited diagnostic resources.</a:t>
            </a:r>
          </a:p>
          <a:p/>
          <a:p>
            <a:r>
              <a:t>This project addresses SDG 3: Good Health and Well-being by using AI to assist doctors in predicting patient risk levels based on vital signs like blood pressure, temperature, BMI, and glucose levels.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Type: Supervised Learning (Classification)</a:t>
            </a:r>
          </a:p>
          <a:p>
            <a:r>
              <a:t>• Models: Logistic Regression, Decision Tree</a:t>
            </a:r>
          </a:p>
          <a:p>
            <a:r>
              <a:t>• Dataset: Patient health records (synthetic/open-source)</a:t>
            </a:r>
          </a:p>
          <a:p>
            <a:r>
              <a:t>• Process: Data preprocessing, training, testing, evaluation</a:t>
            </a:r>
          </a:p>
          <a:p/>
          <a:p>
            <a:r>
              <a:t>The model predicts if a patient is 'Healthy' or 'At Risk' based on input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Achieved over 90% accuracy in test predictions.</a:t>
            </a:r>
          </a:p>
          <a:p>
            <a:r>
              <a:t>✅ Clear visualization through confusion matrix and ROC curve.</a:t>
            </a:r>
          </a:p>
          <a:p>
            <a:r>
              <a:t>✅ Demonstrated reliable performance for early health risk detection.</a:t>
            </a:r>
          </a:p>
          <a:p/>
          <a:p>
            <a:r>
              <a:t>This shows how AI can enhance doctors' diagnostic accuracy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Privacy – Patient information must remain confidential.</a:t>
            </a:r>
          </a:p>
          <a:p>
            <a:r>
              <a:t>• Bias &amp; Fairness – Training data should reflect diverse populations.</a:t>
            </a:r>
          </a:p>
          <a:p>
            <a:r>
              <a:t>• Human Oversight – AI supports but never replaces medical judgment.</a:t>
            </a:r>
          </a:p>
          <a:p>
            <a:r>
              <a:t>• Accessibility – Ensure equitable access to AI health tools worldwide.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supervised learning models can revolutionize healthcare by improving early diagnosis and promoting sustainable well-being globally.</a:t>
            </a:r>
          </a:p>
          <a:p/>
          <a:p>
            <a:r>
              <a:t>This project bridges technology and humanity—proving that innovation can save lives.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