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4C73A4-86DF-CADA-CB70-C239E5654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52FD893-9D7D-62B9-9FD9-3E595ED83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20C931-569E-1365-23F9-B0875EC6C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B91-81B2-4D09-974D-1234ABAD49D1}" type="datetimeFigureOut">
              <a:rPr lang="de-DE" smtClean="0"/>
              <a:t>16.12.2024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A2CBB3-D72A-5CB7-D95B-7DCFB037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048EC5-E6E4-A0D6-E656-2AD44E739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3C7E-1109-4E1A-B481-7CC105C9DF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25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A65291-FCC0-0EC6-6E06-973DBB45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292C538-E944-160C-8C54-424519A31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2E5674-DE26-F7B8-0EA7-3C07EC4B1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B91-81B2-4D09-974D-1234ABAD49D1}" type="datetimeFigureOut">
              <a:rPr lang="de-DE" smtClean="0"/>
              <a:t>16.12.2024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CFC585-3696-7BCE-3313-2A4BE5241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02D3D4-3A6F-C3D9-C4B9-108D04F5F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3C7E-1109-4E1A-B481-7CC105C9DF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38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60EE7FA-9025-4C6D-2EFD-CB9D09A06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EC8AEEF-9AF4-4FB4-F931-9E4C30071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E3B3E2-DAF3-4E04-4398-C59DF2629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B91-81B2-4D09-974D-1234ABAD49D1}" type="datetimeFigureOut">
              <a:rPr lang="de-DE" smtClean="0"/>
              <a:t>16.12.2024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88AF34-BF40-0F4B-32B2-EBD5933AA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2609B5-1948-5F8F-20FB-738F6B22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3C7E-1109-4E1A-B481-7CC105C9DF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48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228B83-3D8B-6A2B-B002-E84D49EE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0308CE-CF3A-F516-63DE-175C8887A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7C39D8-931C-7A0C-AE7C-423FF33EE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B91-81B2-4D09-974D-1234ABAD49D1}" type="datetimeFigureOut">
              <a:rPr lang="de-DE" smtClean="0"/>
              <a:t>16.12.2024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DC2D3F-D898-1F47-24CF-8C51B327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50A1D1-F241-6086-9D7F-CFB4C303D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3C7E-1109-4E1A-B481-7CC105C9DF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614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4DA6C5-BA89-F63C-6013-30E73BAC7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F96CEA-F543-4199-7DE0-874C39B7F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357AA3-5599-B09E-50C1-8D6383AD9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B91-81B2-4D09-974D-1234ABAD49D1}" type="datetimeFigureOut">
              <a:rPr lang="de-DE" smtClean="0"/>
              <a:t>16.12.2024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CB9C47-996A-B00F-F807-FAA9638D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3EE51C-6B36-275E-0B3D-79DE3159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3C7E-1109-4E1A-B481-7CC105C9DF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014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EF3A04-42A4-B38A-4368-BFDE6DBC3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984018-4FF3-E7E4-424B-74E5738C2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0CE6FC-3A7C-FE14-2E31-7A7F7BF47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5394D6-711B-D7FF-E691-3D99B4AC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B91-81B2-4D09-974D-1234ABAD49D1}" type="datetimeFigureOut">
              <a:rPr lang="de-DE" smtClean="0"/>
              <a:t>16.12.2024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3906F5-7739-4023-19BB-012A8E998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FC1B46-CAAB-0A14-7EDE-68875428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3C7E-1109-4E1A-B481-7CC105C9DF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30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D9DAF5-78C2-3D2D-B2F7-1970A6EA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911734-67B8-E7CF-8B13-24103001B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B037B58-33E2-25E4-C84D-FECC19579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BB2753E-B354-49D2-D209-4DDA15284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C3547AC-AE62-40FA-55E8-C01B146EF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1698E71-B852-739F-1927-06005F72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B91-81B2-4D09-974D-1234ABAD49D1}" type="datetimeFigureOut">
              <a:rPr lang="de-DE" smtClean="0"/>
              <a:t>16.12.2024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7B6C4DC-9440-710C-A00D-663D2E050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19E6F33-BB33-4A49-8828-8C0495D95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3C7E-1109-4E1A-B481-7CC105C9DF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57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C3CC13-F07C-AC80-B7BA-5D4306182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AAD6EE8-0C45-7E82-5A3C-14525E123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B91-81B2-4D09-974D-1234ABAD49D1}" type="datetimeFigureOut">
              <a:rPr lang="de-DE" smtClean="0"/>
              <a:t>16.12.2024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3B04E2A-BE06-9805-4E26-4AC5159F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5725471-62BA-A3B6-B974-480408C87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3C7E-1109-4E1A-B481-7CC105C9DF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58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BA189EC-0A68-C121-1A65-0732110DC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B91-81B2-4D09-974D-1234ABAD49D1}" type="datetimeFigureOut">
              <a:rPr lang="de-DE" smtClean="0"/>
              <a:t>16.12.2024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BCB78B4-EAE8-94E7-8047-14B9A3A2D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9928261-C158-B88F-EEAA-201087A7F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3C7E-1109-4E1A-B481-7CC105C9DF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740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5EF407-4FB5-03F9-6F9E-30DCBE7A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DCAD49-2AF8-D69C-2A8C-80047967A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8F24EAF-8FE8-B709-157C-F26E5D3E3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1093D1-E410-B350-1A2E-BF2A326C3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B91-81B2-4D09-974D-1234ABAD49D1}" type="datetimeFigureOut">
              <a:rPr lang="de-DE" smtClean="0"/>
              <a:t>16.12.2024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5049DE-22A2-C3B1-8DBD-8B317F02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76DE5D-AA80-033A-488D-CBB9E58B2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3C7E-1109-4E1A-B481-7CC105C9DF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6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6E67BB-520A-80E5-8F74-503270934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E400FB8-1C8B-489E-F46B-B8F1E42C5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4B9959A-7121-8302-7DC2-F462CA151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439460-3DAE-5B5E-D8D6-627FACBD8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B91-81B2-4D09-974D-1234ABAD49D1}" type="datetimeFigureOut">
              <a:rPr lang="de-DE" smtClean="0"/>
              <a:t>16.12.2024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B69C27-478C-E7EB-AB2C-2101B294C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F450DB-27BB-7435-8284-363BB6BA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3C7E-1109-4E1A-B481-7CC105C9DF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95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3DF770E-10CB-5BD0-CA24-E5F0A7116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B1BBA8-361A-A19B-476C-484CFE1AD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3A81D2-E06E-3627-77C2-5E1735DF4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BCBB91-81B2-4D09-974D-1234ABAD49D1}" type="datetimeFigureOut">
              <a:rPr lang="de-DE" smtClean="0"/>
              <a:t>16.12.2024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706777-CDDE-E5F7-37CD-B2CDFD5E9B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B9C2AB-EEBC-AA83-33BA-60BFD894F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753C7E-1109-4E1A-B481-7CC105C9DF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5723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hrift, Zahl, Screenshot enthält.&#10;&#10;Automatisch generierte Beschreibung">
            <a:extLst>
              <a:ext uri="{FF2B5EF4-FFF2-40B4-BE49-F238E27FC236}">
                <a16:creationId xmlns:a16="http://schemas.microsoft.com/office/drawing/2014/main" id="{ADF730B0-93FF-6C05-A055-1DC4434F0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3"/>
          <a:stretch/>
        </p:blipFill>
        <p:spPr>
          <a:xfrm>
            <a:off x="134468" y="1457960"/>
            <a:ext cx="11923064" cy="394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593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3BAD6B-F2F4-50EE-BD08-8E2007BB4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hrift, Zahl, Screenshot enthält.&#10;&#10;Automatisch generierte Beschreibung">
            <a:extLst>
              <a:ext uri="{FF2B5EF4-FFF2-40B4-BE49-F238E27FC236}">
                <a16:creationId xmlns:a16="http://schemas.microsoft.com/office/drawing/2014/main" id="{7B55B7F7-70D4-FABA-5A40-AB89A4A30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3"/>
          <a:stretch/>
        </p:blipFill>
        <p:spPr>
          <a:xfrm>
            <a:off x="134468" y="1457960"/>
            <a:ext cx="11923064" cy="394208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D75A6BC5-9C6C-D5F4-F4AB-7EAB4B5D3AB7}"/>
              </a:ext>
            </a:extLst>
          </p:cNvPr>
          <p:cNvSpPr/>
          <p:nvPr/>
        </p:nvSpPr>
        <p:spPr>
          <a:xfrm flipV="1">
            <a:off x="237067" y="1396999"/>
            <a:ext cx="11548533" cy="8974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69289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45C41E-5934-2C3D-2F37-9F810318F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hrift, Zahl, Screenshot enthält.&#10;&#10;Automatisch generierte Beschreibung">
            <a:extLst>
              <a:ext uri="{FF2B5EF4-FFF2-40B4-BE49-F238E27FC236}">
                <a16:creationId xmlns:a16="http://schemas.microsoft.com/office/drawing/2014/main" id="{FE18C2CB-A82B-4512-17A8-7EC72B2EE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3"/>
          <a:stretch/>
        </p:blipFill>
        <p:spPr>
          <a:xfrm>
            <a:off x="134468" y="1457960"/>
            <a:ext cx="11923064" cy="394208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379F3167-3185-AD3C-9D36-778092B82785}"/>
              </a:ext>
            </a:extLst>
          </p:cNvPr>
          <p:cNvSpPr/>
          <p:nvPr/>
        </p:nvSpPr>
        <p:spPr>
          <a:xfrm flipV="1">
            <a:off x="4343399" y="2294467"/>
            <a:ext cx="3344333" cy="4910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35571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95B3A-2DAB-FB87-30A3-FDB588129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hrift, Zahl, Screenshot enthält.&#10;&#10;Automatisch generierte Beschreibung">
            <a:extLst>
              <a:ext uri="{FF2B5EF4-FFF2-40B4-BE49-F238E27FC236}">
                <a16:creationId xmlns:a16="http://schemas.microsoft.com/office/drawing/2014/main" id="{796DFDC1-E851-B9DD-22F6-682501B2C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3"/>
          <a:stretch/>
        </p:blipFill>
        <p:spPr>
          <a:xfrm>
            <a:off x="134468" y="1457960"/>
            <a:ext cx="11923064" cy="394208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D1110A1F-601E-609E-DAB0-4DF76DC00D02}"/>
              </a:ext>
            </a:extLst>
          </p:cNvPr>
          <p:cNvSpPr/>
          <p:nvPr/>
        </p:nvSpPr>
        <p:spPr>
          <a:xfrm flipV="1">
            <a:off x="330200" y="2861732"/>
            <a:ext cx="11328400" cy="3132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54704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71C41-DAE7-2009-AC60-FA8BA325F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hrift, Zahl, Screenshot enthält.&#10;&#10;Automatisch generierte Beschreibung">
            <a:extLst>
              <a:ext uri="{FF2B5EF4-FFF2-40B4-BE49-F238E27FC236}">
                <a16:creationId xmlns:a16="http://schemas.microsoft.com/office/drawing/2014/main" id="{BD9DC8A8-5CA7-C22D-56B0-3C7BBD43D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3"/>
          <a:stretch/>
        </p:blipFill>
        <p:spPr>
          <a:xfrm>
            <a:off x="134468" y="1457960"/>
            <a:ext cx="11923064" cy="394208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C2721894-0A0D-7720-7559-788E1EA76AD0}"/>
              </a:ext>
            </a:extLst>
          </p:cNvPr>
          <p:cNvSpPr/>
          <p:nvPr/>
        </p:nvSpPr>
        <p:spPr>
          <a:xfrm flipV="1">
            <a:off x="550333" y="3352799"/>
            <a:ext cx="10930468" cy="11599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4804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BEDE4-7901-5849-5EEA-6BF63B5C1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hrift, Zahl, Screenshot enthält.&#10;&#10;Automatisch generierte Beschreibung">
            <a:extLst>
              <a:ext uri="{FF2B5EF4-FFF2-40B4-BE49-F238E27FC236}">
                <a16:creationId xmlns:a16="http://schemas.microsoft.com/office/drawing/2014/main" id="{125EDECD-6FB1-8A18-8DA4-65CED64DC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3"/>
          <a:stretch/>
        </p:blipFill>
        <p:spPr>
          <a:xfrm>
            <a:off x="134468" y="1457960"/>
            <a:ext cx="11923064" cy="394208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E0D8CCCE-90D0-1A88-8159-7291635A2A0E}"/>
              </a:ext>
            </a:extLst>
          </p:cNvPr>
          <p:cNvSpPr/>
          <p:nvPr/>
        </p:nvSpPr>
        <p:spPr>
          <a:xfrm flipV="1">
            <a:off x="254000" y="4614333"/>
            <a:ext cx="11480800" cy="618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30465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Marie Sophie Heinrich</dc:creator>
  <cp:lastModifiedBy>Marie Sophie Heinrich</cp:lastModifiedBy>
  <cp:revision>14</cp:revision>
  <dcterms:created xsi:type="dcterms:W3CDTF">2024-12-16T21:36:54Z</dcterms:created>
  <dcterms:modified xsi:type="dcterms:W3CDTF">2024-12-16T21:53:08Z</dcterms:modified>
</cp:coreProperties>
</file>