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82F204-74A4-3ACA-0B26-D2A9C33A6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721616-E470-E282-7F9B-149D9EF1F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E3E476-ACEA-4645-007E-C5BC10D0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C8EC-46AE-407D-8B40-011074A19F30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0F1179-3F32-9D56-308D-81CFBAAC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587285-A30C-AEFD-521B-74ED5907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2CF4-CD0E-460D-BDE5-DEEAAFC7C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8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A4B2C7-230D-C98F-754D-9CA29989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EEAE23-EFD9-6E2E-C735-758B9733D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C40E5C-A29F-2F48-E19E-58B1F941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C8EC-46AE-407D-8B40-011074A19F30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5407C0-03E7-4674-DEC8-9D09A48B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1482F4-5774-FDDE-79D0-83D5CCE2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2CF4-CD0E-460D-BDE5-DEEAAFC7C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102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AF96431-3ED7-471A-02BE-34E93F5D4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500318-A682-DACD-AE30-B0C48F9B6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5AA518-DD03-2462-BB49-A230E2C8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C8EC-46AE-407D-8B40-011074A19F30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ACEB02-35D8-C958-B84A-757FF7B0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B171F5-FDB1-843F-5719-FF025E28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2CF4-CD0E-460D-BDE5-DEEAAFC7C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37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D4750-749C-671E-E61E-DD4DA53BB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E3AC22-7A1B-B255-13EB-AE9E568C2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B18BBE-5126-A531-2D01-7D519E31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C8EC-46AE-407D-8B40-011074A19F30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34BEA9-A6B6-D1F7-BEAC-5E56773F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20E204-E153-4A8B-B1DC-934F7085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2CF4-CD0E-460D-BDE5-DEEAAFC7C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57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AB476E-21C4-3044-C6F3-00E4053E1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26B907-DD9A-E2C0-ED9F-2E3D45B24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9852E2-08A9-B4AE-C25A-3D6C184A4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C8EC-46AE-407D-8B40-011074A19F30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665134-2923-FD90-0735-C263EDAA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94E2C4-71FF-14CB-9167-900E8F74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2CF4-CD0E-460D-BDE5-DEEAAFC7C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15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E37A8-B0D0-E454-9529-4937A0126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3272EC-60A3-D49D-6AD3-D45A6717C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9F63DB-F4D4-D9FF-8A41-9B706D1D6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360DB2-4FD5-7E77-7AF2-AFD4A7C7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C8EC-46AE-407D-8B40-011074A19F30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EA5439-9E6D-1FD6-BE04-EF7816DB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2FE5F4-201A-D12D-26D5-DA4DD96D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2CF4-CD0E-460D-BDE5-DEEAAFC7C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54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A18B4A-BED3-FD24-A3A3-95119D902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7CD255-FCDA-7818-235B-682201167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23AD7D-0AB0-ED5B-7080-3CB17C302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EC8121-377E-5396-ABF3-1CEA886A9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EB8982A-5131-59E6-6643-9FC137E8C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A28B226-9959-959B-2C6C-A1250705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C8EC-46AE-407D-8B40-011074A19F30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2BA661-E3CA-8820-134F-34CA8E2F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327AB83-1825-B1E8-45FE-FD42A06D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2CF4-CD0E-460D-BDE5-DEEAAFC7C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13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232598-D176-1D80-5048-63BD94F2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17C3C6-C678-6154-B2D1-9F54FAF3A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C8EC-46AE-407D-8B40-011074A19F30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C0131B-16D4-A318-2BC8-F9C90701D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C34F0B-86FF-2293-5B0D-4BF0B5D9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2CF4-CD0E-460D-BDE5-DEEAAFC7C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50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5545D0C-4C59-2A6D-F9DA-247FE91B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C8EC-46AE-407D-8B40-011074A19F30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3AAC13-596E-EAEE-FEA8-E422833B7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EC452B-A865-1478-F96F-0510D8E04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2CF4-CD0E-460D-BDE5-DEEAAFC7C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23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8EE9B-C477-1AF5-01F2-31F0F7039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8AE0C1-8002-A496-D9A7-7D4DFBC6D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54FC49-FBD9-C9A3-D474-0A7FD0D94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710041-B770-4B25-1C60-0A4F29A95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C8EC-46AE-407D-8B40-011074A19F30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B7FFD3-F7F7-ED17-93FC-A605112B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9CC54E-6DB9-E95B-3E75-081358385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2CF4-CD0E-460D-BDE5-DEEAAFC7C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13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7FEEE4-DB41-2364-4830-BD0FA64D9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431C966-4790-F961-C151-FBDCBB598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42A6CA-4831-E91C-5BE4-35D024E20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205A9B-E10F-C9BF-A90C-E950F192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C8EC-46AE-407D-8B40-011074A19F30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B521F6-A45C-CC56-FDDE-C9B561BB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AE50A2-7119-7287-5B4C-2D373745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2CF4-CD0E-460D-BDE5-DEEAAFC7C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52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4A9EC8-F369-40EA-FB15-93675D6F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CD9CB6-7260-BFF1-7DA5-B3D02EC83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28EAEA-709F-7961-B207-BD3B5907C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FC8EC-46AE-407D-8B40-011074A19F30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AFA57F-6DAC-317F-826B-B02287783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B62D5B-E975-E357-C48E-67A1047A8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82CF4-CD0E-460D-BDE5-DEEAAFC7C5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51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600EE-71A2-0BA7-25D4-00726F35B1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Test</a:t>
            </a:r>
            <a:br>
              <a:rPr lang="de-DE"/>
            </a:br>
            <a:r>
              <a:rPr lang="de-DE"/>
              <a:t>Hallo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E3BCA3-DC00-5E41-8EDE-0462DE2D5D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64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Test Hallo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Hallo</dc:title>
  <dc:creator>Scholz, Marie</dc:creator>
  <cp:lastModifiedBy>Scholz, Marie</cp:lastModifiedBy>
  <cp:revision>1</cp:revision>
  <dcterms:created xsi:type="dcterms:W3CDTF">2022-09-14T13:49:30Z</dcterms:created>
  <dcterms:modified xsi:type="dcterms:W3CDTF">2022-09-14T13:50:33Z</dcterms:modified>
</cp:coreProperties>
</file>