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 Medium"/>
      <p:regular r:id="rId36"/>
      <p:bold r:id="rId37"/>
      <p:italic r:id="rId38"/>
      <p:boldItalic r:id="rId39"/>
    </p:embeddedFont>
    <p:embeddedFont>
      <p:font typeface="Fira Sans"/>
      <p:regular r:id="rId40"/>
      <p:bold r:id="rId41"/>
      <p:italic r:id="rId42"/>
      <p:boldItalic r:id="rId43"/>
    </p:embeddedFont>
    <p:embeddedFont>
      <p:font typeface="Fira Sans Extra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C8E232-484D-4DFC-9954-1F3263B375A2}">
  <a:tblStyle styleId="{68C8E232-484D-4DFC-9954-1F3263B375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259" orient="horz"/>
        <p:guide pos="5472"/>
        <p:guide pos="2981" orient="horz"/>
        <p:guide pos="2880"/>
        <p:guide pos="1279" orient="horz"/>
        <p:guide pos="1418" orient="horz"/>
        <p:guide pos="2027" orient="horz"/>
        <p:guide pos="216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regular.fntdata"/><Relationship Id="rId20" Type="http://schemas.openxmlformats.org/officeDocument/2006/relationships/slide" Target="slides/slide14.xml"/><Relationship Id="rId42" Type="http://schemas.openxmlformats.org/officeDocument/2006/relationships/font" Target="fonts/FiraSans-italic.fntdata"/><Relationship Id="rId41" Type="http://schemas.openxmlformats.org/officeDocument/2006/relationships/font" Target="fonts/FiraSans-bold.fntdata"/><Relationship Id="rId22" Type="http://schemas.openxmlformats.org/officeDocument/2006/relationships/slide" Target="slides/slide16.xml"/><Relationship Id="rId44" Type="http://schemas.openxmlformats.org/officeDocument/2006/relationships/font" Target="fonts/FiraSansExtraCondensed-regular.fntdata"/><Relationship Id="rId21" Type="http://schemas.openxmlformats.org/officeDocument/2006/relationships/slide" Target="slides/slide15.xml"/><Relationship Id="rId43" Type="http://schemas.openxmlformats.org/officeDocument/2006/relationships/font" Target="fonts/FiraSans-boldItalic.fntdata"/><Relationship Id="rId24" Type="http://schemas.openxmlformats.org/officeDocument/2006/relationships/slide" Target="slides/slide18.xml"/><Relationship Id="rId46" Type="http://schemas.openxmlformats.org/officeDocument/2006/relationships/font" Target="fonts/FiraSansExtraCondensed-italic.fntdata"/><Relationship Id="rId23" Type="http://schemas.openxmlformats.org/officeDocument/2006/relationships/slide" Target="slides/slide17.xml"/><Relationship Id="rId45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FiraSansExtraCondense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9.xml"/><Relationship Id="rId37" Type="http://schemas.openxmlformats.org/officeDocument/2006/relationships/font" Target="fonts/FiraSansMedium-bold.fntdata"/><Relationship Id="rId14" Type="http://schemas.openxmlformats.org/officeDocument/2006/relationships/slide" Target="slides/slide8.xml"/><Relationship Id="rId36" Type="http://schemas.openxmlformats.org/officeDocument/2006/relationships/font" Target="fonts/Fira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2444eff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32444eff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3991be1677_0_5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3991be1677_0_5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3991be1677_0_5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3991be1677_0_5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3991be1677_0_5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3991be1677_0_5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3991be1677_0_5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3991be1677_0_5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3991be1677_0_6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3991be1677_0_6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3991be1677_0_7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3991be1677_0_7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3991be1677_0_5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3991be1677_0_5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3991be1677_0_5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3991be1677_0_5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3991be1677_0_5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3991be1677_0_5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3991be1677_0_5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3991be1677_0_5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3991be1677_0_6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3991be1677_0_6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3991be1677_0_6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3991be1677_0_6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23991be1677_0_5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23991be1677_0_5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3991be1677_0_6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3991be1677_0_6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3991be1677_0_6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3991be1677_0_6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3991be1677_0_8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3991be1677_0_8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91be1677_0_6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91be1677_0_6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91be1677_0_6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91be1677_0_6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3991be1677_0_7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3991be1677_0_7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3991be1677_0_5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3991be1677_0_5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3991be1677_0_6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3991be1677_0_6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3991be1677_0_5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3991be1677_0_5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3991be1677_0_5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3991be1677_0_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0F4keTp5hTKQc4IMLB4GxsiRRfvQunoL/view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910825" y="15442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HERE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Mobile</a:t>
            </a:r>
            <a:endParaRPr sz="30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381075" y="3221700"/>
            <a:ext cx="27891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informatique individuel</a:t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 flipH="1">
            <a:off x="9763072" y="3720733"/>
            <a:ext cx="78271" cy="104824"/>
          </a:xfrm>
          <a:custGeom>
            <a:rect b="b" l="l" r="r" t="t"/>
            <a:pathLst>
              <a:path extrusionOk="0" h="1508" w="1126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13"/>
          <p:cNvGrpSpPr/>
          <p:nvPr/>
        </p:nvGrpSpPr>
        <p:grpSpPr>
          <a:xfrm>
            <a:off x="4640414" y="-14027"/>
            <a:ext cx="4003540" cy="4801093"/>
            <a:chOff x="4507964" y="-14027"/>
            <a:chExt cx="4003540" cy="4801093"/>
          </a:xfrm>
        </p:grpSpPr>
        <p:sp>
          <p:nvSpPr>
            <p:cNvPr id="46" name="Google Shape;46;p13"/>
            <p:cNvSpPr/>
            <p:nvPr/>
          </p:nvSpPr>
          <p:spPr>
            <a:xfrm>
              <a:off x="6035064" y="1850191"/>
              <a:ext cx="850674" cy="886244"/>
            </a:xfrm>
            <a:custGeom>
              <a:rect b="b" l="l" r="r" t="t"/>
              <a:pathLst>
                <a:path extrusionOk="0" h="16519" w="15856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7659756" y="1850191"/>
              <a:ext cx="851747" cy="886244"/>
            </a:xfrm>
            <a:custGeom>
              <a:rect b="b" l="l" r="r" t="t"/>
              <a:pathLst>
                <a:path extrusionOk="0" h="16519" w="15876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176272" y="2736393"/>
              <a:ext cx="2193963" cy="885118"/>
            </a:xfrm>
            <a:custGeom>
              <a:rect b="b" l="l" r="r" t="t"/>
              <a:pathLst>
                <a:path extrusionOk="0" h="16498" w="40894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6660358" y="3621470"/>
              <a:ext cx="1225849" cy="886244"/>
            </a:xfrm>
            <a:custGeom>
              <a:rect b="b" l="l" r="r" t="t"/>
              <a:pathLst>
                <a:path extrusionOk="0" h="16519" w="22849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4507964" y="-14027"/>
              <a:ext cx="2769797" cy="4801093"/>
            </a:xfrm>
            <a:custGeom>
              <a:rect b="b" l="l" r="r" t="t"/>
              <a:pathLst>
                <a:path extrusionOk="0" h="168711" w="97331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51" name="Google Shape;51;p13"/>
            <p:cNvSpPr/>
            <p:nvPr/>
          </p:nvSpPr>
          <p:spPr>
            <a:xfrm>
              <a:off x="6085710" y="965061"/>
              <a:ext cx="2375086" cy="885171"/>
            </a:xfrm>
            <a:custGeom>
              <a:rect b="b" l="l" r="r" t="t"/>
              <a:pathLst>
                <a:path extrusionOk="0" h="16499" w="4427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6775" y="4650525"/>
            <a:ext cx="5477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Etudiante : </a:t>
            </a:r>
            <a:r>
              <a:rPr lang="en" sz="1100"/>
              <a:t>Marie Apparailly  </a:t>
            </a:r>
            <a:r>
              <a:rPr lang="en" sz="1100"/>
              <a:t>⬩ </a:t>
            </a:r>
            <a:r>
              <a:rPr lang="en" sz="1100"/>
              <a:t> Tuteur : Jean-Michel Saramito  </a:t>
            </a:r>
            <a:r>
              <a:rPr lang="en" sz="1100"/>
              <a:t>⬩ </a:t>
            </a:r>
            <a:r>
              <a:rPr lang="en" sz="1100"/>
              <a:t> Module : </a:t>
            </a:r>
            <a:r>
              <a:rPr lang="en" sz="1100">
                <a:solidFill>
                  <a:srgbClr val="1D2125"/>
                </a:solidFill>
              </a:rPr>
              <a:t>CO8SFPI0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7" name="Google Shape;1267;p22"/>
          <p:cNvGraphicFramePr/>
          <p:nvPr/>
        </p:nvGraphicFramePr>
        <p:xfrm>
          <a:off x="585450" y="14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{68C8E232-484D-4DFC-9954-1F3263B375A2}</a:tableStyleId>
              </a:tblPr>
              <a:tblGrid>
                <a:gridCol w="3905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1432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Matrice des risques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Gravité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  <a:tc hMerge="1"/>
                <a:tc hMerge="1"/>
              </a:tr>
              <a:tr h="4191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Négligeable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Mineure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Moyenne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Majeure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Sévère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Probabilité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Forte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Moyenne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RC2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RB1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RS1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Faible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RC1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Très faible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268" name="Google Shape;1268;p22"/>
          <p:cNvSpPr txBox="1"/>
          <p:nvPr>
            <p:ph type="title"/>
          </p:nvPr>
        </p:nvSpPr>
        <p:spPr>
          <a:xfrm>
            <a:off x="2125775" y="3195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Gestion des risques </a:t>
            </a:r>
            <a:endParaRPr b="1" sz="2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de criticité</a:t>
            </a:r>
            <a:endParaRPr/>
          </a:p>
        </p:txBody>
      </p:sp>
      <p:cxnSp>
        <p:nvCxnSpPr>
          <p:cNvPr id="1269" name="Google Shape;1269;p22"/>
          <p:cNvCxnSpPr/>
          <p:nvPr/>
        </p:nvCxnSpPr>
        <p:spPr>
          <a:xfrm>
            <a:off x="6140550" y="513500"/>
            <a:ext cx="2651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22"/>
          <p:cNvCxnSpPr/>
          <p:nvPr/>
        </p:nvCxnSpPr>
        <p:spPr>
          <a:xfrm flipH="1" rot="10800000">
            <a:off x="100025" y="506000"/>
            <a:ext cx="2731200" cy="7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271" name="Google Shape;1271;p22"/>
          <p:cNvSpPr/>
          <p:nvPr/>
        </p:nvSpPr>
        <p:spPr>
          <a:xfrm>
            <a:off x="2627275" y="88494"/>
            <a:ext cx="341494" cy="488314"/>
          </a:xfrm>
          <a:custGeom>
            <a:rect b="b" l="l" r="r" t="t"/>
            <a:pathLst>
              <a:path extrusionOk="0" h="66033" w="46179">
                <a:moveTo>
                  <a:pt x="23103" y="10458"/>
                </a:moveTo>
                <a:cubicBezTo>
                  <a:pt x="24724" y="10458"/>
                  <a:pt x="26358" y="10770"/>
                  <a:pt x="27912" y="11415"/>
                </a:cubicBezTo>
                <a:cubicBezTo>
                  <a:pt x="32635" y="13384"/>
                  <a:pt x="35709" y="17986"/>
                  <a:pt x="35689" y="23090"/>
                </a:cubicBezTo>
                <a:cubicBezTo>
                  <a:pt x="35689" y="30043"/>
                  <a:pt x="30042" y="35689"/>
                  <a:pt x="23089" y="35689"/>
                </a:cubicBezTo>
                <a:cubicBezTo>
                  <a:pt x="17985" y="35689"/>
                  <a:pt x="13384" y="32615"/>
                  <a:pt x="11434" y="27892"/>
                </a:cubicBezTo>
                <a:cubicBezTo>
                  <a:pt x="9485" y="23190"/>
                  <a:pt x="10550" y="17765"/>
                  <a:pt x="14167" y="14148"/>
                </a:cubicBezTo>
                <a:cubicBezTo>
                  <a:pt x="16589" y="11740"/>
                  <a:pt x="19820" y="10458"/>
                  <a:pt x="23103" y="10458"/>
                </a:cubicBezTo>
                <a:close/>
                <a:moveTo>
                  <a:pt x="23052" y="1"/>
                </a:moveTo>
                <a:cubicBezTo>
                  <a:pt x="10309" y="1"/>
                  <a:pt x="0" y="10342"/>
                  <a:pt x="0" y="23090"/>
                </a:cubicBezTo>
                <a:cubicBezTo>
                  <a:pt x="0" y="35830"/>
                  <a:pt x="23089" y="66033"/>
                  <a:pt x="23089" y="66033"/>
                </a:cubicBezTo>
                <a:cubicBezTo>
                  <a:pt x="23089" y="66033"/>
                  <a:pt x="46158" y="35830"/>
                  <a:pt x="46158" y="23090"/>
                </a:cubicBezTo>
                <a:cubicBezTo>
                  <a:pt x="46178" y="10342"/>
                  <a:pt x="35850" y="1"/>
                  <a:pt x="23126" y="1"/>
                </a:cubicBezTo>
                <a:cubicBezTo>
                  <a:pt x="23114" y="1"/>
                  <a:pt x="23102" y="1"/>
                  <a:pt x="23089" y="1"/>
                </a:cubicBezTo>
                <a:cubicBezTo>
                  <a:pt x="23077" y="1"/>
                  <a:pt x="23065" y="1"/>
                  <a:pt x="230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2"/>
          <p:cNvSpPr txBox="1"/>
          <p:nvPr/>
        </p:nvSpPr>
        <p:spPr>
          <a:xfrm>
            <a:off x="6788500" y="2595450"/>
            <a:ext cx="220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On voit bien que </a:t>
            </a:r>
            <a:br>
              <a:rPr lang="en">
                <a:latin typeface="Fira Sans"/>
                <a:ea typeface="Fira Sans"/>
                <a:cs typeface="Fira Sans"/>
                <a:sym typeface="Fira Sans"/>
              </a:rPr>
            </a:br>
            <a:r>
              <a:rPr lang="en">
                <a:latin typeface="Fira Sans"/>
                <a:ea typeface="Fira Sans"/>
                <a:cs typeface="Fira Sans"/>
                <a:sym typeface="Fira Sans"/>
              </a:rPr>
              <a:t>le </a:t>
            </a:r>
            <a:r>
              <a:rPr b="1"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risque RA2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 est évalué comme </a:t>
            </a:r>
            <a:br>
              <a:rPr lang="en">
                <a:latin typeface="Fira Sans"/>
                <a:ea typeface="Fira Sans"/>
                <a:cs typeface="Fira Sans"/>
                <a:sym typeface="Fira Sans"/>
              </a:rPr>
            </a:b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le plus critique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3" name="Google Shape;1273;p22"/>
          <p:cNvSpPr/>
          <p:nvPr/>
        </p:nvSpPr>
        <p:spPr>
          <a:xfrm>
            <a:off x="5841525" y="2482325"/>
            <a:ext cx="719700" cy="562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3"/>
          <p:cNvSpPr/>
          <p:nvPr/>
        </p:nvSpPr>
        <p:spPr>
          <a:xfrm>
            <a:off x="2433650" y="4208475"/>
            <a:ext cx="6771425" cy="678450"/>
          </a:xfrm>
          <a:custGeom>
            <a:rect b="b" l="l" r="r" t="t"/>
            <a:pathLst>
              <a:path extrusionOk="0" h="27138" w="270857">
                <a:moveTo>
                  <a:pt x="12954" y="381"/>
                </a:moveTo>
                <a:lnTo>
                  <a:pt x="12573" y="190"/>
                </a:lnTo>
                <a:lnTo>
                  <a:pt x="12763" y="0"/>
                </a:lnTo>
                <a:lnTo>
                  <a:pt x="12001" y="762"/>
                </a:lnTo>
                <a:lnTo>
                  <a:pt x="12573" y="190"/>
                </a:lnTo>
                <a:lnTo>
                  <a:pt x="0" y="27051"/>
                </a:lnTo>
                <a:lnTo>
                  <a:pt x="83" y="27138"/>
                </a:lnTo>
                <a:lnTo>
                  <a:pt x="270857" y="25186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79" name="Google Shape;1279;p23"/>
          <p:cNvGrpSpPr/>
          <p:nvPr/>
        </p:nvGrpSpPr>
        <p:grpSpPr>
          <a:xfrm>
            <a:off x="2559795" y="3992775"/>
            <a:ext cx="5645288" cy="428400"/>
            <a:chOff x="2886995" y="3835725"/>
            <a:chExt cx="5645288" cy="428400"/>
          </a:xfrm>
        </p:grpSpPr>
        <p:grpSp>
          <p:nvGrpSpPr>
            <p:cNvPr id="1280" name="Google Shape;1280;p23"/>
            <p:cNvGrpSpPr/>
            <p:nvPr/>
          </p:nvGrpSpPr>
          <p:grpSpPr>
            <a:xfrm>
              <a:off x="2886995" y="3871089"/>
              <a:ext cx="2117130" cy="371400"/>
              <a:chOff x="2886995" y="3871089"/>
              <a:chExt cx="2117130" cy="371400"/>
            </a:xfrm>
          </p:grpSpPr>
          <p:cxnSp>
            <p:nvCxnSpPr>
              <p:cNvPr id="1281" name="Google Shape;1281;p23"/>
              <p:cNvCxnSpPr/>
              <p:nvPr/>
            </p:nvCxnSpPr>
            <p:spPr>
              <a:xfrm rot="10800000">
                <a:off x="3243725" y="4049914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82" name="Google Shape;1282;p23"/>
              <p:cNvGrpSpPr/>
              <p:nvPr/>
            </p:nvGrpSpPr>
            <p:grpSpPr>
              <a:xfrm>
                <a:off x="2886995" y="3871099"/>
                <a:ext cx="378160" cy="357614"/>
                <a:chOff x="3117612" y="3871099"/>
                <a:chExt cx="378160" cy="357614"/>
              </a:xfrm>
            </p:grpSpPr>
            <p:sp>
              <p:nvSpPr>
                <p:cNvPr id="1283" name="Google Shape;1283;p23"/>
                <p:cNvSpPr/>
                <p:nvPr/>
              </p:nvSpPr>
              <p:spPr>
                <a:xfrm>
                  <a:off x="3195380" y="3965882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3"/>
                <p:cNvSpPr/>
                <p:nvPr/>
              </p:nvSpPr>
              <p:spPr>
                <a:xfrm>
                  <a:off x="3117612" y="3871099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85" name="Google Shape;1285;p23"/>
              <p:cNvCxnSpPr/>
              <p:nvPr/>
            </p:nvCxnSpPr>
            <p:spPr>
              <a:xfrm>
                <a:off x="5004125" y="3871089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6" name="Google Shape;1286;p23"/>
            <p:cNvGrpSpPr/>
            <p:nvPr/>
          </p:nvGrpSpPr>
          <p:grpSpPr>
            <a:xfrm>
              <a:off x="3574163" y="3835725"/>
              <a:ext cx="4958121" cy="428400"/>
              <a:chOff x="3574163" y="3835725"/>
              <a:chExt cx="4958121" cy="428400"/>
            </a:xfrm>
          </p:grpSpPr>
          <p:sp>
            <p:nvSpPr>
              <p:cNvPr id="1287" name="Google Shape;1287;p23"/>
              <p:cNvSpPr/>
              <p:nvPr/>
            </p:nvSpPr>
            <p:spPr>
              <a:xfrm>
                <a:off x="3574163" y="3871876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23/01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8" name="Google Shape;1288;p23"/>
              <p:cNvSpPr txBox="1"/>
              <p:nvPr/>
            </p:nvSpPr>
            <p:spPr>
              <a:xfrm>
                <a:off x="5099383" y="3835725"/>
                <a:ext cx="34329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Planning initial</a:t>
                </a:r>
                <a:endParaRPr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pic>
        <p:nvPicPr>
          <p:cNvPr id="1289" name="Google Shape;1289;p23"/>
          <p:cNvPicPr preferRelativeResize="0"/>
          <p:nvPr/>
        </p:nvPicPr>
        <p:blipFill rotWithShape="1">
          <a:blip r:embed="rId3">
            <a:alphaModFix/>
          </a:blip>
          <a:srcRect b="19749" l="5850" r="2742" t="35610"/>
          <a:stretch/>
        </p:blipFill>
        <p:spPr>
          <a:xfrm>
            <a:off x="403375" y="904749"/>
            <a:ext cx="8337200" cy="2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23"/>
          <p:cNvSpPr txBox="1"/>
          <p:nvPr>
            <p:ph type="title"/>
          </p:nvPr>
        </p:nvSpPr>
        <p:spPr>
          <a:xfrm>
            <a:off x="250975" y="3195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 du planning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24"/>
          <p:cNvPicPr preferRelativeResize="0"/>
          <p:nvPr/>
        </p:nvPicPr>
        <p:blipFill rotWithShape="1">
          <a:blip r:embed="rId3">
            <a:alphaModFix/>
          </a:blip>
          <a:srcRect b="26486" l="3159" r="3652" t="8307"/>
          <a:stretch/>
        </p:blipFill>
        <p:spPr>
          <a:xfrm>
            <a:off x="4054750" y="-37750"/>
            <a:ext cx="4781400" cy="47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24"/>
          <p:cNvSpPr/>
          <p:nvPr/>
        </p:nvSpPr>
        <p:spPr>
          <a:xfrm>
            <a:off x="1663700" y="3055950"/>
            <a:ext cx="7816225" cy="1830975"/>
          </a:xfrm>
          <a:custGeom>
            <a:rect b="b" l="l" r="r" t="t"/>
            <a:pathLst>
              <a:path extrusionOk="0" h="73239" w="312649">
                <a:moveTo>
                  <a:pt x="381" y="0"/>
                </a:moveTo>
                <a:lnTo>
                  <a:pt x="762" y="0"/>
                </a:lnTo>
                <a:lnTo>
                  <a:pt x="571" y="381"/>
                </a:lnTo>
                <a:lnTo>
                  <a:pt x="0" y="0"/>
                </a:lnTo>
                <a:lnTo>
                  <a:pt x="3974" y="25370"/>
                </a:lnTo>
                <a:lnTo>
                  <a:pt x="55168" y="21765"/>
                </a:lnTo>
                <a:lnTo>
                  <a:pt x="30881" y="73239"/>
                </a:lnTo>
                <a:lnTo>
                  <a:pt x="312649" y="71810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97" name="Google Shape;1297;p24"/>
          <p:cNvGrpSpPr/>
          <p:nvPr/>
        </p:nvGrpSpPr>
        <p:grpSpPr>
          <a:xfrm>
            <a:off x="1486492" y="2446750"/>
            <a:ext cx="3610109" cy="799000"/>
            <a:chOff x="1813692" y="2289700"/>
            <a:chExt cx="3610109" cy="799000"/>
          </a:xfrm>
        </p:grpSpPr>
        <p:grpSp>
          <p:nvGrpSpPr>
            <p:cNvPr id="1298" name="Google Shape;1298;p24"/>
            <p:cNvGrpSpPr/>
            <p:nvPr/>
          </p:nvGrpSpPr>
          <p:grpSpPr>
            <a:xfrm>
              <a:off x="1813692" y="2717300"/>
              <a:ext cx="2117130" cy="371400"/>
              <a:chOff x="1813692" y="2717300"/>
              <a:chExt cx="2117130" cy="371400"/>
            </a:xfrm>
          </p:grpSpPr>
          <p:cxnSp>
            <p:nvCxnSpPr>
              <p:cNvPr id="1299" name="Google Shape;1299;p24"/>
              <p:cNvCxnSpPr/>
              <p:nvPr/>
            </p:nvCxnSpPr>
            <p:spPr>
              <a:xfrm rot="10800000">
                <a:off x="2170422" y="2896125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00" name="Google Shape;1300;p24"/>
              <p:cNvGrpSpPr/>
              <p:nvPr/>
            </p:nvGrpSpPr>
            <p:grpSpPr>
              <a:xfrm>
                <a:off x="1813692" y="2717311"/>
                <a:ext cx="378160" cy="357614"/>
                <a:chOff x="1813692" y="2717311"/>
                <a:chExt cx="378160" cy="357614"/>
              </a:xfrm>
            </p:grpSpPr>
            <p:sp>
              <p:nvSpPr>
                <p:cNvPr id="1301" name="Google Shape;1301;p24"/>
                <p:cNvSpPr/>
                <p:nvPr/>
              </p:nvSpPr>
              <p:spPr>
                <a:xfrm>
                  <a:off x="1891460" y="2812093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24"/>
                <p:cNvSpPr/>
                <p:nvPr/>
              </p:nvSpPr>
              <p:spPr>
                <a:xfrm>
                  <a:off x="1813692" y="2717311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303" name="Google Shape;1303;p24"/>
              <p:cNvCxnSpPr/>
              <p:nvPr/>
            </p:nvCxnSpPr>
            <p:spPr>
              <a:xfrm>
                <a:off x="3930822" y="2717300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4" name="Google Shape;1304;p24"/>
            <p:cNvGrpSpPr/>
            <p:nvPr/>
          </p:nvGrpSpPr>
          <p:grpSpPr>
            <a:xfrm>
              <a:off x="1990901" y="2289700"/>
              <a:ext cx="3432900" cy="785695"/>
              <a:chOff x="1990901" y="2289700"/>
              <a:chExt cx="3432900" cy="785695"/>
            </a:xfrm>
          </p:grpSpPr>
          <p:sp>
            <p:nvSpPr>
              <p:cNvPr id="1305" name="Google Shape;1305;p24"/>
              <p:cNvSpPr/>
              <p:nvPr/>
            </p:nvSpPr>
            <p:spPr>
              <a:xfrm>
                <a:off x="2500860" y="2718095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17/03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6" name="Google Shape;1306;p24"/>
              <p:cNvSpPr txBox="1"/>
              <p:nvPr/>
            </p:nvSpPr>
            <p:spPr>
              <a:xfrm>
                <a:off x="1990901" y="2289700"/>
                <a:ext cx="34329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Planning intermédiaire</a:t>
                </a:r>
                <a:endParaRPr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grpSp>
        <p:nvGrpSpPr>
          <p:cNvPr id="1307" name="Google Shape;1307;p24"/>
          <p:cNvGrpSpPr/>
          <p:nvPr/>
        </p:nvGrpSpPr>
        <p:grpSpPr>
          <a:xfrm>
            <a:off x="2559795" y="4028149"/>
            <a:ext cx="378160" cy="357614"/>
            <a:chOff x="3117612" y="3871099"/>
            <a:chExt cx="378160" cy="357614"/>
          </a:xfrm>
        </p:grpSpPr>
        <p:sp>
          <p:nvSpPr>
            <p:cNvPr id="1308" name="Google Shape;1308;p24"/>
            <p:cNvSpPr/>
            <p:nvPr/>
          </p:nvSpPr>
          <p:spPr>
            <a:xfrm>
              <a:off x="3195380" y="3965882"/>
              <a:ext cx="201048" cy="169275"/>
            </a:xfrm>
            <a:custGeom>
              <a:rect b="b" l="l" r="r" t="t"/>
              <a:pathLst>
                <a:path extrusionOk="0" h="4795" w="56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3117612" y="3871099"/>
              <a:ext cx="378160" cy="357614"/>
            </a:xfrm>
            <a:custGeom>
              <a:rect b="b" l="l" r="r" t="t"/>
              <a:pathLst>
                <a:path extrusionOk="0" h="10130" w="10712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24"/>
          <p:cNvSpPr txBox="1"/>
          <p:nvPr>
            <p:ph type="title"/>
          </p:nvPr>
        </p:nvSpPr>
        <p:spPr>
          <a:xfrm>
            <a:off x="250975" y="3195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 du planning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1" name="Google Shape;1311;p24"/>
          <p:cNvSpPr txBox="1"/>
          <p:nvPr/>
        </p:nvSpPr>
        <p:spPr>
          <a:xfrm>
            <a:off x="449350" y="1121175"/>
            <a:ext cx="316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Utilisation de </a:t>
            </a: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GanttProject</a:t>
            </a:r>
            <a:br>
              <a:rPr lang="en">
                <a:latin typeface="Fira Sans"/>
                <a:ea typeface="Fira Sans"/>
                <a:cs typeface="Fira Sans"/>
                <a:sym typeface="Fira Sans"/>
              </a:rPr>
            </a:b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Implémentation des </a:t>
            </a: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fonctionnalités une par une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" name="Google Shape;1316;p25"/>
          <p:cNvPicPr preferRelativeResize="0"/>
          <p:nvPr/>
        </p:nvPicPr>
        <p:blipFill rotWithShape="1">
          <a:blip r:embed="rId3">
            <a:alphaModFix/>
          </a:blip>
          <a:srcRect b="24295" l="3324" r="2486" t="8309"/>
          <a:stretch/>
        </p:blipFill>
        <p:spPr>
          <a:xfrm>
            <a:off x="3590425" y="0"/>
            <a:ext cx="5553575" cy="5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25"/>
          <p:cNvSpPr/>
          <p:nvPr/>
        </p:nvSpPr>
        <p:spPr>
          <a:xfrm>
            <a:off x="587375" y="1946275"/>
            <a:ext cx="8683150" cy="3009975"/>
          </a:xfrm>
          <a:custGeom>
            <a:rect b="b" l="l" r="r" t="t"/>
            <a:pathLst>
              <a:path extrusionOk="0" h="120399" w="347326">
                <a:moveTo>
                  <a:pt x="190" y="0"/>
                </a:moveTo>
                <a:lnTo>
                  <a:pt x="0" y="0"/>
                </a:lnTo>
                <a:lnTo>
                  <a:pt x="504" y="26863"/>
                </a:lnTo>
                <a:lnTo>
                  <a:pt x="40643" y="32632"/>
                </a:lnTo>
                <a:lnTo>
                  <a:pt x="46652" y="72530"/>
                </a:lnTo>
                <a:lnTo>
                  <a:pt x="97846" y="68925"/>
                </a:lnTo>
                <a:lnTo>
                  <a:pt x="73559" y="120399"/>
                </a:lnTo>
                <a:lnTo>
                  <a:pt x="347326" y="119164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8" name="Google Shape;1318;p25"/>
          <p:cNvSpPr/>
          <p:nvPr/>
        </p:nvSpPr>
        <p:spPr>
          <a:xfrm>
            <a:off x="83843" y="884624"/>
            <a:ext cx="1012359" cy="1447608"/>
          </a:xfrm>
          <a:custGeom>
            <a:rect b="b" l="l" r="r" t="t"/>
            <a:pathLst>
              <a:path extrusionOk="0" h="66033" w="46179">
                <a:moveTo>
                  <a:pt x="23103" y="10458"/>
                </a:moveTo>
                <a:cubicBezTo>
                  <a:pt x="24724" y="10458"/>
                  <a:pt x="26358" y="10770"/>
                  <a:pt x="27912" y="11415"/>
                </a:cubicBezTo>
                <a:cubicBezTo>
                  <a:pt x="32635" y="13384"/>
                  <a:pt x="35709" y="17986"/>
                  <a:pt x="35689" y="23090"/>
                </a:cubicBezTo>
                <a:cubicBezTo>
                  <a:pt x="35689" y="30043"/>
                  <a:pt x="30042" y="35689"/>
                  <a:pt x="23089" y="35689"/>
                </a:cubicBezTo>
                <a:cubicBezTo>
                  <a:pt x="17985" y="35689"/>
                  <a:pt x="13384" y="32615"/>
                  <a:pt x="11434" y="27892"/>
                </a:cubicBezTo>
                <a:cubicBezTo>
                  <a:pt x="9485" y="23190"/>
                  <a:pt x="10550" y="17765"/>
                  <a:pt x="14167" y="14148"/>
                </a:cubicBezTo>
                <a:cubicBezTo>
                  <a:pt x="16589" y="11740"/>
                  <a:pt x="19820" y="10458"/>
                  <a:pt x="23103" y="10458"/>
                </a:cubicBezTo>
                <a:close/>
                <a:moveTo>
                  <a:pt x="23052" y="1"/>
                </a:moveTo>
                <a:cubicBezTo>
                  <a:pt x="10309" y="1"/>
                  <a:pt x="0" y="10342"/>
                  <a:pt x="0" y="23090"/>
                </a:cubicBezTo>
                <a:cubicBezTo>
                  <a:pt x="0" y="35830"/>
                  <a:pt x="23089" y="66033"/>
                  <a:pt x="23089" y="66033"/>
                </a:cubicBezTo>
                <a:cubicBezTo>
                  <a:pt x="23089" y="66033"/>
                  <a:pt x="46158" y="35830"/>
                  <a:pt x="46158" y="23090"/>
                </a:cubicBezTo>
                <a:cubicBezTo>
                  <a:pt x="46178" y="10342"/>
                  <a:pt x="35850" y="1"/>
                  <a:pt x="23126" y="1"/>
                </a:cubicBezTo>
                <a:cubicBezTo>
                  <a:pt x="23114" y="1"/>
                  <a:pt x="23102" y="1"/>
                  <a:pt x="23089" y="1"/>
                </a:cubicBezTo>
                <a:cubicBezTo>
                  <a:pt x="23077" y="1"/>
                  <a:pt x="23065" y="1"/>
                  <a:pt x="230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25"/>
          <p:cNvGrpSpPr/>
          <p:nvPr/>
        </p:nvGrpSpPr>
        <p:grpSpPr>
          <a:xfrm>
            <a:off x="606450" y="2031200"/>
            <a:ext cx="1919700" cy="371400"/>
            <a:chOff x="933650" y="1563525"/>
            <a:chExt cx="1919700" cy="371400"/>
          </a:xfrm>
        </p:grpSpPr>
        <p:cxnSp>
          <p:nvCxnSpPr>
            <p:cNvPr id="1320" name="Google Shape;1320;p25"/>
            <p:cNvCxnSpPr/>
            <p:nvPr/>
          </p:nvCxnSpPr>
          <p:spPr>
            <a:xfrm rot="10800000">
              <a:off x="933650" y="1742350"/>
              <a:ext cx="191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5"/>
            <p:cNvCxnSpPr/>
            <p:nvPr/>
          </p:nvCxnSpPr>
          <p:spPr>
            <a:xfrm>
              <a:off x="2853350" y="1563525"/>
              <a:ext cx="0" cy="371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2" name="Google Shape;1322;p25"/>
          <p:cNvSpPr/>
          <p:nvPr/>
        </p:nvSpPr>
        <p:spPr>
          <a:xfrm>
            <a:off x="1096188" y="2031988"/>
            <a:ext cx="1140900" cy="35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24/04</a:t>
            </a:r>
            <a:endParaRPr sz="18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>
            <a:off x="2559795" y="4028149"/>
            <a:ext cx="378160" cy="357614"/>
            <a:chOff x="3117612" y="3871099"/>
            <a:chExt cx="378160" cy="357614"/>
          </a:xfrm>
        </p:grpSpPr>
        <p:sp>
          <p:nvSpPr>
            <p:cNvPr id="1324" name="Google Shape;1324;p25"/>
            <p:cNvSpPr/>
            <p:nvPr/>
          </p:nvSpPr>
          <p:spPr>
            <a:xfrm>
              <a:off x="3195380" y="3965882"/>
              <a:ext cx="201048" cy="169275"/>
            </a:xfrm>
            <a:custGeom>
              <a:rect b="b" l="l" r="r" t="t"/>
              <a:pathLst>
                <a:path extrusionOk="0" h="4795" w="56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3117612" y="3871099"/>
              <a:ext cx="378160" cy="357614"/>
            </a:xfrm>
            <a:custGeom>
              <a:rect b="b" l="l" r="r" t="t"/>
              <a:pathLst>
                <a:path extrusionOk="0" h="10130" w="10712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5"/>
          <p:cNvGrpSpPr/>
          <p:nvPr/>
        </p:nvGrpSpPr>
        <p:grpSpPr>
          <a:xfrm>
            <a:off x="1486492" y="2874361"/>
            <a:ext cx="378160" cy="357614"/>
            <a:chOff x="1813692" y="2717311"/>
            <a:chExt cx="378160" cy="357614"/>
          </a:xfrm>
        </p:grpSpPr>
        <p:sp>
          <p:nvSpPr>
            <p:cNvPr id="1327" name="Google Shape;1327;p25"/>
            <p:cNvSpPr/>
            <p:nvPr/>
          </p:nvSpPr>
          <p:spPr>
            <a:xfrm>
              <a:off x="1891460" y="2812093"/>
              <a:ext cx="201048" cy="169275"/>
            </a:xfrm>
            <a:custGeom>
              <a:rect b="b" l="l" r="r" t="t"/>
              <a:pathLst>
                <a:path extrusionOk="0" h="4795" w="5695">
                  <a:moveTo>
                    <a:pt x="3031" y="1"/>
                  </a:moveTo>
                  <a:cubicBezTo>
                    <a:pt x="2240" y="1"/>
                    <a:pt x="1446" y="378"/>
                    <a:pt x="973" y="1175"/>
                  </a:cubicBezTo>
                  <a:cubicBezTo>
                    <a:pt x="0" y="2832"/>
                    <a:pt x="1254" y="4795"/>
                    <a:pt x="3015" y="4795"/>
                  </a:cubicBezTo>
                  <a:cubicBezTo>
                    <a:pt x="3219" y="4795"/>
                    <a:pt x="3430" y="4768"/>
                    <a:pt x="3645" y="4712"/>
                  </a:cubicBezTo>
                  <a:cubicBezTo>
                    <a:pt x="4931" y="4391"/>
                    <a:pt x="5695" y="3064"/>
                    <a:pt x="5373" y="1798"/>
                  </a:cubicBezTo>
                  <a:cubicBezTo>
                    <a:pt x="5068" y="631"/>
                    <a:pt x="4052" y="1"/>
                    <a:pt x="3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813692" y="2717311"/>
              <a:ext cx="378160" cy="357614"/>
            </a:xfrm>
            <a:custGeom>
              <a:rect b="b" l="l" r="r" t="t"/>
              <a:pathLst>
                <a:path extrusionOk="0" h="10130" w="10712">
                  <a:moveTo>
                    <a:pt x="5245" y="525"/>
                  </a:moveTo>
                  <a:lnTo>
                    <a:pt x="5225" y="545"/>
                  </a:lnTo>
                  <a:cubicBezTo>
                    <a:pt x="5239" y="545"/>
                    <a:pt x="5252" y="545"/>
                    <a:pt x="5265" y="545"/>
                  </a:cubicBezTo>
                  <a:cubicBezTo>
                    <a:pt x="7539" y="545"/>
                    <a:pt x="9467" y="2246"/>
                    <a:pt x="9747" y="4503"/>
                  </a:cubicBezTo>
                  <a:cubicBezTo>
                    <a:pt x="10048" y="6774"/>
                    <a:pt x="8601" y="8904"/>
                    <a:pt x="6371" y="9487"/>
                  </a:cubicBezTo>
                  <a:cubicBezTo>
                    <a:pt x="5989" y="9585"/>
                    <a:pt x="5607" y="9631"/>
                    <a:pt x="5230" y="9631"/>
                  </a:cubicBezTo>
                  <a:cubicBezTo>
                    <a:pt x="3209" y="9631"/>
                    <a:pt x="1370" y="8281"/>
                    <a:pt x="845" y="6232"/>
                  </a:cubicBezTo>
                  <a:cubicBezTo>
                    <a:pt x="81" y="3338"/>
                    <a:pt x="2251" y="525"/>
                    <a:pt x="5245" y="525"/>
                  </a:cubicBezTo>
                  <a:close/>
                  <a:moveTo>
                    <a:pt x="5248" y="1"/>
                  </a:moveTo>
                  <a:cubicBezTo>
                    <a:pt x="5034" y="1"/>
                    <a:pt x="4819" y="14"/>
                    <a:pt x="4602" y="42"/>
                  </a:cubicBezTo>
                  <a:cubicBezTo>
                    <a:pt x="1950" y="384"/>
                    <a:pt x="1" y="2715"/>
                    <a:pt x="182" y="5388"/>
                  </a:cubicBezTo>
                  <a:cubicBezTo>
                    <a:pt x="342" y="8060"/>
                    <a:pt x="2553" y="10130"/>
                    <a:pt x="5245" y="10130"/>
                  </a:cubicBezTo>
                  <a:cubicBezTo>
                    <a:pt x="5667" y="10130"/>
                    <a:pt x="6089" y="10070"/>
                    <a:pt x="6511" y="9969"/>
                  </a:cubicBezTo>
                  <a:cubicBezTo>
                    <a:pt x="9104" y="9306"/>
                    <a:pt x="10711" y="6734"/>
                    <a:pt x="10209" y="4102"/>
                  </a:cubicBezTo>
                  <a:cubicBezTo>
                    <a:pt x="9748" y="1704"/>
                    <a:pt x="762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25"/>
          <p:cNvSpPr txBox="1"/>
          <p:nvPr/>
        </p:nvSpPr>
        <p:spPr>
          <a:xfrm>
            <a:off x="2636001" y="1996438"/>
            <a:ext cx="3432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Planning 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réel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30" name="Google Shape;1330;p25"/>
          <p:cNvSpPr txBox="1"/>
          <p:nvPr>
            <p:ph type="title"/>
          </p:nvPr>
        </p:nvSpPr>
        <p:spPr>
          <a:xfrm>
            <a:off x="250975" y="3195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 du planning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1" name="Google Shape;1331;p25"/>
          <p:cNvSpPr txBox="1"/>
          <p:nvPr/>
        </p:nvSpPr>
        <p:spPr>
          <a:xfrm>
            <a:off x="1165175" y="960825"/>
            <a:ext cx="3167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Prise de </a:t>
            </a: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retard</a:t>
            </a:r>
            <a:b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sz="5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➔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Réduction des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fonctionnalités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26"/>
          <p:cNvGrpSpPr/>
          <p:nvPr/>
        </p:nvGrpSpPr>
        <p:grpSpPr>
          <a:xfrm rot="-5400000">
            <a:off x="7965603" y="2365759"/>
            <a:ext cx="236448" cy="900088"/>
            <a:chOff x="1050497" y="4158113"/>
            <a:chExt cx="207211" cy="788790"/>
          </a:xfrm>
        </p:grpSpPr>
        <p:cxnSp>
          <p:nvCxnSpPr>
            <p:cNvPr id="1337" name="Google Shape;1337;p26"/>
            <p:cNvCxnSpPr>
              <a:stCxn id="1338" idx="3"/>
            </p:cNvCxnSpPr>
            <p:nvPr/>
          </p:nvCxnSpPr>
          <p:spPr>
            <a:xfrm rot="-5400000">
              <a:off x="842654" y="4469363"/>
              <a:ext cx="622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339" name="Google Shape;1339;p26"/>
            <p:cNvGrpSpPr/>
            <p:nvPr/>
          </p:nvGrpSpPr>
          <p:grpSpPr>
            <a:xfrm>
              <a:off x="1050497" y="4739692"/>
              <a:ext cx="207211" cy="207211"/>
              <a:chOff x="1762685" y="4689652"/>
              <a:chExt cx="183600" cy="183600"/>
            </a:xfrm>
          </p:grpSpPr>
          <p:sp>
            <p:nvSpPr>
              <p:cNvPr id="1340" name="Google Shape;1340;p26"/>
              <p:cNvSpPr/>
              <p:nvPr/>
            </p:nvSpPr>
            <p:spPr>
              <a:xfrm>
                <a:off x="1762685" y="4689652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1" name="Google Shape;1341;p26"/>
              <p:cNvGrpSpPr/>
              <p:nvPr/>
            </p:nvGrpSpPr>
            <p:grpSpPr>
              <a:xfrm>
                <a:off x="1798934" y="4725910"/>
                <a:ext cx="110885" cy="110885"/>
                <a:chOff x="1260676" y="4542324"/>
                <a:chExt cx="102900" cy="102900"/>
              </a:xfrm>
            </p:grpSpPr>
            <p:sp>
              <p:nvSpPr>
                <p:cNvPr id="1342" name="Google Shape;1342;p26"/>
                <p:cNvSpPr/>
                <p:nvPr/>
              </p:nvSpPr>
              <p:spPr>
                <a:xfrm>
                  <a:off x="1260676" y="4584465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6"/>
                <p:cNvSpPr/>
                <p:nvPr/>
              </p:nvSpPr>
              <p:spPr>
                <a:xfrm rot="-5400000">
                  <a:off x="1260614" y="4582674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1343" name="Google Shape;1343;p26"/>
          <p:cNvCxnSpPr/>
          <p:nvPr/>
        </p:nvCxnSpPr>
        <p:spPr>
          <a:xfrm>
            <a:off x="1450513" y="2815875"/>
            <a:ext cx="6012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2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cxnSp>
        <p:nvCxnSpPr>
          <p:cNvPr id="1345" name="Google Shape;1345;p26"/>
          <p:cNvCxnSpPr/>
          <p:nvPr/>
        </p:nvCxnSpPr>
        <p:spPr>
          <a:xfrm>
            <a:off x="1495063" y="2203494"/>
            <a:ext cx="0" cy="585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6" name="Google Shape;1346;p26"/>
          <p:cNvSpPr/>
          <p:nvPr/>
        </p:nvSpPr>
        <p:spPr>
          <a:xfrm>
            <a:off x="651070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7" name="Google Shape;1347;p26"/>
          <p:cNvSpPr/>
          <p:nvPr/>
        </p:nvSpPr>
        <p:spPr>
          <a:xfrm>
            <a:off x="2529799" y="3426900"/>
            <a:ext cx="1901100" cy="39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48" name="Google Shape;1348;p26"/>
          <p:cNvGrpSpPr/>
          <p:nvPr/>
        </p:nvGrpSpPr>
        <p:grpSpPr>
          <a:xfrm>
            <a:off x="7252805" y="2636816"/>
            <a:ext cx="357900" cy="759523"/>
            <a:chOff x="7252805" y="2636816"/>
            <a:chExt cx="357900" cy="759523"/>
          </a:xfrm>
        </p:grpSpPr>
        <p:cxnSp>
          <p:nvCxnSpPr>
            <p:cNvPr id="1349" name="Google Shape;1349;p26"/>
            <p:cNvCxnSpPr/>
            <p:nvPr/>
          </p:nvCxnSpPr>
          <p:spPr>
            <a:xfrm>
              <a:off x="743176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50" name="Google Shape;1350;p26"/>
            <p:cNvSpPr/>
            <p:nvPr/>
          </p:nvSpPr>
          <p:spPr>
            <a:xfrm>
              <a:off x="7252805" y="2636816"/>
              <a:ext cx="357900" cy="35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7351495" y="2700214"/>
              <a:ext cx="161670" cy="230947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26"/>
          <p:cNvSpPr/>
          <p:nvPr/>
        </p:nvSpPr>
        <p:spPr>
          <a:xfrm>
            <a:off x="6587770" y="3426899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3" name="Google Shape;1353;p26"/>
          <p:cNvSpPr/>
          <p:nvPr/>
        </p:nvSpPr>
        <p:spPr>
          <a:xfrm>
            <a:off x="4621518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354" name="Google Shape;1354;p2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490801" y="884800"/>
            <a:ext cx="2328200" cy="38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2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7200" y="1625125"/>
            <a:ext cx="2072600" cy="11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2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98700" y="2427650"/>
            <a:ext cx="992100" cy="75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7" name="Google Shape;1357;p26"/>
          <p:cNvGrpSpPr/>
          <p:nvPr/>
        </p:nvGrpSpPr>
        <p:grpSpPr>
          <a:xfrm>
            <a:off x="3380966" y="2729729"/>
            <a:ext cx="198751" cy="666610"/>
            <a:chOff x="3380966" y="2729729"/>
            <a:chExt cx="198751" cy="666610"/>
          </a:xfrm>
        </p:grpSpPr>
        <p:cxnSp>
          <p:nvCxnSpPr>
            <p:cNvPr id="1358" name="Google Shape;1358;p26"/>
            <p:cNvCxnSpPr/>
            <p:nvPr/>
          </p:nvCxnSpPr>
          <p:spPr>
            <a:xfrm>
              <a:off x="348031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59" name="Google Shape;1359;p26"/>
            <p:cNvSpPr/>
            <p:nvPr/>
          </p:nvSpPr>
          <p:spPr>
            <a:xfrm rot="10800000">
              <a:off x="3380966" y="272972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0" name="Google Shape;1360;p2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444038" y="2893547"/>
            <a:ext cx="2072600" cy="101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1" name="Google Shape;1361;p26"/>
          <p:cNvGrpSpPr/>
          <p:nvPr/>
        </p:nvGrpSpPr>
        <p:grpSpPr>
          <a:xfrm>
            <a:off x="5366231" y="2203494"/>
            <a:ext cx="198751" cy="690074"/>
            <a:chOff x="5366231" y="2203494"/>
            <a:chExt cx="198751" cy="690074"/>
          </a:xfrm>
        </p:grpSpPr>
        <p:cxnSp>
          <p:nvCxnSpPr>
            <p:cNvPr id="1362" name="Google Shape;1362;p26"/>
            <p:cNvCxnSpPr/>
            <p:nvPr/>
          </p:nvCxnSpPr>
          <p:spPr>
            <a:xfrm>
              <a:off x="5465563" y="2203494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63" name="Google Shape;1363;p26"/>
            <p:cNvSpPr/>
            <p:nvPr/>
          </p:nvSpPr>
          <p:spPr>
            <a:xfrm>
              <a:off x="5366231" y="272127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6"/>
          <p:cNvGrpSpPr/>
          <p:nvPr/>
        </p:nvGrpSpPr>
        <p:grpSpPr>
          <a:xfrm>
            <a:off x="5286694" y="2636871"/>
            <a:ext cx="357900" cy="357900"/>
            <a:chOff x="5313519" y="2636871"/>
            <a:chExt cx="357900" cy="357900"/>
          </a:xfrm>
        </p:grpSpPr>
        <p:sp>
          <p:nvSpPr>
            <p:cNvPr id="1365" name="Google Shape;1365;p26"/>
            <p:cNvSpPr/>
            <p:nvPr/>
          </p:nvSpPr>
          <p:spPr>
            <a:xfrm rot="-5400000">
              <a:off x="5313519" y="2636871"/>
              <a:ext cx="357900" cy="357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5393076" y="2721264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6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26"/>
          <p:cNvSpPr/>
          <p:nvPr/>
        </p:nvSpPr>
        <p:spPr>
          <a:xfrm>
            <a:off x="1395716" y="2729729"/>
            <a:ext cx="198751" cy="172289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6"/>
          <p:cNvSpPr txBox="1"/>
          <p:nvPr/>
        </p:nvSpPr>
        <p:spPr>
          <a:xfrm>
            <a:off x="4623519" y="3222500"/>
            <a:ext cx="1760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Technologies utilisées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Choix techniques</a:t>
            </a: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Démonstration</a:t>
            </a: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7"/>
          <p:cNvSpPr txBox="1"/>
          <p:nvPr>
            <p:ph type="title"/>
          </p:nvPr>
        </p:nvSpPr>
        <p:spPr>
          <a:xfrm>
            <a:off x="457200" y="5551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utilisées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Modèle de données et API web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74" name="Google Shape;1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00" y="152400"/>
            <a:ext cx="2787923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5" name="Google Shape;1375;p27"/>
          <p:cNvGrpSpPr/>
          <p:nvPr/>
        </p:nvGrpSpPr>
        <p:grpSpPr>
          <a:xfrm>
            <a:off x="768134" y="3799290"/>
            <a:ext cx="2956974" cy="932741"/>
            <a:chOff x="457188" y="1441286"/>
            <a:chExt cx="2230500" cy="932741"/>
          </a:xfrm>
        </p:grpSpPr>
        <p:sp>
          <p:nvSpPr>
            <p:cNvPr id="1376" name="Google Shape;1376;p27"/>
            <p:cNvSpPr txBox="1"/>
            <p:nvPr/>
          </p:nvSpPr>
          <p:spPr>
            <a:xfrm>
              <a:off x="457188" y="1696327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Mappage automatique de la BDD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7" name="Google Shape;1377;p27"/>
            <p:cNvSpPr txBox="1"/>
            <p:nvPr/>
          </p:nvSpPr>
          <p:spPr>
            <a:xfrm>
              <a:off x="457188" y="1441286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Entity Framework Core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8" name="Google Shape;1378;p27"/>
          <p:cNvGrpSpPr/>
          <p:nvPr/>
        </p:nvGrpSpPr>
        <p:grpSpPr>
          <a:xfrm>
            <a:off x="825124" y="2845103"/>
            <a:ext cx="3131569" cy="932735"/>
            <a:chOff x="457180" y="1441286"/>
            <a:chExt cx="2362200" cy="932735"/>
          </a:xfrm>
        </p:grpSpPr>
        <p:sp>
          <p:nvSpPr>
            <p:cNvPr id="1379" name="Google Shape;1379;p27"/>
            <p:cNvSpPr txBox="1"/>
            <p:nvPr/>
          </p:nvSpPr>
          <p:spPr>
            <a:xfrm>
              <a:off x="457180" y="1696320"/>
              <a:ext cx="23622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Création du modèle et des api web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0" name="Google Shape;1380;p27"/>
            <p:cNvSpPr txBox="1"/>
            <p:nvPr/>
          </p:nvSpPr>
          <p:spPr>
            <a:xfrm>
              <a:off x="457188" y="1441286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ASP.NET Core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>
            <a:off x="768124" y="1785078"/>
            <a:ext cx="3131569" cy="932735"/>
            <a:chOff x="457180" y="1441286"/>
            <a:chExt cx="2362200" cy="932735"/>
          </a:xfrm>
        </p:grpSpPr>
        <p:sp>
          <p:nvSpPr>
            <p:cNvPr id="1382" name="Google Shape;1382;p27"/>
            <p:cNvSpPr txBox="1"/>
            <p:nvPr/>
          </p:nvSpPr>
          <p:spPr>
            <a:xfrm>
              <a:off x="457180" y="1696320"/>
              <a:ext cx="23622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Déploiement en ligne des api web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3" name="Google Shape;1383;p27"/>
            <p:cNvSpPr txBox="1"/>
            <p:nvPr/>
          </p:nvSpPr>
          <p:spPr>
            <a:xfrm>
              <a:off x="457188" y="1441286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Azure App Service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8"/>
          <p:cNvSpPr txBox="1"/>
          <p:nvPr>
            <p:ph type="title"/>
          </p:nvPr>
        </p:nvSpPr>
        <p:spPr>
          <a:xfrm>
            <a:off x="457200" y="5551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utilisées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Modèle de données et API web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89" name="Google Shape;1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00" y="152400"/>
            <a:ext cx="278792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28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257925" y="66575"/>
            <a:ext cx="3345125" cy="49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28"/>
          <p:cNvSpPr/>
          <p:nvPr/>
        </p:nvSpPr>
        <p:spPr>
          <a:xfrm>
            <a:off x="5757313" y="332550"/>
            <a:ext cx="2277300" cy="680700"/>
          </a:xfrm>
          <a:prstGeom prst="rect">
            <a:avLst/>
          </a:prstGeom>
          <a:solidFill>
            <a:srgbClr val="F7688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 Layer</a:t>
            </a:r>
            <a:br>
              <a:rPr b="1" lang="en"/>
            </a:br>
            <a:r>
              <a:rPr b="1" lang="en"/>
              <a:t>(React Native - Expo)</a:t>
            </a:r>
            <a:endParaRPr b="1"/>
          </a:p>
        </p:txBody>
      </p:sp>
      <p:grpSp>
        <p:nvGrpSpPr>
          <p:cNvPr id="1392" name="Google Shape;1392;p28"/>
          <p:cNvGrpSpPr/>
          <p:nvPr/>
        </p:nvGrpSpPr>
        <p:grpSpPr>
          <a:xfrm>
            <a:off x="768124" y="2318478"/>
            <a:ext cx="3131569" cy="932735"/>
            <a:chOff x="457180" y="1441286"/>
            <a:chExt cx="2362200" cy="932735"/>
          </a:xfrm>
        </p:grpSpPr>
        <p:sp>
          <p:nvSpPr>
            <p:cNvPr id="1393" name="Google Shape;1393;p28"/>
            <p:cNvSpPr txBox="1"/>
            <p:nvPr/>
          </p:nvSpPr>
          <p:spPr>
            <a:xfrm>
              <a:off x="457180" y="1696320"/>
              <a:ext cx="23622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 écrans mobiles remplacent 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 vues web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4" name="Google Shape;1394;p28"/>
            <p:cNvSpPr txBox="1"/>
            <p:nvPr/>
          </p:nvSpPr>
          <p:spPr>
            <a:xfrm>
              <a:off x="457188" y="1441286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 Native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3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143" y="205475"/>
            <a:ext cx="5911856" cy="45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29"/>
          <p:cNvSpPr txBox="1"/>
          <p:nvPr>
            <p:ph type="title"/>
          </p:nvPr>
        </p:nvSpPr>
        <p:spPr>
          <a:xfrm>
            <a:off x="457200" y="5551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utilisées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Application mobile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401" name="Google Shape;1401;p29"/>
          <p:cNvGrpSpPr/>
          <p:nvPr/>
        </p:nvGrpSpPr>
        <p:grpSpPr>
          <a:xfrm>
            <a:off x="711988" y="1977886"/>
            <a:ext cx="2230500" cy="1329166"/>
            <a:chOff x="457188" y="1441286"/>
            <a:chExt cx="2230500" cy="1329166"/>
          </a:xfrm>
        </p:grpSpPr>
        <p:sp>
          <p:nvSpPr>
            <p:cNvPr id="1402" name="Google Shape;1402;p29"/>
            <p:cNvSpPr txBox="1"/>
            <p:nvPr/>
          </p:nvSpPr>
          <p:spPr>
            <a:xfrm>
              <a:off x="457188" y="2092752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Développement 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ulti - plateforme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Technologie apprise en cours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03" name="Google Shape;1403;p29"/>
            <p:cNvSpPr txBox="1"/>
            <p:nvPr/>
          </p:nvSpPr>
          <p:spPr>
            <a:xfrm>
              <a:off x="457188" y="1441286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 Native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30"/>
          <p:cNvPicPr preferRelativeResize="0"/>
          <p:nvPr/>
        </p:nvPicPr>
        <p:blipFill rotWithShape="1">
          <a:blip r:embed="rId3">
            <a:alphaModFix/>
          </a:blip>
          <a:srcRect b="10858" l="0" r="0" t="21696"/>
          <a:stretch/>
        </p:blipFill>
        <p:spPr>
          <a:xfrm>
            <a:off x="0" y="2966575"/>
            <a:ext cx="9144000" cy="217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9" name="Google Shape;1409;p30"/>
          <p:cNvGrpSpPr/>
          <p:nvPr/>
        </p:nvGrpSpPr>
        <p:grpSpPr>
          <a:xfrm>
            <a:off x="5268647" y="411480"/>
            <a:ext cx="1487648" cy="2641615"/>
            <a:chOff x="3726965" y="1343509"/>
            <a:chExt cx="1687823" cy="2997067"/>
          </a:xfrm>
        </p:grpSpPr>
        <p:sp>
          <p:nvSpPr>
            <p:cNvPr id="1410" name="Google Shape;1410;p30"/>
            <p:cNvSpPr/>
            <p:nvPr/>
          </p:nvSpPr>
          <p:spPr>
            <a:xfrm>
              <a:off x="3726965" y="1343509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570889" y="1343509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3726965" y="2842076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570889" y="2842076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30"/>
          <p:cNvSpPr/>
          <p:nvPr/>
        </p:nvSpPr>
        <p:spPr>
          <a:xfrm>
            <a:off x="5187751" y="216625"/>
            <a:ext cx="1649426" cy="3222368"/>
          </a:xfrm>
          <a:custGeom>
            <a:rect b="b" l="l" r="r" t="t"/>
            <a:pathLst>
              <a:path extrusionOk="0" h="88097" w="45094">
                <a:moveTo>
                  <a:pt x="18468" y="2673"/>
                </a:moveTo>
                <a:cubicBezTo>
                  <a:pt x="18474" y="2673"/>
                  <a:pt x="18481" y="2673"/>
                  <a:pt x="18487" y="2673"/>
                </a:cubicBezTo>
                <a:lnTo>
                  <a:pt x="26606" y="2673"/>
                </a:lnTo>
                <a:cubicBezTo>
                  <a:pt x="27731" y="2673"/>
                  <a:pt x="27731" y="4361"/>
                  <a:pt x="26606" y="4361"/>
                </a:cubicBezTo>
                <a:lnTo>
                  <a:pt x="18487" y="4361"/>
                </a:lnTo>
                <a:cubicBezTo>
                  <a:pt x="17369" y="4341"/>
                  <a:pt x="17362" y="2673"/>
                  <a:pt x="18468" y="2673"/>
                </a:cubicBezTo>
                <a:close/>
                <a:moveTo>
                  <a:pt x="6953" y="2512"/>
                </a:moveTo>
                <a:cubicBezTo>
                  <a:pt x="7857" y="2512"/>
                  <a:pt x="8299" y="3577"/>
                  <a:pt x="7676" y="4220"/>
                </a:cubicBezTo>
                <a:cubicBezTo>
                  <a:pt x="7469" y="4422"/>
                  <a:pt x="7215" y="4512"/>
                  <a:pt x="6967" y="4512"/>
                </a:cubicBezTo>
                <a:cubicBezTo>
                  <a:pt x="6446" y="4512"/>
                  <a:pt x="5948" y="4116"/>
                  <a:pt x="5948" y="3517"/>
                </a:cubicBezTo>
                <a:cubicBezTo>
                  <a:pt x="5968" y="2954"/>
                  <a:pt x="6410" y="2512"/>
                  <a:pt x="6953" y="2512"/>
                </a:cubicBezTo>
                <a:close/>
                <a:moveTo>
                  <a:pt x="40934" y="6411"/>
                </a:moveTo>
                <a:cubicBezTo>
                  <a:pt x="41958" y="6411"/>
                  <a:pt x="42802" y="7255"/>
                  <a:pt x="42802" y="8259"/>
                </a:cubicBezTo>
                <a:lnTo>
                  <a:pt x="42802" y="76261"/>
                </a:lnTo>
                <a:cubicBezTo>
                  <a:pt x="42782" y="77285"/>
                  <a:pt x="41958" y="78109"/>
                  <a:pt x="40934" y="78109"/>
                </a:cubicBezTo>
                <a:lnTo>
                  <a:pt x="4321" y="78109"/>
                </a:lnTo>
                <a:cubicBezTo>
                  <a:pt x="3296" y="78109"/>
                  <a:pt x="2472" y="77285"/>
                  <a:pt x="2472" y="76261"/>
                </a:cubicBezTo>
                <a:lnTo>
                  <a:pt x="2472" y="8259"/>
                </a:lnTo>
                <a:cubicBezTo>
                  <a:pt x="2472" y="7255"/>
                  <a:pt x="3296" y="6411"/>
                  <a:pt x="4321" y="6411"/>
                </a:cubicBezTo>
                <a:close/>
                <a:moveTo>
                  <a:pt x="22599" y="79318"/>
                </a:moveTo>
                <a:cubicBezTo>
                  <a:pt x="24457" y="79318"/>
                  <a:pt x="26244" y="80762"/>
                  <a:pt x="26244" y="82952"/>
                </a:cubicBezTo>
                <a:cubicBezTo>
                  <a:pt x="26244" y="84942"/>
                  <a:pt x="24637" y="86549"/>
                  <a:pt x="22627" y="86569"/>
                </a:cubicBezTo>
                <a:cubicBezTo>
                  <a:pt x="19412" y="86549"/>
                  <a:pt x="17784" y="82651"/>
                  <a:pt x="20075" y="80380"/>
                </a:cubicBezTo>
                <a:cubicBezTo>
                  <a:pt x="20808" y="79647"/>
                  <a:pt x="21712" y="79318"/>
                  <a:pt x="22599" y="79318"/>
                </a:cubicBezTo>
                <a:close/>
                <a:moveTo>
                  <a:pt x="4481" y="0"/>
                </a:moveTo>
                <a:cubicBezTo>
                  <a:pt x="2010" y="0"/>
                  <a:pt x="0" y="1990"/>
                  <a:pt x="20" y="4462"/>
                </a:cubicBezTo>
                <a:lnTo>
                  <a:pt x="20" y="83615"/>
                </a:lnTo>
                <a:cubicBezTo>
                  <a:pt x="20" y="86087"/>
                  <a:pt x="2010" y="88097"/>
                  <a:pt x="4481" y="88097"/>
                </a:cubicBezTo>
                <a:lnTo>
                  <a:pt x="40632" y="88097"/>
                </a:lnTo>
                <a:cubicBezTo>
                  <a:pt x="43104" y="88076"/>
                  <a:pt x="45093" y="86087"/>
                  <a:pt x="45093" y="83615"/>
                </a:cubicBezTo>
                <a:lnTo>
                  <a:pt x="45093" y="4462"/>
                </a:lnTo>
                <a:cubicBezTo>
                  <a:pt x="45093" y="1990"/>
                  <a:pt x="43104" y="0"/>
                  <a:pt x="406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0"/>
          <p:cNvSpPr txBox="1"/>
          <p:nvPr>
            <p:ph type="title"/>
          </p:nvPr>
        </p:nvSpPr>
        <p:spPr>
          <a:xfrm>
            <a:off x="457200" y="5551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utilisées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Application mobile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16" name="Google Shape;14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588" y="1319938"/>
            <a:ext cx="1015750" cy="101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Google Shape;1417;p30"/>
          <p:cNvGrpSpPr/>
          <p:nvPr/>
        </p:nvGrpSpPr>
        <p:grpSpPr>
          <a:xfrm>
            <a:off x="1052263" y="1624511"/>
            <a:ext cx="2230500" cy="1145941"/>
            <a:chOff x="457188" y="1624511"/>
            <a:chExt cx="2230500" cy="1145941"/>
          </a:xfrm>
        </p:grpSpPr>
        <p:sp>
          <p:nvSpPr>
            <p:cNvPr id="1418" name="Google Shape;1418;p30"/>
            <p:cNvSpPr txBox="1"/>
            <p:nvPr/>
          </p:nvSpPr>
          <p:spPr>
            <a:xfrm>
              <a:off x="457188" y="2092752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L’utilisateur télécharge l’application Expo Go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Il scanne le QR code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19" name="Google Shape;1419;p30"/>
            <p:cNvSpPr txBox="1"/>
            <p:nvPr/>
          </p:nvSpPr>
          <p:spPr>
            <a:xfrm>
              <a:off x="457188" y="1624511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Framework Expo 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420" name="Google Shape;1420;p30"/>
          <p:cNvCxnSpPr>
            <a:stCxn id="1421" idx="6"/>
          </p:cNvCxnSpPr>
          <p:nvPr/>
        </p:nvCxnSpPr>
        <p:spPr>
          <a:xfrm>
            <a:off x="4193631" y="2092745"/>
            <a:ext cx="1203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21" name="Google Shape;1421;p30"/>
          <p:cNvSpPr/>
          <p:nvPr/>
        </p:nvSpPr>
        <p:spPr>
          <a:xfrm>
            <a:off x="4066731" y="2029295"/>
            <a:ext cx="126900" cy="12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30"/>
          <p:cNvGrpSpPr/>
          <p:nvPr/>
        </p:nvGrpSpPr>
        <p:grpSpPr>
          <a:xfrm>
            <a:off x="3391963" y="1674641"/>
            <a:ext cx="565550" cy="553677"/>
            <a:chOff x="2525178" y="3886063"/>
            <a:chExt cx="482716" cy="472582"/>
          </a:xfrm>
        </p:grpSpPr>
        <p:sp>
          <p:nvSpPr>
            <p:cNvPr id="1423" name="Google Shape;1423;p30"/>
            <p:cNvSpPr/>
            <p:nvPr/>
          </p:nvSpPr>
          <p:spPr>
            <a:xfrm>
              <a:off x="2588816" y="4075399"/>
              <a:ext cx="350307" cy="283246"/>
            </a:xfrm>
            <a:custGeom>
              <a:rect b="b" l="l" r="r" t="t"/>
              <a:pathLst>
                <a:path extrusionOk="0" h="8608" w="10646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2749327" y="4021204"/>
              <a:ext cx="100558" cy="85125"/>
            </a:xfrm>
            <a:custGeom>
              <a:rect b="b" l="l" r="r" t="t"/>
              <a:pathLst>
                <a:path extrusionOk="0" h="2587" w="3056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2960906" y="4105572"/>
              <a:ext cx="46988" cy="67488"/>
            </a:xfrm>
            <a:custGeom>
              <a:rect b="b" l="l" r="r" t="t"/>
              <a:pathLst>
                <a:path extrusionOk="0" h="2051" w="1428">
                  <a:moveTo>
                    <a:pt x="724" y="1"/>
                  </a:moveTo>
                  <a:cubicBezTo>
                    <a:pt x="684" y="543"/>
                    <a:pt x="362" y="965"/>
                    <a:pt x="1" y="965"/>
                  </a:cubicBezTo>
                  <a:cubicBezTo>
                    <a:pt x="403" y="965"/>
                    <a:pt x="724" y="1468"/>
                    <a:pt x="724" y="2051"/>
                  </a:cubicBezTo>
                  <a:cubicBezTo>
                    <a:pt x="724" y="1468"/>
                    <a:pt x="1046" y="986"/>
                    <a:pt x="1427" y="965"/>
                  </a:cubicBezTo>
                  <a:lnTo>
                    <a:pt x="1427" y="945"/>
                  </a:lnTo>
                  <a:cubicBezTo>
                    <a:pt x="1066" y="925"/>
                    <a:pt x="784" y="523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2608493" y="3984581"/>
              <a:ext cx="46955" cy="67488"/>
            </a:xfrm>
            <a:custGeom>
              <a:rect b="b" l="l" r="r" t="t"/>
              <a:pathLst>
                <a:path extrusionOk="0" h="2051" w="1427">
                  <a:moveTo>
                    <a:pt x="723" y="0"/>
                  </a:moveTo>
                  <a:cubicBezTo>
                    <a:pt x="683" y="543"/>
                    <a:pt x="382" y="965"/>
                    <a:pt x="0" y="965"/>
                  </a:cubicBezTo>
                  <a:cubicBezTo>
                    <a:pt x="422" y="965"/>
                    <a:pt x="744" y="1447"/>
                    <a:pt x="744" y="2050"/>
                  </a:cubicBezTo>
                  <a:cubicBezTo>
                    <a:pt x="744" y="1467"/>
                    <a:pt x="1045" y="985"/>
                    <a:pt x="1427" y="965"/>
                  </a:cubicBezTo>
                  <a:lnTo>
                    <a:pt x="1427" y="945"/>
                  </a:lnTo>
                  <a:cubicBezTo>
                    <a:pt x="1085" y="925"/>
                    <a:pt x="804" y="523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2919906" y="3985239"/>
              <a:ext cx="32444" cy="45672"/>
            </a:xfrm>
            <a:custGeom>
              <a:rect b="b" l="l" r="r" t="t"/>
              <a:pathLst>
                <a:path extrusionOk="0" h="1388" w="986">
                  <a:moveTo>
                    <a:pt x="503" y="1"/>
                  </a:moveTo>
                  <a:cubicBezTo>
                    <a:pt x="483" y="362"/>
                    <a:pt x="262" y="644"/>
                    <a:pt x="1" y="644"/>
                  </a:cubicBezTo>
                  <a:cubicBezTo>
                    <a:pt x="282" y="644"/>
                    <a:pt x="523" y="985"/>
                    <a:pt x="523" y="1387"/>
                  </a:cubicBezTo>
                  <a:cubicBezTo>
                    <a:pt x="523" y="985"/>
                    <a:pt x="724" y="664"/>
                    <a:pt x="985" y="644"/>
                  </a:cubicBezTo>
                  <a:cubicBezTo>
                    <a:pt x="744" y="624"/>
                    <a:pt x="543" y="342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2525178" y="4104256"/>
              <a:ext cx="32411" cy="46330"/>
            </a:xfrm>
            <a:custGeom>
              <a:rect b="b" l="l" r="r" t="t"/>
              <a:pathLst>
                <a:path extrusionOk="0" h="1408" w="985">
                  <a:moveTo>
                    <a:pt x="502" y="1"/>
                  </a:moveTo>
                  <a:cubicBezTo>
                    <a:pt x="482" y="362"/>
                    <a:pt x="281" y="664"/>
                    <a:pt x="0" y="664"/>
                  </a:cubicBezTo>
                  <a:cubicBezTo>
                    <a:pt x="281" y="664"/>
                    <a:pt x="502" y="1005"/>
                    <a:pt x="502" y="1407"/>
                  </a:cubicBezTo>
                  <a:cubicBezTo>
                    <a:pt x="502" y="1005"/>
                    <a:pt x="723" y="684"/>
                    <a:pt x="985" y="664"/>
                  </a:cubicBezTo>
                  <a:cubicBezTo>
                    <a:pt x="744" y="644"/>
                    <a:pt x="563" y="362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2603196" y="4192869"/>
              <a:ext cx="21191" cy="31095"/>
            </a:xfrm>
            <a:custGeom>
              <a:rect b="b" l="l" r="r" t="t"/>
              <a:pathLst>
                <a:path extrusionOk="0" h="945" w="644">
                  <a:moveTo>
                    <a:pt x="21" y="441"/>
                  </a:moveTo>
                  <a:cubicBezTo>
                    <a:pt x="14" y="441"/>
                    <a:pt x="7" y="442"/>
                    <a:pt x="0" y="442"/>
                  </a:cubicBezTo>
                  <a:cubicBezTo>
                    <a:pt x="7" y="442"/>
                    <a:pt x="14" y="442"/>
                    <a:pt x="22" y="441"/>
                  </a:cubicBezTo>
                  <a:lnTo>
                    <a:pt x="22" y="441"/>
                  </a:lnTo>
                  <a:cubicBezTo>
                    <a:pt x="21" y="441"/>
                    <a:pt x="21" y="441"/>
                    <a:pt x="21" y="441"/>
                  </a:cubicBezTo>
                  <a:close/>
                  <a:moveTo>
                    <a:pt x="322" y="0"/>
                  </a:moveTo>
                  <a:cubicBezTo>
                    <a:pt x="303" y="231"/>
                    <a:pt x="173" y="425"/>
                    <a:pt x="22" y="441"/>
                  </a:cubicBezTo>
                  <a:lnTo>
                    <a:pt x="22" y="441"/>
                  </a:lnTo>
                  <a:cubicBezTo>
                    <a:pt x="192" y="442"/>
                    <a:pt x="322" y="675"/>
                    <a:pt x="322" y="945"/>
                  </a:cubicBezTo>
                  <a:cubicBezTo>
                    <a:pt x="322" y="664"/>
                    <a:pt x="462" y="442"/>
                    <a:pt x="643" y="442"/>
                  </a:cubicBezTo>
                  <a:cubicBezTo>
                    <a:pt x="483" y="442"/>
                    <a:pt x="342" y="242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2937116" y="4215344"/>
              <a:ext cx="21191" cy="31128"/>
            </a:xfrm>
            <a:custGeom>
              <a:rect b="b" l="l" r="r" t="t"/>
              <a:pathLst>
                <a:path extrusionOk="0" h="946" w="644">
                  <a:moveTo>
                    <a:pt x="322" y="1"/>
                  </a:moveTo>
                  <a:cubicBezTo>
                    <a:pt x="302" y="262"/>
                    <a:pt x="161" y="443"/>
                    <a:pt x="0" y="443"/>
                  </a:cubicBezTo>
                  <a:cubicBezTo>
                    <a:pt x="181" y="443"/>
                    <a:pt x="322" y="684"/>
                    <a:pt x="322" y="945"/>
                  </a:cubicBezTo>
                  <a:cubicBezTo>
                    <a:pt x="322" y="684"/>
                    <a:pt x="462" y="443"/>
                    <a:pt x="643" y="443"/>
                  </a:cubicBezTo>
                  <a:cubicBezTo>
                    <a:pt x="482" y="443"/>
                    <a:pt x="342" y="242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2773775" y="3886063"/>
              <a:ext cx="62849" cy="89304"/>
            </a:xfrm>
            <a:custGeom>
              <a:rect b="b" l="l" r="r" t="t"/>
              <a:pathLst>
                <a:path extrusionOk="0" h="2714" w="1910">
                  <a:moveTo>
                    <a:pt x="25" y="1266"/>
                  </a:moveTo>
                  <a:cubicBezTo>
                    <a:pt x="17" y="1266"/>
                    <a:pt x="9" y="1266"/>
                    <a:pt x="1" y="1266"/>
                  </a:cubicBezTo>
                  <a:cubicBezTo>
                    <a:pt x="9" y="1266"/>
                    <a:pt x="17" y="1266"/>
                    <a:pt x="25" y="1266"/>
                  </a:cubicBezTo>
                  <a:close/>
                  <a:moveTo>
                    <a:pt x="965" y="0"/>
                  </a:moveTo>
                  <a:cubicBezTo>
                    <a:pt x="906" y="692"/>
                    <a:pt x="516" y="1248"/>
                    <a:pt x="25" y="1266"/>
                  </a:cubicBezTo>
                  <a:lnTo>
                    <a:pt x="25" y="1266"/>
                  </a:lnTo>
                  <a:cubicBezTo>
                    <a:pt x="556" y="1266"/>
                    <a:pt x="985" y="1921"/>
                    <a:pt x="985" y="2713"/>
                  </a:cubicBezTo>
                  <a:cubicBezTo>
                    <a:pt x="985" y="1929"/>
                    <a:pt x="1387" y="1286"/>
                    <a:pt x="1910" y="1246"/>
                  </a:cubicBezTo>
                  <a:cubicBezTo>
                    <a:pt x="1427" y="1206"/>
                    <a:pt x="1046" y="663"/>
                    <a:pt x="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31" title="démo - Here - PII Marie Apparailly 202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5" y="0"/>
            <a:ext cx="289925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31"/>
          <p:cNvSpPr txBox="1"/>
          <p:nvPr/>
        </p:nvSpPr>
        <p:spPr>
          <a:xfrm>
            <a:off x="235600" y="3533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Démonstration de</a:t>
            </a:r>
            <a:b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</a:b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l’application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3309691" y="1317147"/>
            <a:ext cx="2524568" cy="3311052"/>
            <a:chOff x="1140591" y="1317147"/>
            <a:chExt cx="2524568" cy="3311052"/>
          </a:xfrm>
        </p:grpSpPr>
        <p:grpSp>
          <p:nvGrpSpPr>
            <p:cNvPr id="58" name="Google Shape;58;p14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59" name="Google Shape;59;p14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60" name="Google Shape;60;p14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6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1" name="Google Shape;61;p14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62" name="Google Shape;62;p14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" name="Google Shape;63;p14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64" name="Google Shape;64;p14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" name="Google Shape;65;p14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cxnSp>
            <p:nvCxnSpPr>
              <p:cNvPr id="66" name="Google Shape;66;p14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" name="Google Shape;67;p14"/>
            <p:cNvGrpSpPr/>
            <p:nvPr/>
          </p:nvGrpSpPr>
          <p:grpSpPr>
            <a:xfrm>
              <a:off x="1235833" y="3043652"/>
              <a:ext cx="2429326" cy="187212"/>
              <a:chOff x="1235833" y="3043652"/>
              <a:chExt cx="2429326" cy="187212"/>
            </a:xfrm>
          </p:grpSpPr>
          <p:cxnSp>
            <p:nvCxnSpPr>
              <p:cNvPr id="68" name="Google Shape;68;p14"/>
              <p:cNvCxnSpPr>
                <a:stCxn id="69" idx="3"/>
              </p:cNvCxnSpPr>
              <p:nvPr/>
            </p:nvCxnSpPr>
            <p:spPr>
              <a:xfrm flipH="1">
                <a:off x="1308959" y="3133091"/>
                <a:ext cx="23562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4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140593" y="1317147"/>
              <a:ext cx="2524566" cy="337210"/>
              <a:chOff x="1140593" y="1317147"/>
              <a:chExt cx="2524566" cy="337210"/>
            </a:xfrm>
          </p:grpSpPr>
          <p:cxnSp>
            <p:nvCxnSpPr>
              <p:cNvPr id="72" name="Google Shape;72;p14"/>
              <p:cNvCxnSpPr>
                <a:stCxn id="73" idx="3"/>
              </p:cNvCxnSpPr>
              <p:nvPr/>
            </p:nvCxnSpPr>
            <p:spPr>
              <a:xfrm flipH="1">
                <a:off x="1308959" y="1485523"/>
                <a:ext cx="23562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4" name="Google Shape;74;p14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75" name="Google Shape;75;p14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rect b="b" l="l" r="r" t="t"/>
                  <a:pathLst>
                    <a:path extrusionOk="0" h="4844" w="5588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6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7" name="Google Shape;77;p14"/>
            <p:cNvGrpSpPr/>
            <p:nvPr/>
          </p:nvGrpSpPr>
          <p:grpSpPr>
            <a:xfrm>
              <a:off x="1235833" y="2215784"/>
              <a:ext cx="2429326" cy="187212"/>
              <a:chOff x="1235833" y="2215784"/>
              <a:chExt cx="2429326" cy="187212"/>
            </a:xfrm>
          </p:grpSpPr>
          <p:cxnSp>
            <p:nvCxnSpPr>
              <p:cNvPr id="78" name="Google Shape;78;p14"/>
              <p:cNvCxnSpPr>
                <a:stCxn id="79" idx="3"/>
              </p:cNvCxnSpPr>
              <p:nvPr/>
            </p:nvCxnSpPr>
            <p:spPr>
              <a:xfrm flipH="1">
                <a:off x="1308959" y="2309360"/>
                <a:ext cx="23562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" name="Google Shape;80;p14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4"/>
            <p:cNvGrpSpPr/>
            <p:nvPr/>
          </p:nvGrpSpPr>
          <p:grpSpPr>
            <a:xfrm>
              <a:off x="1140591" y="3788630"/>
              <a:ext cx="2524568" cy="337211"/>
              <a:chOff x="1140591" y="3788630"/>
              <a:chExt cx="2524568" cy="337211"/>
            </a:xfrm>
          </p:grpSpPr>
          <p:cxnSp>
            <p:nvCxnSpPr>
              <p:cNvPr id="82" name="Google Shape;82;p14"/>
              <p:cNvCxnSpPr>
                <a:stCxn id="83" idx="3"/>
              </p:cNvCxnSpPr>
              <p:nvPr/>
            </p:nvCxnSpPr>
            <p:spPr>
              <a:xfrm flipH="1">
                <a:off x="1308959" y="3956834"/>
                <a:ext cx="23562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" name="Google Shape;84;p14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14"/>
          <p:cNvSpPr/>
          <p:nvPr/>
        </p:nvSpPr>
        <p:spPr>
          <a:xfrm>
            <a:off x="4091559" y="2929391"/>
            <a:ext cx="1742700" cy="407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091559" y="1281823"/>
            <a:ext cx="1742700" cy="40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091559" y="2105660"/>
            <a:ext cx="1742700" cy="407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091559" y="3753134"/>
            <a:ext cx="1742700" cy="407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32"/>
          <p:cNvGrpSpPr/>
          <p:nvPr/>
        </p:nvGrpSpPr>
        <p:grpSpPr>
          <a:xfrm rot="-5400000">
            <a:off x="7965603" y="2365759"/>
            <a:ext cx="236448" cy="900088"/>
            <a:chOff x="1050497" y="4158113"/>
            <a:chExt cx="207211" cy="788790"/>
          </a:xfrm>
        </p:grpSpPr>
        <p:cxnSp>
          <p:nvCxnSpPr>
            <p:cNvPr id="1443" name="Google Shape;1443;p32"/>
            <p:cNvCxnSpPr>
              <a:stCxn id="1444" idx="3"/>
            </p:cNvCxnSpPr>
            <p:nvPr/>
          </p:nvCxnSpPr>
          <p:spPr>
            <a:xfrm rot="-5400000">
              <a:off x="842654" y="4469363"/>
              <a:ext cx="622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445" name="Google Shape;1445;p32"/>
            <p:cNvGrpSpPr/>
            <p:nvPr/>
          </p:nvGrpSpPr>
          <p:grpSpPr>
            <a:xfrm>
              <a:off x="1050497" y="4739692"/>
              <a:ext cx="207211" cy="207211"/>
              <a:chOff x="1762685" y="4689652"/>
              <a:chExt cx="183600" cy="183600"/>
            </a:xfrm>
          </p:grpSpPr>
          <p:sp>
            <p:nvSpPr>
              <p:cNvPr id="1446" name="Google Shape;1446;p32"/>
              <p:cNvSpPr/>
              <p:nvPr/>
            </p:nvSpPr>
            <p:spPr>
              <a:xfrm>
                <a:off x="1762685" y="4689652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7" name="Google Shape;1447;p32"/>
              <p:cNvGrpSpPr/>
              <p:nvPr/>
            </p:nvGrpSpPr>
            <p:grpSpPr>
              <a:xfrm>
                <a:off x="1798934" y="4725910"/>
                <a:ext cx="110885" cy="110885"/>
                <a:chOff x="1260676" y="4542324"/>
                <a:chExt cx="102900" cy="102900"/>
              </a:xfrm>
            </p:grpSpPr>
            <p:sp>
              <p:nvSpPr>
                <p:cNvPr id="1448" name="Google Shape;1448;p32"/>
                <p:cNvSpPr/>
                <p:nvPr/>
              </p:nvSpPr>
              <p:spPr>
                <a:xfrm>
                  <a:off x="1260676" y="4584465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32"/>
                <p:cNvSpPr/>
                <p:nvPr/>
              </p:nvSpPr>
              <p:spPr>
                <a:xfrm rot="-5400000">
                  <a:off x="1260614" y="4582674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1449" name="Google Shape;1449;p32"/>
          <p:cNvCxnSpPr/>
          <p:nvPr/>
        </p:nvCxnSpPr>
        <p:spPr>
          <a:xfrm>
            <a:off x="1450513" y="2815875"/>
            <a:ext cx="6012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0" name="Google Shape;1450;p32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cxnSp>
        <p:nvCxnSpPr>
          <p:cNvPr id="1451" name="Google Shape;1451;p32"/>
          <p:cNvCxnSpPr/>
          <p:nvPr/>
        </p:nvCxnSpPr>
        <p:spPr>
          <a:xfrm>
            <a:off x="1495063" y="2203494"/>
            <a:ext cx="0" cy="572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2" name="Google Shape;1452;p32"/>
          <p:cNvSpPr/>
          <p:nvPr/>
        </p:nvSpPr>
        <p:spPr>
          <a:xfrm>
            <a:off x="1395701" y="2721264"/>
            <a:ext cx="198751" cy="172289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rgbClr val="FFFFFF"/>
          </a:solidFill>
          <a:ln cap="rnd" cmpd="sng" w="6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2"/>
          <p:cNvSpPr/>
          <p:nvPr/>
        </p:nvSpPr>
        <p:spPr>
          <a:xfrm>
            <a:off x="651070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4" name="Google Shape;1454;p32"/>
          <p:cNvSpPr/>
          <p:nvPr/>
        </p:nvSpPr>
        <p:spPr>
          <a:xfrm>
            <a:off x="2529799" y="3426900"/>
            <a:ext cx="1901100" cy="39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55" name="Google Shape;1455;p32"/>
          <p:cNvGrpSpPr/>
          <p:nvPr/>
        </p:nvGrpSpPr>
        <p:grpSpPr>
          <a:xfrm>
            <a:off x="7252805" y="2636816"/>
            <a:ext cx="357900" cy="759523"/>
            <a:chOff x="7252805" y="2636816"/>
            <a:chExt cx="357900" cy="759523"/>
          </a:xfrm>
        </p:grpSpPr>
        <p:cxnSp>
          <p:nvCxnSpPr>
            <p:cNvPr id="1456" name="Google Shape;1456;p32"/>
            <p:cNvCxnSpPr/>
            <p:nvPr/>
          </p:nvCxnSpPr>
          <p:spPr>
            <a:xfrm>
              <a:off x="743176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57" name="Google Shape;1457;p32"/>
            <p:cNvSpPr/>
            <p:nvPr/>
          </p:nvSpPr>
          <p:spPr>
            <a:xfrm>
              <a:off x="7252805" y="2636816"/>
              <a:ext cx="357900" cy="35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7351495" y="2700214"/>
              <a:ext cx="161670" cy="230947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9" name="Google Shape;1459;p32"/>
          <p:cNvSpPr/>
          <p:nvPr/>
        </p:nvSpPr>
        <p:spPr>
          <a:xfrm>
            <a:off x="6587770" y="3426899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0" name="Google Shape;1460;p32"/>
          <p:cNvSpPr/>
          <p:nvPr/>
        </p:nvSpPr>
        <p:spPr>
          <a:xfrm>
            <a:off x="4621518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61" name="Google Shape;1461;p3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7200" y="1625125"/>
            <a:ext cx="2072600" cy="109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2" name="Google Shape;1462;p32"/>
          <p:cNvGrpSpPr/>
          <p:nvPr/>
        </p:nvGrpSpPr>
        <p:grpSpPr>
          <a:xfrm>
            <a:off x="3380966" y="2729729"/>
            <a:ext cx="198751" cy="666610"/>
            <a:chOff x="3380966" y="2729729"/>
            <a:chExt cx="198751" cy="666610"/>
          </a:xfrm>
        </p:grpSpPr>
        <p:cxnSp>
          <p:nvCxnSpPr>
            <p:cNvPr id="1463" name="Google Shape;1463;p32"/>
            <p:cNvCxnSpPr/>
            <p:nvPr/>
          </p:nvCxnSpPr>
          <p:spPr>
            <a:xfrm>
              <a:off x="348031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64" name="Google Shape;1464;p32"/>
            <p:cNvSpPr/>
            <p:nvPr/>
          </p:nvSpPr>
          <p:spPr>
            <a:xfrm rot="10800000">
              <a:off x="3380966" y="272972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5" name="Google Shape;1465;p3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444038" y="2893547"/>
            <a:ext cx="2072600" cy="101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6" name="Google Shape;1466;p32"/>
          <p:cNvGrpSpPr/>
          <p:nvPr/>
        </p:nvGrpSpPr>
        <p:grpSpPr>
          <a:xfrm>
            <a:off x="5366231" y="2203494"/>
            <a:ext cx="198751" cy="690074"/>
            <a:chOff x="5366231" y="2203494"/>
            <a:chExt cx="198751" cy="690074"/>
          </a:xfrm>
        </p:grpSpPr>
        <p:cxnSp>
          <p:nvCxnSpPr>
            <p:cNvPr id="1467" name="Google Shape;1467;p32"/>
            <p:cNvCxnSpPr/>
            <p:nvPr/>
          </p:nvCxnSpPr>
          <p:spPr>
            <a:xfrm>
              <a:off x="5465563" y="2203494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68" name="Google Shape;1468;p32"/>
            <p:cNvSpPr/>
            <p:nvPr/>
          </p:nvSpPr>
          <p:spPr>
            <a:xfrm>
              <a:off x="5366231" y="272127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9" name="Google Shape;1469;p3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74125" y="1720171"/>
            <a:ext cx="2213650" cy="10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32"/>
          <p:cNvSpPr/>
          <p:nvPr/>
        </p:nvSpPr>
        <p:spPr>
          <a:xfrm>
            <a:off x="1395716" y="2729729"/>
            <a:ext cx="198751" cy="172289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2"/>
          <p:cNvSpPr txBox="1"/>
          <p:nvPr/>
        </p:nvSpPr>
        <p:spPr>
          <a:xfrm>
            <a:off x="6520420" y="1953625"/>
            <a:ext cx="1822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Bilan fonctionnel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Pistes d’évolution</a:t>
            </a: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Bilan personnel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3"/>
          <p:cNvSpPr txBox="1"/>
          <p:nvPr>
            <p:ph type="title"/>
          </p:nvPr>
        </p:nvSpPr>
        <p:spPr>
          <a:xfrm>
            <a:off x="17298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Travail réalisé</a:t>
            </a:r>
            <a:endParaRPr/>
          </a:p>
        </p:txBody>
      </p:sp>
      <p:grpSp>
        <p:nvGrpSpPr>
          <p:cNvPr id="1477" name="Google Shape;1477;p33"/>
          <p:cNvGrpSpPr/>
          <p:nvPr/>
        </p:nvGrpSpPr>
        <p:grpSpPr>
          <a:xfrm>
            <a:off x="2622979" y="1259673"/>
            <a:ext cx="3106200" cy="3105900"/>
            <a:chOff x="3019391" y="1259673"/>
            <a:chExt cx="3106200" cy="3105900"/>
          </a:xfrm>
        </p:grpSpPr>
        <p:sp>
          <p:nvSpPr>
            <p:cNvPr id="1478" name="Google Shape;1478;p33"/>
            <p:cNvSpPr/>
            <p:nvPr/>
          </p:nvSpPr>
          <p:spPr>
            <a:xfrm>
              <a:off x="3019391" y="1259673"/>
              <a:ext cx="3106200" cy="3105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9" name="Google Shape;1479;p33"/>
            <p:cNvGrpSpPr/>
            <p:nvPr/>
          </p:nvGrpSpPr>
          <p:grpSpPr>
            <a:xfrm>
              <a:off x="3160213" y="1384087"/>
              <a:ext cx="2825472" cy="2857402"/>
              <a:chOff x="3297590" y="1557628"/>
              <a:chExt cx="2549145" cy="2577952"/>
            </a:xfrm>
          </p:grpSpPr>
          <p:grpSp>
            <p:nvGrpSpPr>
              <p:cNvPr id="1480" name="Google Shape;1480;p33"/>
              <p:cNvGrpSpPr/>
              <p:nvPr/>
            </p:nvGrpSpPr>
            <p:grpSpPr>
              <a:xfrm>
                <a:off x="3297590" y="1557628"/>
                <a:ext cx="2549145" cy="2577952"/>
                <a:chOff x="2692200" y="1721125"/>
                <a:chExt cx="2225550" cy="2250700"/>
              </a:xfrm>
            </p:grpSpPr>
            <p:sp>
              <p:nvSpPr>
                <p:cNvPr id="1481" name="Google Shape;1481;p33"/>
                <p:cNvSpPr/>
                <p:nvPr/>
              </p:nvSpPr>
              <p:spPr>
                <a:xfrm>
                  <a:off x="3828575" y="2098900"/>
                  <a:ext cx="223575" cy="511450"/>
                </a:xfrm>
                <a:custGeom>
                  <a:rect b="b" l="l" r="r" t="t"/>
                  <a:pathLst>
                    <a:path extrusionOk="0" h="20458" w="8943">
                      <a:moveTo>
                        <a:pt x="1" y="1"/>
                      </a:moveTo>
                      <a:lnTo>
                        <a:pt x="1" y="20457"/>
                      </a:lnTo>
                      <a:lnTo>
                        <a:pt x="5527" y="20457"/>
                      </a:lnTo>
                      <a:lnTo>
                        <a:pt x="8943" y="6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2885125" y="3496000"/>
                  <a:ext cx="28150" cy="37700"/>
                </a:xfrm>
                <a:custGeom>
                  <a:rect b="b" l="l" r="r" t="t"/>
                  <a:pathLst>
                    <a:path extrusionOk="0" h="1508" w="112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2" y="503"/>
                        <a:pt x="744" y="1005"/>
                        <a:pt x="1126" y="1508"/>
                      </a:cubicBezTo>
                      <a:lnTo>
                        <a:pt x="1126" y="1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3"/>
                <p:cNvSpPr/>
                <p:nvPr/>
              </p:nvSpPr>
              <p:spPr>
                <a:xfrm>
                  <a:off x="4081775" y="3909950"/>
                  <a:ext cx="90950" cy="27150"/>
                </a:xfrm>
                <a:custGeom>
                  <a:rect b="b" l="l" r="r" t="t"/>
                  <a:pathLst>
                    <a:path extrusionOk="0" h="1086" w="3638">
                      <a:moveTo>
                        <a:pt x="3638" y="1"/>
                      </a:moveTo>
                      <a:lnTo>
                        <a:pt x="0" y="363"/>
                      </a:lnTo>
                      <a:lnTo>
                        <a:pt x="61" y="1086"/>
                      </a:lnTo>
                      <a:cubicBezTo>
                        <a:pt x="1286" y="764"/>
                        <a:pt x="2472" y="403"/>
                        <a:pt x="36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3"/>
                <p:cNvSpPr/>
                <p:nvPr/>
              </p:nvSpPr>
              <p:spPr>
                <a:xfrm>
                  <a:off x="3296050" y="2646500"/>
                  <a:ext cx="693300" cy="361225"/>
                </a:xfrm>
                <a:custGeom>
                  <a:rect b="b" l="l" r="r" t="t"/>
                  <a:pathLst>
                    <a:path extrusionOk="0" h="14449" w="27732">
                      <a:moveTo>
                        <a:pt x="1" y="0"/>
                      </a:moveTo>
                      <a:lnTo>
                        <a:pt x="744" y="14448"/>
                      </a:lnTo>
                      <a:lnTo>
                        <a:pt x="27732" y="11856"/>
                      </a:lnTo>
                      <a:lnTo>
                        <a:pt x="267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33"/>
                <p:cNvSpPr/>
                <p:nvPr/>
              </p:nvSpPr>
              <p:spPr>
                <a:xfrm>
                  <a:off x="3316150" y="2967500"/>
                  <a:ext cx="721950" cy="567725"/>
                </a:xfrm>
                <a:custGeom>
                  <a:rect b="b" l="l" r="r" t="t"/>
                  <a:pathLst>
                    <a:path extrusionOk="0" h="22709" w="28878">
                      <a:moveTo>
                        <a:pt x="27008" y="1"/>
                      </a:moveTo>
                      <a:lnTo>
                        <a:pt x="1" y="2593"/>
                      </a:lnTo>
                      <a:lnTo>
                        <a:pt x="845" y="19051"/>
                      </a:lnTo>
                      <a:lnTo>
                        <a:pt x="28877" y="22708"/>
                      </a:lnTo>
                      <a:lnTo>
                        <a:pt x="2700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33"/>
                <p:cNvSpPr/>
                <p:nvPr/>
              </p:nvSpPr>
              <p:spPr>
                <a:xfrm>
                  <a:off x="2692200" y="2651525"/>
                  <a:ext cx="599875" cy="811850"/>
                </a:xfrm>
                <a:custGeom>
                  <a:rect b="b" l="l" r="r" t="t"/>
                  <a:pathLst>
                    <a:path extrusionOk="0" h="32474" w="23995">
                      <a:moveTo>
                        <a:pt x="22708" y="0"/>
                      </a:moveTo>
                      <a:lnTo>
                        <a:pt x="61" y="4140"/>
                      </a:lnTo>
                      <a:lnTo>
                        <a:pt x="1" y="14730"/>
                      </a:lnTo>
                      <a:cubicBezTo>
                        <a:pt x="945" y="20939"/>
                        <a:pt x="3216" y="26887"/>
                        <a:pt x="6632" y="32172"/>
                      </a:cubicBezTo>
                      <a:lnTo>
                        <a:pt x="8923" y="32473"/>
                      </a:lnTo>
                      <a:lnTo>
                        <a:pt x="23391" y="24034"/>
                      </a:lnTo>
                      <a:lnTo>
                        <a:pt x="23994" y="25058"/>
                      </a:lnTo>
                      <a:lnTo>
                        <a:pt x="23994" y="25058"/>
                      </a:lnTo>
                      <a:lnTo>
                        <a:pt x="2270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33"/>
                <p:cNvSpPr/>
                <p:nvPr/>
              </p:nvSpPr>
              <p:spPr>
                <a:xfrm>
                  <a:off x="2925300" y="3286000"/>
                  <a:ext cx="396900" cy="577775"/>
                </a:xfrm>
                <a:custGeom>
                  <a:rect b="b" l="l" r="r" t="t"/>
                  <a:pathLst>
                    <a:path extrusionOk="0" h="23111" w="15876">
                      <a:moveTo>
                        <a:pt x="14690" y="1"/>
                      </a:moveTo>
                      <a:lnTo>
                        <a:pt x="1" y="8561"/>
                      </a:lnTo>
                      <a:lnTo>
                        <a:pt x="1" y="10531"/>
                      </a:lnTo>
                      <a:cubicBezTo>
                        <a:pt x="503" y="11174"/>
                        <a:pt x="1026" y="11797"/>
                        <a:pt x="1568" y="12379"/>
                      </a:cubicBezTo>
                      <a:cubicBezTo>
                        <a:pt x="1568" y="10812"/>
                        <a:pt x="1548" y="9707"/>
                        <a:pt x="1528" y="9566"/>
                      </a:cubicBezTo>
                      <a:lnTo>
                        <a:pt x="13605" y="3136"/>
                      </a:lnTo>
                      <a:lnTo>
                        <a:pt x="14931" y="22648"/>
                      </a:lnTo>
                      <a:cubicBezTo>
                        <a:pt x="15233" y="22789"/>
                        <a:pt x="15554" y="22949"/>
                        <a:pt x="15876" y="23110"/>
                      </a:cubicBezTo>
                      <a:lnTo>
                        <a:pt x="1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3"/>
                <p:cNvSpPr/>
                <p:nvPr/>
              </p:nvSpPr>
              <p:spPr>
                <a:xfrm>
                  <a:off x="3339275" y="3480925"/>
                  <a:ext cx="729450" cy="473775"/>
                </a:xfrm>
                <a:custGeom>
                  <a:rect b="b" l="l" r="r" t="t"/>
                  <a:pathLst>
                    <a:path extrusionOk="0" h="18951" w="29178">
                      <a:moveTo>
                        <a:pt x="0" y="1"/>
                      </a:moveTo>
                      <a:lnTo>
                        <a:pt x="824" y="15976"/>
                      </a:lnTo>
                      <a:cubicBezTo>
                        <a:pt x="3999" y="17363"/>
                        <a:pt x="7335" y="18347"/>
                        <a:pt x="10751" y="18950"/>
                      </a:cubicBezTo>
                      <a:lnTo>
                        <a:pt x="29178" y="17102"/>
                      </a:lnTo>
                      <a:lnTo>
                        <a:pt x="28073" y="36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3"/>
                <p:cNvSpPr/>
                <p:nvPr/>
              </p:nvSpPr>
              <p:spPr>
                <a:xfrm>
                  <a:off x="3265925" y="2057200"/>
                  <a:ext cx="550625" cy="553150"/>
                </a:xfrm>
                <a:custGeom>
                  <a:rect b="b" l="l" r="r" t="t"/>
                  <a:pathLst>
                    <a:path extrusionOk="0" h="22126" w="22025">
                      <a:moveTo>
                        <a:pt x="0" y="1"/>
                      </a:moveTo>
                      <a:lnTo>
                        <a:pt x="1126" y="22125"/>
                      </a:lnTo>
                      <a:lnTo>
                        <a:pt x="9646" y="22125"/>
                      </a:lnTo>
                      <a:lnTo>
                        <a:pt x="11093" y="15615"/>
                      </a:lnTo>
                      <a:lnTo>
                        <a:pt x="22024" y="15615"/>
                      </a:lnTo>
                      <a:lnTo>
                        <a:pt x="22024" y="16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3"/>
                <p:cNvSpPr/>
                <p:nvPr/>
              </p:nvSpPr>
              <p:spPr>
                <a:xfrm>
                  <a:off x="2786650" y="2144125"/>
                  <a:ext cx="138175" cy="220550"/>
                </a:xfrm>
                <a:custGeom>
                  <a:rect b="b" l="l" r="r" t="t"/>
                  <a:pathLst>
                    <a:path extrusionOk="0" h="8822" w="5527">
                      <a:moveTo>
                        <a:pt x="5527" y="0"/>
                      </a:moveTo>
                      <a:cubicBezTo>
                        <a:pt x="3356" y="2713"/>
                        <a:pt x="1508" y="5687"/>
                        <a:pt x="1" y="8822"/>
                      </a:cubicBezTo>
                      <a:lnTo>
                        <a:pt x="5527" y="7576"/>
                      </a:lnTo>
                      <a:lnTo>
                        <a:pt x="55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3"/>
                <p:cNvSpPr/>
                <p:nvPr/>
              </p:nvSpPr>
              <p:spPr>
                <a:xfrm>
                  <a:off x="3656250" y="3920500"/>
                  <a:ext cx="415000" cy="51325"/>
                </a:xfrm>
                <a:custGeom>
                  <a:rect b="b" l="l" r="r" t="t"/>
                  <a:pathLst>
                    <a:path extrusionOk="0" h="2053" w="16600">
                      <a:moveTo>
                        <a:pt x="16539" y="1"/>
                      </a:moveTo>
                      <a:lnTo>
                        <a:pt x="1" y="1669"/>
                      </a:lnTo>
                      <a:cubicBezTo>
                        <a:pt x="1965" y="1925"/>
                        <a:pt x="3940" y="2053"/>
                        <a:pt x="5912" y="2053"/>
                      </a:cubicBezTo>
                      <a:cubicBezTo>
                        <a:pt x="9507" y="2053"/>
                        <a:pt x="13095" y="1628"/>
                        <a:pt x="16599" y="785"/>
                      </a:cubicBezTo>
                      <a:lnTo>
                        <a:pt x="1653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33"/>
                <p:cNvSpPr/>
                <p:nvPr/>
              </p:nvSpPr>
              <p:spPr>
                <a:xfrm>
                  <a:off x="4053125" y="3504550"/>
                  <a:ext cx="654625" cy="402425"/>
                </a:xfrm>
                <a:custGeom>
                  <a:rect b="b" l="l" r="r" t="t"/>
                  <a:pathLst>
                    <a:path extrusionOk="0" h="16097" w="26185">
                      <a:moveTo>
                        <a:pt x="26124" y="0"/>
                      </a:moveTo>
                      <a:lnTo>
                        <a:pt x="1" y="2713"/>
                      </a:lnTo>
                      <a:lnTo>
                        <a:pt x="1106" y="16096"/>
                      </a:lnTo>
                      <a:lnTo>
                        <a:pt x="6612" y="15554"/>
                      </a:lnTo>
                      <a:cubicBezTo>
                        <a:pt x="8059" y="14971"/>
                        <a:pt x="9466" y="14328"/>
                        <a:pt x="10832" y="13625"/>
                      </a:cubicBezTo>
                      <a:lnTo>
                        <a:pt x="10832" y="13625"/>
                      </a:lnTo>
                      <a:lnTo>
                        <a:pt x="1910" y="14529"/>
                      </a:lnTo>
                      <a:lnTo>
                        <a:pt x="1187" y="4079"/>
                      </a:lnTo>
                      <a:lnTo>
                        <a:pt x="24597" y="1065"/>
                      </a:lnTo>
                      <a:lnTo>
                        <a:pt x="24597" y="2532"/>
                      </a:lnTo>
                      <a:cubicBezTo>
                        <a:pt x="25140" y="1869"/>
                        <a:pt x="25662" y="1206"/>
                        <a:pt x="26185" y="523"/>
                      </a:cubicBezTo>
                      <a:lnTo>
                        <a:pt x="2612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3544725" y="2484225"/>
                  <a:ext cx="271825" cy="126125"/>
                </a:xfrm>
                <a:custGeom>
                  <a:rect b="b" l="l" r="r" t="t"/>
                  <a:pathLst>
                    <a:path extrusionOk="0" h="5045" w="10873">
                      <a:moveTo>
                        <a:pt x="1106" y="0"/>
                      </a:moveTo>
                      <a:lnTo>
                        <a:pt x="1" y="5044"/>
                      </a:lnTo>
                      <a:lnTo>
                        <a:pt x="10872" y="5044"/>
                      </a:lnTo>
                      <a:lnTo>
                        <a:pt x="108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3975775" y="2484225"/>
                  <a:ext cx="669675" cy="457675"/>
                </a:xfrm>
                <a:custGeom>
                  <a:rect b="b" l="l" r="r" t="t"/>
                  <a:pathLst>
                    <a:path extrusionOk="0" h="18307" w="26787">
                      <a:moveTo>
                        <a:pt x="3216" y="2131"/>
                      </a:moveTo>
                      <a:lnTo>
                        <a:pt x="24436" y="3457"/>
                      </a:lnTo>
                      <a:lnTo>
                        <a:pt x="25662" y="13886"/>
                      </a:lnTo>
                      <a:lnTo>
                        <a:pt x="2613" y="16619"/>
                      </a:lnTo>
                      <a:lnTo>
                        <a:pt x="1889" y="5768"/>
                      </a:lnTo>
                      <a:lnTo>
                        <a:pt x="3216" y="2131"/>
                      </a:lnTo>
                      <a:close/>
                      <a:moveTo>
                        <a:pt x="1005" y="0"/>
                      </a:moveTo>
                      <a:lnTo>
                        <a:pt x="0" y="5788"/>
                      </a:lnTo>
                      <a:lnTo>
                        <a:pt x="1025" y="18307"/>
                      </a:lnTo>
                      <a:lnTo>
                        <a:pt x="26787" y="15835"/>
                      </a:lnTo>
                      <a:lnTo>
                        <a:pt x="25441" y="1688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4003400" y="2904200"/>
                  <a:ext cx="671700" cy="356725"/>
                </a:xfrm>
                <a:custGeom>
                  <a:rect b="b" l="l" r="r" t="t"/>
                  <a:pathLst>
                    <a:path extrusionOk="0" h="14269" w="26868">
                      <a:moveTo>
                        <a:pt x="25802" y="1"/>
                      </a:moveTo>
                      <a:lnTo>
                        <a:pt x="1" y="2473"/>
                      </a:lnTo>
                      <a:lnTo>
                        <a:pt x="985" y="14268"/>
                      </a:lnTo>
                      <a:lnTo>
                        <a:pt x="26867" y="11073"/>
                      </a:lnTo>
                      <a:lnTo>
                        <a:pt x="258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4031025" y="3268425"/>
                  <a:ext cx="290400" cy="267800"/>
                </a:xfrm>
                <a:custGeom>
                  <a:rect b="b" l="l" r="r" t="t"/>
                  <a:pathLst>
                    <a:path extrusionOk="0" h="10712" w="11616">
                      <a:moveTo>
                        <a:pt x="9486" y="1"/>
                      </a:moveTo>
                      <a:lnTo>
                        <a:pt x="1" y="1166"/>
                      </a:lnTo>
                      <a:lnTo>
                        <a:pt x="784" y="10711"/>
                      </a:lnTo>
                      <a:lnTo>
                        <a:pt x="11616" y="9566"/>
                      </a:lnTo>
                      <a:lnTo>
                        <a:pt x="94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4006925" y="2116500"/>
                  <a:ext cx="646575" cy="373275"/>
                </a:xfrm>
                <a:custGeom>
                  <a:rect b="b" l="l" r="r" t="t"/>
                  <a:pathLst>
                    <a:path extrusionOk="0" h="14931" w="25863">
                      <a:moveTo>
                        <a:pt x="2291" y="0"/>
                      </a:moveTo>
                      <a:lnTo>
                        <a:pt x="0" y="13263"/>
                      </a:lnTo>
                      <a:lnTo>
                        <a:pt x="24054" y="14931"/>
                      </a:lnTo>
                      <a:lnTo>
                        <a:pt x="23491" y="9163"/>
                      </a:lnTo>
                      <a:lnTo>
                        <a:pt x="25862" y="643"/>
                      </a:lnTo>
                      <a:lnTo>
                        <a:pt x="24235" y="121"/>
                      </a:lnTo>
                      <a:lnTo>
                        <a:pt x="3979" y="121"/>
                      </a:lnTo>
                      <a:lnTo>
                        <a:pt x="22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4134525" y="1770350"/>
                  <a:ext cx="465725" cy="288400"/>
                </a:xfrm>
                <a:custGeom>
                  <a:rect b="b" l="l" r="r" t="t"/>
                  <a:pathLst>
                    <a:path extrusionOk="0" h="11536" w="18629">
                      <a:moveTo>
                        <a:pt x="0" y="1"/>
                      </a:moveTo>
                      <a:lnTo>
                        <a:pt x="2814" y="11535"/>
                      </a:lnTo>
                      <a:lnTo>
                        <a:pt x="18628" y="11535"/>
                      </a:lnTo>
                      <a:lnTo>
                        <a:pt x="18628" y="11234"/>
                      </a:lnTo>
                      <a:cubicBezTo>
                        <a:pt x="17985" y="10591"/>
                        <a:pt x="17322" y="9968"/>
                        <a:pt x="16639" y="9365"/>
                      </a:cubicBezTo>
                      <a:lnTo>
                        <a:pt x="4180" y="8903"/>
                      </a:lnTo>
                      <a:lnTo>
                        <a:pt x="2251" y="764"/>
                      </a:lnTo>
                      <a:cubicBezTo>
                        <a:pt x="1507" y="483"/>
                        <a:pt x="764" y="242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3083050" y="1817075"/>
                  <a:ext cx="265775" cy="185400"/>
                </a:xfrm>
                <a:custGeom>
                  <a:rect b="b" l="l" r="r" t="t"/>
                  <a:pathLst>
                    <a:path extrusionOk="0" h="7416" w="10631">
                      <a:moveTo>
                        <a:pt x="10611" y="0"/>
                      </a:moveTo>
                      <a:lnTo>
                        <a:pt x="10611" y="0"/>
                      </a:lnTo>
                      <a:cubicBezTo>
                        <a:pt x="6793" y="1709"/>
                        <a:pt x="3216" y="3939"/>
                        <a:pt x="1" y="6612"/>
                      </a:cubicBezTo>
                      <a:lnTo>
                        <a:pt x="10591" y="7415"/>
                      </a:lnTo>
                      <a:cubicBezTo>
                        <a:pt x="10611" y="5949"/>
                        <a:pt x="10631" y="3236"/>
                        <a:pt x="10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3823050" y="1721625"/>
                  <a:ext cx="356700" cy="337125"/>
                </a:xfrm>
                <a:custGeom>
                  <a:rect b="b" l="l" r="r" t="t"/>
                  <a:pathLst>
                    <a:path extrusionOk="0" h="13485" w="14268">
                      <a:moveTo>
                        <a:pt x="0" y="0"/>
                      </a:moveTo>
                      <a:lnTo>
                        <a:pt x="201" y="12660"/>
                      </a:lnTo>
                      <a:lnTo>
                        <a:pt x="11455" y="13484"/>
                      </a:lnTo>
                      <a:lnTo>
                        <a:pt x="14268" y="13484"/>
                      </a:lnTo>
                      <a:lnTo>
                        <a:pt x="11394" y="1648"/>
                      </a:lnTo>
                      <a:cubicBezTo>
                        <a:pt x="7677" y="603"/>
                        <a:pt x="3839" y="4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3612050" y="1721125"/>
                  <a:ext cx="204000" cy="316025"/>
                </a:xfrm>
                <a:custGeom>
                  <a:rect b="b" l="l" r="r" t="t"/>
                  <a:pathLst>
                    <a:path extrusionOk="0" h="12641" w="8160">
                      <a:moveTo>
                        <a:pt x="7697" y="0"/>
                      </a:moveTo>
                      <a:cubicBezTo>
                        <a:pt x="5125" y="0"/>
                        <a:pt x="2553" y="221"/>
                        <a:pt x="1" y="663"/>
                      </a:cubicBezTo>
                      <a:lnTo>
                        <a:pt x="1" y="12037"/>
                      </a:lnTo>
                      <a:lnTo>
                        <a:pt x="8159" y="12640"/>
                      </a:lnTo>
                      <a:lnTo>
                        <a:pt x="79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3359350" y="1744225"/>
                  <a:ext cx="216050" cy="274825"/>
                </a:xfrm>
                <a:custGeom>
                  <a:rect b="b" l="l" r="r" t="t"/>
                  <a:pathLst>
                    <a:path extrusionOk="0" h="10993" w="8642">
                      <a:moveTo>
                        <a:pt x="8642" y="1"/>
                      </a:moveTo>
                      <a:cubicBezTo>
                        <a:pt x="5688" y="624"/>
                        <a:pt x="2814" y="1528"/>
                        <a:pt x="61" y="2714"/>
                      </a:cubicBezTo>
                      <a:cubicBezTo>
                        <a:pt x="61" y="5909"/>
                        <a:pt x="61" y="8762"/>
                        <a:pt x="1" y="10350"/>
                      </a:cubicBezTo>
                      <a:lnTo>
                        <a:pt x="8642" y="10993"/>
                      </a:lnTo>
                      <a:lnTo>
                        <a:pt x="86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4280200" y="3217700"/>
                  <a:ext cx="422525" cy="288875"/>
                </a:xfrm>
                <a:custGeom>
                  <a:rect b="b" l="l" r="r" t="t"/>
                  <a:pathLst>
                    <a:path extrusionOk="0" h="11555" w="16901">
                      <a:moveTo>
                        <a:pt x="15936" y="0"/>
                      </a:moveTo>
                      <a:lnTo>
                        <a:pt x="1" y="1969"/>
                      </a:lnTo>
                      <a:lnTo>
                        <a:pt x="2131" y="11555"/>
                      </a:lnTo>
                      <a:lnTo>
                        <a:pt x="16901" y="10007"/>
                      </a:lnTo>
                      <a:lnTo>
                        <a:pt x="159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4655975" y="2172250"/>
                  <a:ext cx="222075" cy="336125"/>
                </a:xfrm>
                <a:custGeom>
                  <a:rect b="b" l="l" r="r" t="t"/>
                  <a:pathLst>
                    <a:path extrusionOk="0" h="13445" w="8883">
                      <a:moveTo>
                        <a:pt x="1990" y="1"/>
                      </a:moveTo>
                      <a:lnTo>
                        <a:pt x="1" y="7154"/>
                      </a:lnTo>
                      <a:lnTo>
                        <a:pt x="564" y="12861"/>
                      </a:lnTo>
                      <a:lnTo>
                        <a:pt x="8883" y="13444"/>
                      </a:lnTo>
                      <a:cubicBezTo>
                        <a:pt x="7356" y="8601"/>
                        <a:pt x="5025" y="4060"/>
                        <a:pt x="19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4709225" y="2878575"/>
                  <a:ext cx="208025" cy="560175"/>
                </a:xfrm>
                <a:custGeom>
                  <a:rect b="b" l="l" r="r" t="t"/>
                  <a:pathLst>
                    <a:path extrusionOk="0" h="22407" w="8321">
                      <a:moveTo>
                        <a:pt x="8320" y="1"/>
                      </a:moveTo>
                      <a:lnTo>
                        <a:pt x="1" y="785"/>
                      </a:lnTo>
                      <a:lnTo>
                        <a:pt x="2091" y="22407"/>
                      </a:lnTo>
                      <a:cubicBezTo>
                        <a:pt x="5266" y="17323"/>
                        <a:pt x="7356" y="11636"/>
                        <a:pt x="8280" y="5728"/>
                      </a:cubicBezTo>
                      <a:lnTo>
                        <a:pt x="8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4673575" y="2530950"/>
                  <a:ext cx="244175" cy="343150"/>
                </a:xfrm>
                <a:custGeom>
                  <a:rect b="b" l="l" r="r" t="t"/>
                  <a:pathLst>
                    <a:path extrusionOk="0" h="13726" w="9767">
                      <a:moveTo>
                        <a:pt x="0" y="0"/>
                      </a:moveTo>
                      <a:lnTo>
                        <a:pt x="1326" y="13725"/>
                      </a:lnTo>
                      <a:lnTo>
                        <a:pt x="9726" y="12921"/>
                      </a:lnTo>
                      <a:lnTo>
                        <a:pt x="9766" y="5989"/>
                      </a:lnTo>
                      <a:cubicBezTo>
                        <a:pt x="9485" y="4180"/>
                        <a:pt x="9103" y="2372"/>
                        <a:pt x="8621" y="58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2693725" y="2039125"/>
                  <a:ext cx="564175" cy="678725"/>
                </a:xfrm>
                <a:custGeom>
                  <a:rect b="b" l="l" r="r" t="t"/>
                  <a:pathLst>
                    <a:path extrusionOk="0" h="27149" w="22567">
                      <a:moveTo>
                        <a:pt x="13062" y="0"/>
                      </a:moveTo>
                      <a:cubicBezTo>
                        <a:pt x="12238" y="784"/>
                        <a:pt x="11454" y="1608"/>
                        <a:pt x="10711" y="2452"/>
                      </a:cubicBezTo>
                      <a:lnTo>
                        <a:pt x="10711" y="12942"/>
                      </a:lnTo>
                      <a:lnTo>
                        <a:pt x="2974" y="14710"/>
                      </a:lnTo>
                      <a:cubicBezTo>
                        <a:pt x="1567" y="18005"/>
                        <a:pt x="563" y="21462"/>
                        <a:pt x="0" y="25019"/>
                      </a:cubicBezTo>
                      <a:lnTo>
                        <a:pt x="0" y="27149"/>
                      </a:lnTo>
                      <a:lnTo>
                        <a:pt x="22567" y="23029"/>
                      </a:lnTo>
                      <a:lnTo>
                        <a:pt x="21401" y="623"/>
                      </a:lnTo>
                      <a:lnTo>
                        <a:pt x="130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3292050" y="3277975"/>
                  <a:ext cx="3525" cy="8050"/>
                </a:xfrm>
                <a:custGeom>
                  <a:rect b="b" l="l" r="r" t="t"/>
                  <a:pathLst>
                    <a:path extrusionOk="0" h="322" w="141">
                      <a:moveTo>
                        <a:pt x="0" y="0"/>
                      </a:moveTo>
                      <a:lnTo>
                        <a:pt x="20" y="322"/>
                      </a:lnTo>
                      <a:lnTo>
                        <a:pt x="141" y="2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9" name="Google Shape;1509;p33"/>
              <p:cNvGrpSpPr/>
              <p:nvPr/>
            </p:nvGrpSpPr>
            <p:grpSpPr>
              <a:xfrm>
                <a:off x="3608337" y="1635887"/>
                <a:ext cx="1952420" cy="2380513"/>
                <a:chOff x="2963500" y="1789450"/>
                <a:chExt cx="1704575" cy="2078325"/>
              </a:xfrm>
            </p:grpSpPr>
            <p:sp>
              <p:nvSpPr>
                <p:cNvPr id="1510" name="Google Shape;1510;p33"/>
                <p:cNvSpPr/>
                <p:nvPr/>
              </p:nvSpPr>
              <p:spPr>
                <a:xfrm>
                  <a:off x="4023000" y="2537475"/>
                  <a:ext cx="594325" cy="362225"/>
                </a:xfrm>
                <a:custGeom>
                  <a:rect b="b" l="l" r="r" t="t"/>
                  <a:pathLst>
                    <a:path extrusionOk="0" h="14489" w="23773">
                      <a:moveTo>
                        <a:pt x="1327" y="1"/>
                      </a:moveTo>
                      <a:lnTo>
                        <a:pt x="0" y="3638"/>
                      </a:lnTo>
                      <a:lnTo>
                        <a:pt x="724" y="14489"/>
                      </a:lnTo>
                      <a:lnTo>
                        <a:pt x="23773" y="11756"/>
                      </a:lnTo>
                      <a:lnTo>
                        <a:pt x="22547" y="1327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4191300" y="1789450"/>
                  <a:ext cx="359725" cy="215025"/>
                </a:xfrm>
                <a:custGeom>
                  <a:rect b="b" l="l" r="r" t="t"/>
                  <a:pathLst>
                    <a:path extrusionOk="0" h="8601" w="14389">
                      <a:moveTo>
                        <a:pt x="0" y="0"/>
                      </a:moveTo>
                      <a:lnTo>
                        <a:pt x="1929" y="8139"/>
                      </a:lnTo>
                      <a:lnTo>
                        <a:pt x="14388" y="8601"/>
                      </a:lnTo>
                      <a:cubicBezTo>
                        <a:pt x="10168" y="4863"/>
                        <a:pt x="5285" y="1929"/>
                        <a:pt x="0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3"/>
                <p:cNvSpPr/>
                <p:nvPr/>
              </p:nvSpPr>
              <p:spPr>
                <a:xfrm>
                  <a:off x="2963500" y="3364375"/>
                  <a:ext cx="335100" cy="487825"/>
                </a:xfrm>
                <a:custGeom>
                  <a:rect b="b" l="l" r="r" t="t"/>
                  <a:pathLst>
                    <a:path extrusionOk="0" h="19513" w="13404">
                      <a:moveTo>
                        <a:pt x="12077" y="1"/>
                      </a:moveTo>
                      <a:lnTo>
                        <a:pt x="0" y="6431"/>
                      </a:lnTo>
                      <a:cubicBezTo>
                        <a:pt x="20" y="6572"/>
                        <a:pt x="40" y="7677"/>
                        <a:pt x="40" y="9244"/>
                      </a:cubicBezTo>
                      <a:cubicBezTo>
                        <a:pt x="3818" y="13464"/>
                        <a:pt x="8339" y="16941"/>
                        <a:pt x="13403" y="19513"/>
                      </a:cubicBezTo>
                      <a:lnTo>
                        <a:pt x="1207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3"/>
                <p:cNvSpPr/>
                <p:nvPr/>
              </p:nvSpPr>
              <p:spPr>
                <a:xfrm>
                  <a:off x="4082775" y="3531175"/>
                  <a:ext cx="585300" cy="336600"/>
                </a:xfrm>
                <a:custGeom>
                  <a:rect b="b" l="l" r="r" t="t"/>
                  <a:pathLst>
                    <a:path extrusionOk="0" h="13464" w="23412">
                      <a:moveTo>
                        <a:pt x="23411" y="0"/>
                      </a:moveTo>
                      <a:lnTo>
                        <a:pt x="1" y="3014"/>
                      </a:lnTo>
                      <a:lnTo>
                        <a:pt x="724" y="13464"/>
                      </a:lnTo>
                      <a:lnTo>
                        <a:pt x="9646" y="12560"/>
                      </a:lnTo>
                      <a:cubicBezTo>
                        <a:pt x="14911" y="9807"/>
                        <a:pt x="19593" y="6029"/>
                        <a:pt x="23411" y="1467"/>
                      </a:cubicBezTo>
                      <a:lnTo>
                        <a:pt x="23411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14" name="Google Shape;1514;p33"/>
            <p:cNvSpPr/>
            <p:nvPr/>
          </p:nvSpPr>
          <p:spPr>
            <a:xfrm>
              <a:off x="4280588" y="2606460"/>
              <a:ext cx="492562" cy="413887"/>
            </a:xfrm>
            <a:custGeom>
              <a:rect b="b" l="l" r="r" t="t"/>
              <a:pathLst>
                <a:path extrusionOk="0" h="4803" w="5716">
                  <a:moveTo>
                    <a:pt x="3026" y="0"/>
                  </a:moveTo>
                  <a:cubicBezTo>
                    <a:pt x="2237" y="0"/>
                    <a:pt x="1445" y="379"/>
                    <a:pt x="973" y="1183"/>
                  </a:cubicBezTo>
                  <a:cubicBezTo>
                    <a:pt x="1" y="2840"/>
                    <a:pt x="1255" y="4803"/>
                    <a:pt x="3030" y="4803"/>
                  </a:cubicBezTo>
                  <a:cubicBezTo>
                    <a:pt x="3236" y="4803"/>
                    <a:pt x="3449" y="4776"/>
                    <a:pt x="3666" y="4720"/>
                  </a:cubicBezTo>
                  <a:cubicBezTo>
                    <a:pt x="4932" y="4399"/>
                    <a:pt x="5716" y="3072"/>
                    <a:pt x="5374" y="1806"/>
                  </a:cubicBezTo>
                  <a:cubicBezTo>
                    <a:pt x="5067" y="637"/>
                    <a:pt x="40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4045959" y="2376479"/>
              <a:ext cx="1052769" cy="872238"/>
            </a:xfrm>
            <a:custGeom>
              <a:rect b="b" l="l" r="r" t="t"/>
              <a:pathLst>
                <a:path extrusionOk="0" h="10122" w="12217">
                  <a:moveTo>
                    <a:pt x="5766" y="517"/>
                  </a:moveTo>
                  <a:lnTo>
                    <a:pt x="5766" y="537"/>
                  </a:lnTo>
                  <a:cubicBezTo>
                    <a:pt x="5779" y="537"/>
                    <a:pt x="5793" y="537"/>
                    <a:pt x="5806" y="537"/>
                  </a:cubicBezTo>
                  <a:cubicBezTo>
                    <a:pt x="8079" y="537"/>
                    <a:pt x="9988" y="2238"/>
                    <a:pt x="10287" y="4495"/>
                  </a:cubicBezTo>
                  <a:cubicBezTo>
                    <a:pt x="10569" y="6766"/>
                    <a:pt x="9122" y="8896"/>
                    <a:pt x="6911" y="9479"/>
                  </a:cubicBezTo>
                  <a:cubicBezTo>
                    <a:pt x="6530" y="9577"/>
                    <a:pt x="6147" y="9623"/>
                    <a:pt x="5770" y="9623"/>
                  </a:cubicBezTo>
                  <a:cubicBezTo>
                    <a:pt x="3744" y="9623"/>
                    <a:pt x="1890" y="8273"/>
                    <a:pt x="1365" y="6224"/>
                  </a:cubicBezTo>
                  <a:cubicBezTo>
                    <a:pt x="622" y="3330"/>
                    <a:pt x="2792" y="517"/>
                    <a:pt x="5766" y="517"/>
                  </a:cubicBezTo>
                  <a:close/>
                  <a:moveTo>
                    <a:pt x="5777" y="1"/>
                  </a:moveTo>
                  <a:cubicBezTo>
                    <a:pt x="2700" y="1"/>
                    <a:pt x="1" y="2925"/>
                    <a:pt x="883" y="6344"/>
                  </a:cubicBezTo>
                  <a:cubicBezTo>
                    <a:pt x="1466" y="8555"/>
                    <a:pt x="3475" y="10122"/>
                    <a:pt x="5766" y="10122"/>
                  </a:cubicBezTo>
                  <a:cubicBezTo>
                    <a:pt x="6208" y="10122"/>
                    <a:pt x="6630" y="10062"/>
                    <a:pt x="7052" y="9961"/>
                  </a:cubicBezTo>
                  <a:cubicBezTo>
                    <a:pt x="11392" y="8836"/>
                    <a:pt x="12216" y="3008"/>
                    <a:pt x="8338" y="718"/>
                  </a:cubicBezTo>
                  <a:cubicBezTo>
                    <a:pt x="7500" y="223"/>
                    <a:pt x="6624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33"/>
          <p:cNvSpPr txBox="1"/>
          <p:nvPr/>
        </p:nvSpPr>
        <p:spPr>
          <a:xfrm>
            <a:off x="332613" y="1567888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Utilisateurs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Missions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Lieux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Evenements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17" name="Google Shape;1517;p33"/>
          <p:cNvSpPr txBox="1"/>
          <p:nvPr/>
        </p:nvSpPr>
        <p:spPr>
          <a:xfrm>
            <a:off x="257088" y="1108300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Données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8" name="Google Shape;1518;p33"/>
          <p:cNvSpPr/>
          <p:nvPr/>
        </p:nvSpPr>
        <p:spPr>
          <a:xfrm>
            <a:off x="3039438" y="1611102"/>
            <a:ext cx="154200" cy="15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3"/>
          <p:cNvSpPr txBox="1"/>
          <p:nvPr/>
        </p:nvSpPr>
        <p:spPr>
          <a:xfrm>
            <a:off x="332613" y="28591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Utilisateurs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Missions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Google Maps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0" name="Google Shape;1520;p33"/>
          <p:cNvSpPr txBox="1"/>
          <p:nvPr/>
        </p:nvSpPr>
        <p:spPr>
          <a:xfrm>
            <a:off x="-30237" y="25213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API web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1" name="Google Shape;1521;p33"/>
          <p:cNvSpPr/>
          <p:nvPr/>
        </p:nvSpPr>
        <p:spPr>
          <a:xfrm>
            <a:off x="2547213" y="2735494"/>
            <a:ext cx="154200" cy="15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3"/>
          <p:cNvSpPr txBox="1"/>
          <p:nvPr/>
        </p:nvSpPr>
        <p:spPr>
          <a:xfrm>
            <a:off x="332613" y="3998037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Architecture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Documentation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3" name="Google Shape;1523;p33"/>
          <p:cNvSpPr txBox="1"/>
          <p:nvPr/>
        </p:nvSpPr>
        <p:spPr>
          <a:xfrm>
            <a:off x="100963" y="3699398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4" name="Google Shape;1524;p33"/>
          <p:cNvSpPr/>
          <p:nvPr/>
        </p:nvSpPr>
        <p:spPr>
          <a:xfrm>
            <a:off x="3039438" y="3860797"/>
            <a:ext cx="154200" cy="15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3"/>
          <p:cNvSpPr txBox="1"/>
          <p:nvPr/>
        </p:nvSpPr>
        <p:spPr>
          <a:xfrm>
            <a:off x="6211837" y="1446100"/>
            <a:ext cx="2563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Connexion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Position membres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Liste des membres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6" name="Google Shape;1526;p33"/>
          <p:cNvSpPr txBox="1"/>
          <p:nvPr/>
        </p:nvSpPr>
        <p:spPr>
          <a:xfrm>
            <a:off x="5583649" y="1108300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Front-end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7" name="Google Shape;1527;p33"/>
          <p:cNvSpPr/>
          <p:nvPr/>
        </p:nvSpPr>
        <p:spPr>
          <a:xfrm flipH="1">
            <a:off x="5159300" y="1611356"/>
            <a:ext cx="154200" cy="15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3"/>
          <p:cNvSpPr txBox="1"/>
          <p:nvPr/>
        </p:nvSpPr>
        <p:spPr>
          <a:xfrm>
            <a:off x="6291937" y="2722600"/>
            <a:ext cx="2883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Géolocalisation en temps réel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Affichage de la carte et de la position des membres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Utilisation simultanée de l’appli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9" name="Google Shape;1529;p33"/>
          <p:cNvSpPr txBox="1"/>
          <p:nvPr/>
        </p:nvSpPr>
        <p:spPr>
          <a:xfrm>
            <a:off x="6041699" y="2263011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Fonctionnalités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0" name="Google Shape;1530;p33"/>
          <p:cNvSpPr/>
          <p:nvPr/>
        </p:nvSpPr>
        <p:spPr>
          <a:xfrm flipH="1">
            <a:off x="5637338" y="2735494"/>
            <a:ext cx="154200" cy="15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3"/>
          <p:cNvSpPr txBox="1"/>
          <p:nvPr/>
        </p:nvSpPr>
        <p:spPr>
          <a:xfrm>
            <a:off x="6211849" y="3998037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Organisation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Prise en compte des risques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2" name="Google Shape;1532;p33"/>
          <p:cNvSpPr txBox="1"/>
          <p:nvPr/>
        </p:nvSpPr>
        <p:spPr>
          <a:xfrm>
            <a:off x="5729199" y="3660248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3" name="Google Shape;1533;p33"/>
          <p:cNvSpPr/>
          <p:nvPr/>
        </p:nvSpPr>
        <p:spPr>
          <a:xfrm flipH="1">
            <a:off x="5159300" y="3860797"/>
            <a:ext cx="154200" cy="154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34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Pistes d’évolution</a:t>
            </a:r>
            <a:endParaRPr/>
          </a:p>
        </p:txBody>
      </p:sp>
      <p:grpSp>
        <p:nvGrpSpPr>
          <p:cNvPr id="1539" name="Google Shape;1539;p34"/>
          <p:cNvGrpSpPr/>
          <p:nvPr/>
        </p:nvGrpSpPr>
        <p:grpSpPr>
          <a:xfrm>
            <a:off x="617950" y="2516387"/>
            <a:ext cx="2263200" cy="1467863"/>
            <a:chOff x="657525" y="2516387"/>
            <a:chExt cx="2263200" cy="1467863"/>
          </a:xfrm>
        </p:grpSpPr>
        <p:grpSp>
          <p:nvGrpSpPr>
            <p:cNvPr id="1540" name="Google Shape;1540;p34"/>
            <p:cNvGrpSpPr/>
            <p:nvPr/>
          </p:nvGrpSpPr>
          <p:grpSpPr>
            <a:xfrm>
              <a:off x="1587189" y="2516387"/>
              <a:ext cx="403800" cy="381861"/>
              <a:chOff x="736220" y="1563536"/>
              <a:chExt cx="378160" cy="357614"/>
            </a:xfrm>
          </p:grpSpPr>
          <p:sp>
            <p:nvSpPr>
              <p:cNvPr id="1541" name="Google Shape;1541;p34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rect b="b" l="l" r="r" t="t"/>
                <a:pathLst>
                  <a:path extrusionOk="0" h="4795" w="5695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rect b="b" l="l" r="r" t="t"/>
                <a:pathLst>
                  <a:path extrusionOk="0" h="10130" w="10712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Google Shape;1543;p34"/>
            <p:cNvGrpSpPr/>
            <p:nvPr/>
          </p:nvGrpSpPr>
          <p:grpSpPr>
            <a:xfrm>
              <a:off x="657525" y="2937950"/>
              <a:ext cx="2263200" cy="1046300"/>
              <a:chOff x="657525" y="2937950"/>
              <a:chExt cx="2263200" cy="1046300"/>
            </a:xfrm>
          </p:grpSpPr>
          <p:sp>
            <p:nvSpPr>
              <p:cNvPr id="1544" name="Google Shape;1544;p34"/>
              <p:cNvSpPr txBox="1"/>
              <p:nvPr/>
            </p:nvSpPr>
            <p:spPr>
              <a:xfrm>
                <a:off x="657525" y="3191650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45" name="Google Shape;1545;p34"/>
              <p:cNvSpPr txBox="1"/>
              <p:nvPr/>
            </p:nvSpPr>
            <p:spPr>
              <a:xfrm>
                <a:off x="906225" y="2937950"/>
                <a:ext cx="17658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Fonctionnalités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46" name="Google Shape;1546;p34"/>
          <p:cNvGrpSpPr/>
          <p:nvPr/>
        </p:nvGrpSpPr>
        <p:grpSpPr>
          <a:xfrm>
            <a:off x="5859088" y="1928706"/>
            <a:ext cx="2666963" cy="1071869"/>
            <a:chOff x="5898663" y="1928706"/>
            <a:chExt cx="2666963" cy="1071869"/>
          </a:xfrm>
        </p:grpSpPr>
        <p:grpSp>
          <p:nvGrpSpPr>
            <p:cNvPr id="1547" name="Google Shape;1547;p34"/>
            <p:cNvGrpSpPr/>
            <p:nvPr/>
          </p:nvGrpSpPr>
          <p:grpSpPr>
            <a:xfrm>
              <a:off x="5898663" y="1928706"/>
              <a:ext cx="403800" cy="381861"/>
              <a:chOff x="736220" y="1563536"/>
              <a:chExt cx="378160" cy="357614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rect b="b" l="l" r="r" t="t"/>
                <a:pathLst>
                  <a:path extrusionOk="0" h="4795" w="5695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rect b="b" l="l" r="r" t="t"/>
                <a:pathLst>
                  <a:path extrusionOk="0" h="10130" w="10712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0" name="Google Shape;1550;p34"/>
            <p:cNvGrpSpPr/>
            <p:nvPr/>
          </p:nvGrpSpPr>
          <p:grpSpPr>
            <a:xfrm>
              <a:off x="6302414" y="1954288"/>
              <a:ext cx="2263212" cy="1046287"/>
              <a:chOff x="6302414" y="1954288"/>
              <a:chExt cx="2263212" cy="1046287"/>
            </a:xfrm>
          </p:grpSpPr>
          <p:sp>
            <p:nvSpPr>
              <p:cNvPr id="1551" name="Google Shape;1551;p34"/>
              <p:cNvSpPr txBox="1"/>
              <p:nvPr/>
            </p:nvSpPr>
            <p:spPr>
              <a:xfrm>
                <a:off x="6302426" y="2207975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52" name="Google Shape;1552;p34"/>
              <p:cNvSpPr txBox="1"/>
              <p:nvPr/>
            </p:nvSpPr>
            <p:spPr>
              <a:xfrm>
                <a:off x="6302414" y="1954288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Utilisateurs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53" name="Google Shape;1553;p34"/>
          <p:cNvGrpSpPr/>
          <p:nvPr/>
        </p:nvGrpSpPr>
        <p:grpSpPr>
          <a:xfrm>
            <a:off x="5859088" y="3314545"/>
            <a:ext cx="2666963" cy="1071880"/>
            <a:chOff x="5898663" y="3314545"/>
            <a:chExt cx="2666963" cy="1071880"/>
          </a:xfrm>
        </p:grpSpPr>
        <p:grpSp>
          <p:nvGrpSpPr>
            <p:cNvPr id="1554" name="Google Shape;1554;p34"/>
            <p:cNvGrpSpPr/>
            <p:nvPr/>
          </p:nvGrpSpPr>
          <p:grpSpPr>
            <a:xfrm>
              <a:off x="5898663" y="3314545"/>
              <a:ext cx="403800" cy="381861"/>
              <a:chOff x="736220" y="1563536"/>
              <a:chExt cx="378160" cy="357614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rect b="b" l="l" r="r" t="t"/>
                <a:pathLst>
                  <a:path extrusionOk="0" h="4795" w="5695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rect b="b" l="l" r="r" t="t"/>
                <a:pathLst>
                  <a:path extrusionOk="0" h="10130" w="10712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7" name="Google Shape;1557;p34"/>
            <p:cNvGrpSpPr/>
            <p:nvPr/>
          </p:nvGrpSpPr>
          <p:grpSpPr>
            <a:xfrm>
              <a:off x="6302414" y="3340138"/>
              <a:ext cx="2263212" cy="1046287"/>
              <a:chOff x="6302414" y="3340138"/>
              <a:chExt cx="2263212" cy="1046287"/>
            </a:xfrm>
          </p:grpSpPr>
          <p:sp>
            <p:nvSpPr>
              <p:cNvPr id="1558" name="Google Shape;1558;p34"/>
              <p:cNvSpPr txBox="1"/>
              <p:nvPr/>
            </p:nvSpPr>
            <p:spPr>
              <a:xfrm>
                <a:off x="6302426" y="3593825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59" name="Google Shape;1559;p34"/>
              <p:cNvSpPr txBox="1"/>
              <p:nvPr/>
            </p:nvSpPr>
            <p:spPr>
              <a:xfrm>
                <a:off x="6302414" y="3340138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Front-end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60" name="Google Shape;1560;p34"/>
          <p:cNvGrpSpPr/>
          <p:nvPr/>
        </p:nvGrpSpPr>
        <p:grpSpPr>
          <a:xfrm>
            <a:off x="1710650" y="1133517"/>
            <a:ext cx="4350375" cy="4339933"/>
            <a:chOff x="1750225" y="1133517"/>
            <a:chExt cx="4350375" cy="4339933"/>
          </a:xfrm>
        </p:grpSpPr>
        <p:grpSp>
          <p:nvGrpSpPr>
            <p:cNvPr id="1561" name="Google Shape;1561;p34"/>
            <p:cNvGrpSpPr/>
            <p:nvPr/>
          </p:nvGrpSpPr>
          <p:grpSpPr>
            <a:xfrm>
              <a:off x="3748068" y="1374765"/>
              <a:ext cx="1639065" cy="3001251"/>
              <a:chOff x="3629375" y="1218490"/>
              <a:chExt cx="1885500" cy="3452491"/>
            </a:xfrm>
          </p:grpSpPr>
          <p:sp>
            <p:nvSpPr>
              <p:cNvPr id="1562" name="Google Shape;1562;p34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fmla="val 6018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DBDB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3629926" y="1218490"/>
                <a:ext cx="1884763" cy="3452491"/>
              </a:xfrm>
              <a:custGeom>
                <a:rect b="b" l="l" r="r" t="t"/>
                <a:pathLst>
                  <a:path extrusionOk="0" h="86469" w="53514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8" name="Google Shape;1568;p34"/>
            <p:cNvSpPr/>
            <p:nvPr/>
          </p:nvSpPr>
          <p:spPr>
            <a:xfrm>
              <a:off x="3743125" y="2092825"/>
              <a:ext cx="1693075" cy="617475"/>
            </a:xfrm>
            <a:custGeom>
              <a:rect b="b" l="l" r="r" t="t"/>
              <a:pathLst>
                <a:path extrusionOk="0" h="24699" w="67723">
                  <a:moveTo>
                    <a:pt x="0" y="24699"/>
                  </a:moveTo>
                  <a:lnTo>
                    <a:pt x="6805" y="8703"/>
                  </a:lnTo>
                  <a:lnTo>
                    <a:pt x="10446" y="0"/>
                  </a:lnTo>
                  <a:lnTo>
                    <a:pt x="34332" y="123"/>
                  </a:lnTo>
                  <a:lnTo>
                    <a:pt x="34332" y="16109"/>
                  </a:lnTo>
                  <a:lnTo>
                    <a:pt x="50009" y="16233"/>
                  </a:lnTo>
                  <a:lnTo>
                    <a:pt x="50195" y="8579"/>
                  </a:lnTo>
                  <a:lnTo>
                    <a:pt x="58959" y="13518"/>
                  </a:lnTo>
                  <a:lnTo>
                    <a:pt x="67130" y="3829"/>
                  </a:lnTo>
                  <a:lnTo>
                    <a:pt x="67723" y="3950"/>
                  </a:lnTo>
                </a:path>
              </a:pathLst>
            </a:cu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9" name="Google Shape;1569;p34"/>
            <p:cNvSpPr/>
            <p:nvPr/>
          </p:nvSpPr>
          <p:spPr>
            <a:xfrm>
              <a:off x="5437925" y="1341700"/>
              <a:ext cx="662675" cy="4131750"/>
            </a:xfrm>
            <a:custGeom>
              <a:rect b="b" l="l" r="r" t="t"/>
              <a:pathLst>
                <a:path extrusionOk="0" h="165270" w="26507">
                  <a:moveTo>
                    <a:pt x="0" y="33099"/>
                  </a:moveTo>
                  <a:lnTo>
                    <a:pt x="26507" y="0"/>
                  </a:lnTo>
                  <a:lnTo>
                    <a:pt x="26507" y="16527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570" name="Google Shape;1570;p34"/>
            <p:cNvCxnSpPr/>
            <p:nvPr/>
          </p:nvCxnSpPr>
          <p:spPr>
            <a:xfrm rot="10800000">
              <a:off x="1750225" y="2707242"/>
              <a:ext cx="196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71" name="Google Shape;1571;p34"/>
            <p:cNvGrpSpPr/>
            <p:nvPr/>
          </p:nvGrpSpPr>
          <p:grpSpPr>
            <a:xfrm>
              <a:off x="3659325" y="1133517"/>
              <a:ext cx="1816499" cy="3548767"/>
              <a:chOff x="778675" y="1383025"/>
              <a:chExt cx="1127350" cy="2202425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4" name="Google Shape;1574;p34"/>
            <p:cNvSpPr/>
            <p:nvPr/>
          </p:nvSpPr>
          <p:spPr>
            <a:xfrm>
              <a:off x="4660404" y="2098010"/>
              <a:ext cx="284018" cy="405788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 rot="5400000">
              <a:off x="2657465" y="2624753"/>
              <a:ext cx="190299" cy="164962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5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personnel</a:t>
            </a:r>
            <a:endParaRPr/>
          </a:p>
        </p:txBody>
      </p:sp>
      <p:grpSp>
        <p:nvGrpSpPr>
          <p:cNvPr id="1581" name="Google Shape;1581;p35"/>
          <p:cNvGrpSpPr/>
          <p:nvPr/>
        </p:nvGrpSpPr>
        <p:grpSpPr>
          <a:xfrm>
            <a:off x="3063749" y="1286885"/>
            <a:ext cx="3017168" cy="3051264"/>
            <a:chOff x="3297590" y="1557628"/>
            <a:chExt cx="2549145" cy="2577952"/>
          </a:xfrm>
        </p:grpSpPr>
        <p:grpSp>
          <p:nvGrpSpPr>
            <p:cNvPr id="1582" name="Google Shape;1582;p35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1583" name="Google Shape;1583;p35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rect b="b" l="l" r="r" t="t"/>
                <a:pathLst>
                  <a:path extrusionOk="0" h="20458" w="8943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rect b="b" l="l" r="r" t="t"/>
                <a:pathLst>
                  <a:path extrusionOk="0" h="1508" w="1126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rect b="b" l="l" r="r" t="t"/>
                <a:pathLst>
                  <a:path extrusionOk="0" h="1086" w="3638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rect b="b" l="l" r="r" t="t"/>
                <a:pathLst>
                  <a:path extrusionOk="0" h="14449" w="27732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rect b="b" l="l" r="r" t="t"/>
                <a:pathLst>
                  <a:path extrusionOk="0" h="22709" w="28878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rect b="b" l="l" r="r" t="t"/>
                <a:pathLst>
                  <a:path extrusionOk="0" h="32474" w="23995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rect b="b" l="l" r="r" t="t"/>
                <a:pathLst>
                  <a:path extrusionOk="0" h="23111" w="15876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rect b="b" l="l" r="r" t="t"/>
                <a:pathLst>
                  <a:path extrusionOk="0" h="18951" w="29178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rect b="b" l="l" r="r" t="t"/>
                <a:pathLst>
                  <a:path extrusionOk="0" h="22126" w="22025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rect b="b" l="l" r="r" t="t"/>
                <a:pathLst>
                  <a:path extrusionOk="0" h="8822" w="5527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rect b="b" l="l" r="r" t="t"/>
                <a:pathLst>
                  <a:path extrusionOk="0" h="2053" w="1660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rect b="b" l="l" r="r" t="t"/>
                <a:pathLst>
                  <a:path extrusionOk="0" h="16097" w="26185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rect b="b" l="l" r="r" t="t"/>
                <a:pathLst>
                  <a:path extrusionOk="0" h="5045" w="10873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rect b="b" l="l" r="r" t="t"/>
                <a:pathLst>
                  <a:path extrusionOk="0" h="18307" w="26787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rect b="b" l="l" r="r" t="t"/>
                <a:pathLst>
                  <a:path extrusionOk="0" h="14269" w="26868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rect b="b" l="l" r="r" t="t"/>
                <a:pathLst>
                  <a:path extrusionOk="0" h="10712" w="11616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rect b="b" l="l" r="r" t="t"/>
                <a:pathLst>
                  <a:path extrusionOk="0" h="14931" w="25863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rect b="b" l="l" r="r" t="t"/>
                <a:pathLst>
                  <a:path extrusionOk="0" h="11536" w="18629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rect b="b" l="l" r="r" t="t"/>
                <a:pathLst>
                  <a:path extrusionOk="0" h="7416" w="10631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rect b="b" l="l" r="r" t="t"/>
                <a:pathLst>
                  <a:path extrusionOk="0" h="13485" w="14268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rect b="b" l="l" r="r" t="t"/>
                <a:pathLst>
                  <a:path extrusionOk="0" h="12641" w="816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rect b="b" l="l" r="r" t="t"/>
                <a:pathLst>
                  <a:path extrusionOk="0" h="10993" w="8642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rect b="b" l="l" r="r" t="t"/>
                <a:pathLst>
                  <a:path extrusionOk="0" h="11555" w="16901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rect b="b" l="l" r="r" t="t"/>
                <a:pathLst>
                  <a:path extrusionOk="0" h="13445" w="8883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rect b="b" l="l" r="r" t="t"/>
                <a:pathLst>
                  <a:path extrusionOk="0" h="22407" w="8321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rect b="b" l="l" r="r" t="t"/>
                <a:pathLst>
                  <a:path extrusionOk="0" h="13726" w="9767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rect b="b" l="l" r="r" t="t"/>
                <a:pathLst>
                  <a:path extrusionOk="0" h="27149" w="22567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rect b="b" l="l" r="r" t="t"/>
                <a:pathLst>
                  <a:path extrusionOk="0" h="322" w="141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rect b="b" l="l" r="r" t="t"/>
                <a:pathLst>
                  <a:path extrusionOk="0" h="1086" w="1247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Google Shape;1612;p35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1613" name="Google Shape;1613;p35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rect b="b" l="l" r="r" t="t"/>
                <a:pathLst>
                  <a:path extrusionOk="0" h="14489" w="23773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rect b="b" l="l" r="r" t="t"/>
                <a:pathLst>
                  <a:path extrusionOk="0" h="8601" w="14389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rect b="b" l="l" r="r" t="t"/>
                <a:pathLst>
                  <a:path extrusionOk="0" h="19513" w="13404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rect b="b" l="l" r="r" t="t"/>
                <a:pathLst>
                  <a:path extrusionOk="0" h="13464" w="23412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7" name="Google Shape;1617;p35"/>
          <p:cNvSpPr txBox="1"/>
          <p:nvPr/>
        </p:nvSpPr>
        <p:spPr>
          <a:xfrm>
            <a:off x="6241800" y="2375288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Reality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8" name="Google Shape;1618;p35"/>
          <p:cNvSpPr/>
          <p:nvPr/>
        </p:nvSpPr>
        <p:spPr>
          <a:xfrm>
            <a:off x="4870700" y="2653150"/>
            <a:ext cx="603300" cy="861961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9" name="Google Shape;16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6" y="948663"/>
            <a:ext cx="3321400" cy="19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35"/>
          <p:cNvSpPr/>
          <p:nvPr/>
        </p:nvSpPr>
        <p:spPr>
          <a:xfrm>
            <a:off x="3830950" y="1891775"/>
            <a:ext cx="603300" cy="861961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5"/>
          <p:cNvSpPr txBox="1"/>
          <p:nvPr/>
        </p:nvSpPr>
        <p:spPr>
          <a:xfrm>
            <a:off x="694950" y="298352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Expectation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622" name="Google Shape;1622;p35"/>
          <p:cNvPicPr preferRelativeResize="0"/>
          <p:nvPr/>
        </p:nvPicPr>
        <p:blipFill rotWithShape="1">
          <a:blip r:embed="rId4">
            <a:alphaModFix/>
          </a:blip>
          <a:srcRect b="0" l="9675" r="21943" t="23861"/>
          <a:stretch/>
        </p:blipFill>
        <p:spPr>
          <a:xfrm>
            <a:off x="5631050" y="2842300"/>
            <a:ext cx="3017174" cy="1889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3" name="Google Shape;1623;p35"/>
          <p:cNvGrpSpPr/>
          <p:nvPr/>
        </p:nvGrpSpPr>
        <p:grpSpPr>
          <a:xfrm>
            <a:off x="1644153" y="3595097"/>
            <a:ext cx="1435797" cy="1133700"/>
            <a:chOff x="4624503" y="1521047"/>
            <a:chExt cx="1435797" cy="1133700"/>
          </a:xfrm>
        </p:grpSpPr>
        <p:cxnSp>
          <p:nvCxnSpPr>
            <p:cNvPr id="1624" name="Google Shape;1624;p35"/>
            <p:cNvCxnSpPr/>
            <p:nvPr/>
          </p:nvCxnSpPr>
          <p:spPr>
            <a:xfrm flipH="1" rot="10800000">
              <a:off x="5502000" y="1765688"/>
              <a:ext cx="558300" cy="322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5" name="Google Shape;1625;p35"/>
            <p:cNvSpPr/>
            <p:nvPr/>
          </p:nvSpPr>
          <p:spPr>
            <a:xfrm>
              <a:off x="4728900" y="1625138"/>
              <a:ext cx="925500" cy="925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 rot="-6300550">
              <a:off x="4728564" y="1625108"/>
              <a:ext cx="925577" cy="925577"/>
            </a:xfrm>
            <a:prstGeom prst="arc">
              <a:avLst>
                <a:gd fmla="val 16200000" name="adj1"/>
                <a:gd fmla="val 10821934" name="adj2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627" name="Google Shape;1627;p35"/>
          <p:cNvSpPr txBox="1"/>
          <p:nvPr/>
        </p:nvSpPr>
        <p:spPr>
          <a:xfrm>
            <a:off x="174500" y="4032700"/>
            <a:ext cx="1420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à coder</a:t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28" name="Google Shape;1628;p35"/>
          <p:cNvGrpSpPr/>
          <p:nvPr/>
        </p:nvGrpSpPr>
        <p:grpSpPr>
          <a:xfrm>
            <a:off x="6142700" y="568250"/>
            <a:ext cx="2284575" cy="1233425"/>
            <a:chOff x="4480525" y="2690925"/>
            <a:chExt cx="2284575" cy="1233425"/>
          </a:xfrm>
        </p:grpSpPr>
        <p:grpSp>
          <p:nvGrpSpPr>
            <p:cNvPr id="1629" name="Google Shape;1629;p35"/>
            <p:cNvGrpSpPr/>
            <p:nvPr/>
          </p:nvGrpSpPr>
          <p:grpSpPr>
            <a:xfrm>
              <a:off x="4480525" y="2895563"/>
              <a:ext cx="1173875" cy="1028788"/>
              <a:chOff x="4480525" y="2895563"/>
              <a:chExt cx="1173875" cy="1028788"/>
            </a:xfrm>
          </p:grpSpPr>
          <p:cxnSp>
            <p:nvCxnSpPr>
              <p:cNvPr id="1630" name="Google Shape;1630;p35"/>
              <p:cNvCxnSpPr/>
              <p:nvPr/>
            </p:nvCxnSpPr>
            <p:spPr>
              <a:xfrm flipH="1">
                <a:off x="4480525" y="3374750"/>
                <a:ext cx="785100" cy="549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31" name="Google Shape;1631;p35"/>
              <p:cNvSpPr/>
              <p:nvPr/>
            </p:nvSpPr>
            <p:spPr>
              <a:xfrm>
                <a:off x="4728900" y="2895563"/>
                <a:ext cx="925500" cy="925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4728900" y="2895563"/>
                <a:ext cx="925500" cy="925500"/>
              </a:xfrm>
              <a:prstGeom prst="arc">
                <a:avLst>
                  <a:gd fmla="val 16200000" name="adj1"/>
                  <a:gd fmla="val 20605079" name="adj2"/>
                </a:avLst>
              </a:prstGeom>
              <a:noFill/>
              <a:ln cap="flat" cmpd="sng" w="1143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3" name="Google Shape;1633;p35"/>
            <p:cNvSpPr txBox="1"/>
            <p:nvPr/>
          </p:nvSpPr>
          <p:spPr>
            <a:xfrm>
              <a:off x="5448700" y="2690925"/>
              <a:ext cx="1316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Temps à coder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34" name="Google Shape;1634;p35"/>
            <p:cNvGrpSpPr/>
            <p:nvPr/>
          </p:nvGrpSpPr>
          <p:grpSpPr>
            <a:xfrm>
              <a:off x="5030795" y="3204197"/>
              <a:ext cx="321702" cy="308234"/>
              <a:chOff x="3753951" y="4199680"/>
              <a:chExt cx="356773" cy="341874"/>
            </a:xfrm>
          </p:grpSpPr>
          <p:sp>
            <p:nvSpPr>
              <p:cNvPr id="1635" name="Google Shape;1635;p35"/>
              <p:cNvSpPr/>
              <p:nvPr/>
            </p:nvSpPr>
            <p:spPr>
              <a:xfrm>
                <a:off x="3954833" y="4199680"/>
                <a:ext cx="155892" cy="139445"/>
              </a:xfrm>
              <a:custGeom>
                <a:rect b="b" l="l" r="r" t="t"/>
                <a:pathLst>
                  <a:path extrusionOk="0" h="6995" w="7820">
                    <a:moveTo>
                      <a:pt x="1483" y="0"/>
                    </a:moveTo>
                    <a:cubicBezTo>
                      <a:pt x="690" y="0"/>
                      <a:pt x="0" y="1062"/>
                      <a:pt x="823" y="1778"/>
                    </a:cubicBezTo>
                    <a:lnTo>
                      <a:pt x="5786" y="6741"/>
                    </a:lnTo>
                    <a:cubicBezTo>
                      <a:pt x="5990" y="6919"/>
                      <a:pt x="6212" y="6994"/>
                      <a:pt x="6424" y="6994"/>
                    </a:cubicBezTo>
                    <a:cubicBezTo>
                      <a:pt x="7176" y="6994"/>
                      <a:pt x="7819" y="6051"/>
                      <a:pt x="7193" y="5315"/>
                    </a:cubicBezTo>
                    <a:lnTo>
                      <a:pt x="5786" y="3908"/>
                    </a:lnTo>
                    <a:lnTo>
                      <a:pt x="6851" y="2843"/>
                    </a:lnTo>
                    <a:cubicBezTo>
                      <a:pt x="6932" y="2742"/>
                      <a:pt x="6992" y="2622"/>
                      <a:pt x="6992" y="2481"/>
                    </a:cubicBezTo>
                    <a:cubicBezTo>
                      <a:pt x="6992" y="2340"/>
                      <a:pt x="6952" y="2220"/>
                      <a:pt x="6851" y="2119"/>
                    </a:cubicBezTo>
                    <a:lnTo>
                      <a:pt x="5424" y="693"/>
                    </a:lnTo>
                    <a:cubicBezTo>
                      <a:pt x="5324" y="602"/>
                      <a:pt x="5198" y="557"/>
                      <a:pt x="5073" y="557"/>
                    </a:cubicBezTo>
                    <a:cubicBezTo>
                      <a:pt x="4947" y="557"/>
                      <a:pt x="4822" y="602"/>
                      <a:pt x="4721" y="693"/>
                    </a:cubicBezTo>
                    <a:lnTo>
                      <a:pt x="3656" y="1758"/>
                    </a:lnTo>
                    <a:lnTo>
                      <a:pt x="2229" y="371"/>
                    </a:lnTo>
                    <a:cubicBezTo>
                      <a:pt x="2001" y="108"/>
                      <a:pt x="1737" y="0"/>
                      <a:pt x="14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3753951" y="4402229"/>
                <a:ext cx="155373" cy="139326"/>
              </a:xfrm>
              <a:custGeom>
                <a:rect b="b" l="l" r="r" t="t"/>
                <a:pathLst>
                  <a:path extrusionOk="0" h="6989" w="7794">
                    <a:moveTo>
                      <a:pt x="1458" y="1"/>
                    </a:moveTo>
                    <a:cubicBezTo>
                      <a:pt x="676" y="1"/>
                      <a:pt x="1" y="1029"/>
                      <a:pt x="752" y="1765"/>
                    </a:cubicBezTo>
                    <a:lnTo>
                      <a:pt x="2178" y="3171"/>
                    </a:lnTo>
                    <a:lnTo>
                      <a:pt x="1113" y="4236"/>
                    </a:lnTo>
                    <a:cubicBezTo>
                      <a:pt x="912" y="4437"/>
                      <a:pt x="912" y="4739"/>
                      <a:pt x="1113" y="4940"/>
                    </a:cubicBezTo>
                    <a:lnTo>
                      <a:pt x="2540" y="6366"/>
                    </a:lnTo>
                    <a:cubicBezTo>
                      <a:pt x="2641" y="6447"/>
                      <a:pt x="2761" y="6507"/>
                      <a:pt x="2902" y="6507"/>
                    </a:cubicBezTo>
                    <a:cubicBezTo>
                      <a:pt x="3022" y="6507"/>
                      <a:pt x="3143" y="6447"/>
                      <a:pt x="3244" y="6366"/>
                    </a:cubicBezTo>
                    <a:lnTo>
                      <a:pt x="4309" y="5301"/>
                    </a:lnTo>
                    <a:lnTo>
                      <a:pt x="5715" y="6708"/>
                    </a:lnTo>
                    <a:cubicBezTo>
                      <a:pt x="5930" y="6905"/>
                      <a:pt x="6165" y="6988"/>
                      <a:pt x="6390" y="6988"/>
                    </a:cubicBezTo>
                    <a:cubicBezTo>
                      <a:pt x="7151" y="6988"/>
                      <a:pt x="7794" y="6031"/>
                      <a:pt x="7142" y="5301"/>
                    </a:cubicBezTo>
                    <a:lnTo>
                      <a:pt x="2178" y="338"/>
                    </a:lnTo>
                    <a:cubicBezTo>
                      <a:pt x="1955" y="100"/>
                      <a:pt x="1701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3882291" y="4319623"/>
                <a:ext cx="102964" cy="103383"/>
              </a:xfrm>
              <a:custGeom>
                <a:rect b="b" l="l" r="r" t="t"/>
                <a:pathLst>
                  <a:path extrusionOk="0" h="5186" w="5165">
                    <a:moveTo>
                      <a:pt x="3035" y="1"/>
                    </a:moveTo>
                    <a:lnTo>
                      <a:pt x="1" y="3055"/>
                    </a:lnTo>
                    <a:lnTo>
                      <a:pt x="2131" y="5185"/>
                    </a:lnTo>
                    <a:lnTo>
                      <a:pt x="5165" y="213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3907129" y="4229103"/>
                <a:ext cx="174730" cy="165979"/>
              </a:xfrm>
              <a:custGeom>
                <a:rect b="b" l="l" r="r" t="t"/>
                <a:pathLst>
                  <a:path extrusionOk="0" h="8326" w="8765">
                    <a:moveTo>
                      <a:pt x="1086" y="0"/>
                    </a:moveTo>
                    <a:cubicBezTo>
                      <a:pt x="829" y="0"/>
                      <a:pt x="573" y="101"/>
                      <a:pt x="382" y="302"/>
                    </a:cubicBezTo>
                    <a:cubicBezTo>
                      <a:pt x="0" y="684"/>
                      <a:pt x="0" y="1327"/>
                      <a:pt x="382" y="1708"/>
                    </a:cubicBezTo>
                    <a:lnTo>
                      <a:pt x="6772" y="8099"/>
                    </a:lnTo>
                    <a:cubicBezTo>
                      <a:pt x="6970" y="8257"/>
                      <a:pt x="7181" y="8325"/>
                      <a:pt x="7383" y="8325"/>
                    </a:cubicBezTo>
                    <a:cubicBezTo>
                      <a:pt x="8130" y="8325"/>
                      <a:pt x="8764" y="7399"/>
                      <a:pt x="8179" y="6672"/>
                    </a:cubicBezTo>
                    <a:lnTo>
                      <a:pt x="1789" y="302"/>
                    </a:lnTo>
                    <a:cubicBezTo>
                      <a:pt x="1598" y="101"/>
                      <a:pt x="1342" y="0"/>
                      <a:pt x="10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3789754" y="4346474"/>
                <a:ext cx="179614" cy="168630"/>
              </a:xfrm>
              <a:custGeom>
                <a:rect b="b" l="l" r="r" t="t"/>
                <a:pathLst>
                  <a:path extrusionOk="0" h="8459" w="9010">
                    <a:moveTo>
                      <a:pt x="1096" y="0"/>
                    </a:moveTo>
                    <a:cubicBezTo>
                      <a:pt x="840" y="0"/>
                      <a:pt x="583" y="101"/>
                      <a:pt x="382" y="302"/>
                    </a:cubicBezTo>
                    <a:cubicBezTo>
                      <a:pt x="1" y="683"/>
                      <a:pt x="1" y="1326"/>
                      <a:pt x="382" y="1708"/>
                    </a:cubicBezTo>
                    <a:lnTo>
                      <a:pt x="6773" y="8098"/>
                    </a:lnTo>
                    <a:cubicBezTo>
                      <a:pt x="6998" y="8353"/>
                      <a:pt x="7259" y="8458"/>
                      <a:pt x="7509" y="8458"/>
                    </a:cubicBezTo>
                    <a:cubicBezTo>
                      <a:pt x="8308" y="8458"/>
                      <a:pt x="9010" y="7390"/>
                      <a:pt x="8199" y="6672"/>
                    </a:cubicBezTo>
                    <a:lnTo>
                      <a:pt x="1809" y="302"/>
                    </a:lnTo>
                    <a:cubicBezTo>
                      <a:pt x="1608" y="101"/>
                      <a:pt x="1352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0" name="Google Shape;1640;p35"/>
          <p:cNvGrpSpPr/>
          <p:nvPr/>
        </p:nvGrpSpPr>
        <p:grpSpPr>
          <a:xfrm>
            <a:off x="2043291" y="4041075"/>
            <a:ext cx="336299" cy="297079"/>
            <a:chOff x="2827150" y="4203069"/>
            <a:chExt cx="372962" cy="329502"/>
          </a:xfrm>
        </p:grpSpPr>
        <p:sp>
          <p:nvSpPr>
            <p:cNvPr id="1641" name="Google Shape;1641;p35"/>
            <p:cNvSpPr/>
            <p:nvPr/>
          </p:nvSpPr>
          <p:spPr>
            <a:xfrm>
              <a:off x="2848380" y="4234704"/>
              <a:ext cx="82152" cy="21251"/>
            </a:xfrm>
            <a:custGeom>
              <a:rect b="b" l="l" r="r" t="t"/>
              <a:pathLst>
                <a:path extrusionOk="0" h="1066" w="4121">
                  <a:moveTo>
                    <a:pt x="704" y="1"/>
                  </a:moveTo>
                  <a:cubicBezTo>
                    <a:pt x="1" y="1"/>
                    <a:pt x="1" y="1066"/>
                    <a:pt x="704" y="1066"/>
                  </a:cubicBezTo>
                  <a:lnTo>
                    <a:pt x="3417" y="1066"/>
                  </a:lnTo>
                  <a:cubicBezTo>
                    <a:pt x="4120" y="1066"/>
                    <a:pt x="4120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2848380" y="4319623"/>
              <a:ext cx="82152" cy="21251"/>
            </a:xfrm>
            <a:custGeom>
              <a:rect b="b" l="l" r="r" t="t"/>
              <a:pathLst>
                <a:path extrusionOk="0" h="1066" w="4121">
                  <a:moveTo>
                    <a:pt x="704" y="1"/>
                  </a:moveTo>
                  <a:cubicBezTo>
                    <a:pt x="1" y="1"/>
                    <a:pt x="1" y="1066"/>
                    <a:pt x="704" y="1066"/>
                  </a:cubicBezTo>
                  <a:lnTo>
                    <a:pt x="3417" y="1066"/>
                  </a:lnTo>
                  <a:cubicBezTo>
                    <a:pt x="4120" y="1066"/>
                    <a:pt x="4120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2827150" y="4277163"/>
              <a:ext cx="82132" cy="21251"/>
            </a:xfrm>
            <a:custGeom>
              <a:rect b="b" l="l" r="r" t="t"/>
              <a:pathLst>
                <a:path extrusionOk="0" h="1066" w="4120">
                  <a:moveTo>
                    <a:pt x="704" y="1"/>
                  </a:moveTo>
                  <a:cubicBezTo>
                    <a:pt x="1" y="1"/>
                    <a:pt x="1" y="1066"/>
                    <a:pt x="704" y="1066"/>
                  </a:cubicBezTo>
                  <a:lnTo>
                    <a:pt x="3417" y="1066"/>
                  </a:lnTo>
                  <a:cubicBezTo>
                    <a:pt x="4120" y="1066"/>
                    <a:pt x="4120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2960393" y="4266638"/>
              <a:ext cx="239718" cy="265933"/>
            </a:xfrm>
            <a:custGeom>
              <a:rect b="b" l="l" r="r" t="t"/>
              <a:pathLst>
                <a:path extrusionOk="0" h="13340" w="12025">
                  <a:moveTo>
                    <a:pt x="6295" y="1"/>
                  </a:moveTo>
                  <a:cubicBezTo>
                    <a:pt x="6037" y="1"/>
                    <a:pt x="5773" y="96"/>
                    <a:pt x="5554" y="308"/>
                  </a:cubicBezTo>
                  <a:lnTo>
                    <a:pt x="1294" y="4588"/>
                  </a:lnTo>
                  <a:cubicBezTo>
                    <a:pt x="872" y="5010"/>
                    <a:pt x="872" y="5673"/>
                    <a:pt x="1294" y="6095"/>
                  </a:cubicBezTo>
                  <a:lnTo>
                    <a:pt x="3726" y="8527"/>
                  </a:lnTo>
                  <a:lnTo>
                    <a:pt x="772" y="11501"/>
                  </a:lnTo>
                  <a:cubicBezTo>
                    <a:pt x="1" y="12272"/>
                    <a:pt x="709" y="13339"/>
                    <a:pt x="1535" y="13339"/>
                  </a:cubicBezTo>
                  <a:cubicBezTo>
                    <a:pt x="1785" y="13339"/>
                    <a:pt x="2045" y="13241"/>
                    <a:pt x="2279" y="13008"/>
                  </a:cubicBezTo>
                  <a:lnTo>
                    <a:pt x="5996" y="9270"/>
                  </a:lnTo>
                  <a:cubicBezTo>
                    <a:pt x="6418" y="8848"/>
                    <a:pt x="6418" y="8185"/>
                    <a:pt x="5996" y="7763"/>
                  </a:cubicBezTo>
                  <a:lnTo>
                    <a:pt x="3565" y="5331"/>
                  </a:lnTo>
                  <a:lnTo>
                    <a:pt x="5253" y="3644"/>
                  </a:lnTo>
                  <a:lnTo>
                    <a:pt x="5253" y="4266"/>
                  </a:lnTo>
                  <a:cubicBezTo>
                    <a:pt x="5253" y="4849"/>
                    <a:pt x="5715" y="5331"/>
                    <a:pt x="6318" y="5331"/>
                  </a:cubicBezTo>
                  <a:lnTo>
                    <a:pt x="10598" y="5331"/>
                  </a:lnTo>
                  <a:cubicBezTo>
                    <a:pt x="12025" y="5331"/>
                    <a:pt x="12025" y="3201"/>
                    <a:pt x="10598" y="3201"/>
                  </a:cubicBezTo>
                  <a:lnTo>
                    <a:pt x="7383" y="3201"/>
                  </a:lnTo>
                  <a:lnTo>
                    <a:pt x="7383" y="1071"/>
                  </a:lnTo>
                  <a:cubicBezTo>
                    <a:pt x="7369" y="429"/>
                    <a:pt x="6845" y="1"/>
                    <a:pt x="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2928338" y="4218777"/>
              <a:ext cx="139984" cy="101469"/>
            </a:xfrm>
            <a:custGeom>
              <a:rect b="b" l="l" r="r" t="t"/>
              <a:pathLst>
                <a:path extrusionOk="0" h="5090" w="7022">
                  <a:moveTo>
                    <a:pt x="4468" y="0"/>
                  </a:moveTo>
                  <a:cubicBezTo>
                    <a:pt x="4191" y="0"/>
                    <a:pt x="3915" y="108"/>
                    <a:pt x="3706" y="317"/>
                  </a:cubicBezTo>
                  <a:lnTo>
                    <a:pt x="772" y="3251"/>
                  </a:lnTo>
                  <a:cubicBezTo>
                    <a:pt x="1" y="4023"/>
                    <a:pt x="710" y="5090"/>
                    <a:pt x="1535" y="5090"/>
                  </a:cubicBezTo>
                  <a:cubicBezTo>
                    <a:pt x="1785" y="5090"/>
                    <a:pt x="2046" y="4992"/>
                    <a:pt x="2279" y="4758"/>
                  </a:cubicBezTo>
                  <a:lnTo>
                    <a:pt x="4590" y="2448"/>
                  </a:lnTo>
                  <a:lnTo>
                    <a:pt x="5374" y="3010"/>
                  </a:lnTo>
                  <a:lnTo>
                    <a:pt x="6419" y="1965"/>
                  </a:lnTo>
                  <a:cubicBezTo>
                    <a:pt x="6580" y="1784"/>
                    <a:pt x="6801" y="1644"/>
                    <a:pt x="7022" y="1543"/>
                  </a:cubicBezTo>
                  <a:lnTo>
                    <a:pt x="5052" y="177"/>
                  </a:lnTo>
                  <a:cubicBezTo>
                    <a:pt x="4874" y="58"/>
                    <a:pt x="4671" y="0"/>
                    <a:pt x="4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2833011" y="4383730"/>
              <a:ext cx="153200" cy="148835"/>
            </a:xfrm>
            <a:custGeom>
              <a:rect b="b" l="l" r="r" t="t"/>
              <a:pathLst>
                <a:path extrusionOk="0" h="7466" w="7685">
                  <a:moveTo>
                    <a:pt x="6398" y="0"/>
                  </a:moveTo>
                  <a:lnTo>
                    <a:pt x="772" y="5627"/>
                  </a:lnTo>
                  <a:cubicBezTo>
                    <a:pt x="0" y="6398"/>
                    <a:pt x="709" y="7465"/>
                    <a:pt x="1535" y="7465"/>
                  </a:cubicBezTo>
                  <a:cubicBezTo>
                    <a:pt x="1785" y="7465"/>
                    <a:pt x="2045" y="7367"/>
                    <a:pt x="2279" y="7134"/>
                  </a:cubicBezTo>
                  <a:lnTo>
                    <a:pt x="7684" y="1708"/>
                  </a:lnTo>
                  <a:lnTo>
                    <a:pt x="6941" y="965"/>
                  </a:lnTo>
                  <a:cubicBezTo>
                    <a:pt x="6679" y="683"/>
                    <a:pt x="6479" y="362"/>
                    <a:pt x="6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3086320" y="4203069"/>
              <a:ext cx="63732" cy="63712"/>
            </a:xfrm>
            <a:custGeom>
              <a:rect b="b" l="l" r="r" t="t"/>
              <a:pathLst>
                <a:path extrusionOk="0" h="3196" w="3197">
                  <a:moveTo>
                    <a:pt x="1588" y="0"/>
                  </a:moveTo>
                  <a:cubicBezTo>
                    <a:pt x="704" y="0"/>
                    <a:pt x="1" y="704"/>
                    <a:pt x="1" y="1588"/>
                  </a:cubicBezTo>
                  <a:cubicBezTo>
                    <a:pt x="1" y="2472"/>
                    <a:pt x="704" y="3195"/>
                    <a:pt x="1588" y="3195"/>
                  </a:cubicBezTo>
                  <a:cubicBezTo>
                    <a:pt x="2473" y="3195"/>
                    <a:pt x="3196" y="2472"/>
                    <a:pt x="3196" y="1588"/>
                  </a:cubicBezTo>
                  <a:cubicBezTo>
                    <a:pt x="3196" y="704"/>
                    <a:pt x="2473" y="0"/>
                    <a:pt x="1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35"/>
          <p:cNvSpPr/>
          <p:nvPr/>
        </p:nvSpPr>
        <p:spPr>
          <a:xfrm rot="4829147">
            <a:off x="6373984" y="789818"/>
            <a:ext cx="925632" cy="925632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49" name="Google Shape;1649;p35"/>
          <p:cNvSpPr txBox="1"/>
          <p:nvPr/>
        </p:nvSpPr>
        <p:spPr>
          <a:xfrm>
            <a:off x="6857700" y="1874300"/>
            <a:ext cx="1752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r>
              <a:rPr b="1" lang="en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5%</a:t>
            </a:r>
            <a:endParaRPr b="1" sz="20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à lire de la doc</a:t>
            </a:r>
            <a:endParaRPr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personnel</a:t>
            </a:r>
            <a:endParaRPr/>
          </a:p>
        </p:txBody>
      </p:sp>
      <p:sp>
        <p:nvSpPr>
          <p:cNvPr id="1655" name="Google Shape;1655;p36"/>
          <p:cNvSpPr/>
          <p:nvPr/>
        </p:nvSpPr>
        <p:spPr>
          <a:xfrm>
            <a:off x="4571493" y="4354842"/>
            <a:ext cx="47" cy="47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6"/>
          <p:cNvSpPr/>
          <p:nvPr/>
        </p:nvSpPr>
        <p:spPr>
          <a:xfrm>
            <a:off x="4571504" y="4348755"/>
            <a:ext cx="47" cy="47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B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7" name="Google Shape;1657;p36"/>
          <p:cNvGrpSpPr/>
          <p:nvPr/>
        </p:nvGrpSpPr>
        <p:grpSpPr>
          <a:xfrm>
            <a:off x="3484251" y="1236660"/>
            <a:ext cx="2175488" cy="3112129"/>
            <a:chOff x="3484251" y="1236660"/>
            <a:chExt cx="2175488" cy="3112129"/>
          </a:xfrm>
        </p:grpSpPr>
        <p:sp>
          <p:nvSpPr>
            <p:cNvPr id="1658" name="Google Shape;1658;p36"/>
            <p:cNvSpPr/>
            <p:nvPr/>
          </p:nvSpPr>
          <p:spPr>
            <a:xfrm>
              <a:off x="3484251" y="2014224"/>
              <a:ext cx="747293" cy="778540"/>
            </a:xfrm>
            <a:custGeom>
              <a:rect b="b" l="l" r="r" t="t"/>
              <a:pathLst>
                <a:path extrusionOk="0" h="16519" w="15856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4911503" y="2014224"/>
              <a:ext cx="748236" cy="778540"/>
            </a:xfrm>
            <a:custGeom>
              <a:rect b="b" l="l" r="r" t="t"/>
              <a:pathLst>
                <a:path extrusionOk="0" h="16519" w="15876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608299" y="2792731"/>
              <a:ext cx="1927334" cy="777551"/>
            </a:xfrm>
            <a:custGeom>
              <a:rect b="b" l="l" r="r" t="t"/>
              <a:pathLst>
                <a:path extrusionOk="0" h="16498" w="40894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4033557" y="3570248"/>
              <a:ext cx="1076873" cy="778540"/>
            </a:xfrm>
            <a:custGeom>
              <a:rect b="b" l="l" r="r" t="t"/>
              <a:pathLst>
                <a:path extrusionOk="0" h="16519" w="22849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8742" y="1236660"/>
              <a:ext cx="2086445" cy="777598"/>
            </a:xfrm>
            <a:custGeom>
              <a:rect b="b" l="l" r="r" t="t"/>
              <a:pathLst>
                <a:path extrusionOk="0" h="16499" w="4427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36"/>
          <p:cNvSpPr/>
          <p:nvPr/>
        </p:nvSpPr>
        <p:spPr>
          <a:xfrm rot="5400000">
            <a:off x="2844488" y="1572242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6"/>
          <p:cNvSpPr txBox="1"/>
          <p:nvPr/>
        </p:nvSpPr>
        <p:spPr>
          <a:xfrm>
            <a:off x="642051" y="1922225"/>
            <a:ext cx="234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Lecture de doc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Architecture de projet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Versionnage sur GitHub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5" name="Google Shape;1665;p36"/>
          <p:cNvSpPr/>
          <p:nvPr/>
        </p:nvSpPr>
        <p:spPr>
          <a:xfrm>
            <a:off x="744938" y="1466143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6" name="Google Shape;1666;p36"/>
          <p:cNvSpPr/>
          <p:nvPr/>
        </p:nvSpPr>
        <p:spPr>
          <a:xfrm rot="5400000">
            <a:off x="2844488" y="3139762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6"/>
          <p:cNvSpPr txBox="1"/>
          <p:nvPr/>
        </p:nvSpPr>
        <p:spPr>
          <a:xfrm>
            <a:off x="642023" y="3488400"/>
            <a:ext cx="234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Modèles de données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Langage JavaScript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Consolidation d’acquis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8" name="Google Shape;1668;p36"/>
          <p:cNvSpPr/>
          <p:nvPr/>
        </p:nvSpPr>
        <p:spPr>
          <a:xfrm>
            <a:off x="744938" y="3033663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Développement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9" name="Google Shape;1669;p36"/>
          <p:cNvSpPr/>
          <p:nvPr/>
        </p:nvSpPr>
        <p:spPr>
          <a:xfrm flipH="1" rot="-5400000">
            <a:off x="5987213" y="2264642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6"/>
          <p:cNvSpPr txBox="1"/>
          <p:nvPr/>
        </p:nvSpPr>
        <p:spPr>
          <a:xfrm>
            <a:off x="6216663" y="2670293"/>
            <a:ext cx="2086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Organisation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Gestion du temps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➔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Gestion des risques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1" name="Google Shape;1671;p36"/>
          <p:cNvSpPr/>
          <p:nvPr/>
        </p:nvSpPr>
        <p:spPr>
          <a:xfrm>
            <a:off x="6305663" y="2158543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2" name="Google Shape;1672;p36"/>
          <p:cNvSpPr/>
          <p:nvPr/>
        </p:nvSpPr>
        <p:spPr>
          <a:xfrm flipH="1" rot="-5400000">
            <a:off x="5987213" y="3832162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6"/>
          <p:cNvSpPr txBox="1"/>
          <p:nvPr/>
        </p:nvSpPr>
        <p:spPr>
          <a:xfrm>
            <a:off x="6292876" y="4037775"/>
            <a:ext cx="2175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L’aventure “Here” continue !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4" name="Google Shape;1674;p36"/>
          <p:cNvSpPr/>
          <p:nvPr/>
        </p:nvSpPr>
        <p:spPr>
          <a:xfrm>
            <a:off x="6305663" y="3726063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Avenir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37"/>
          <p:cNvGrpSpPr/>
          <p:nvPr/>
        </p:nvGrpSpPr>
        <p:grpSpPr>
          <a:xfrm>
            <a:off x="3643405" y="1102878"/>
            <a:ext cx="1857647" cy="3629156"/>
            <a:chOff x="3643405" y="1102878"/>
            <a:chExt cx="1857647" cy="3629156"/>
          </a:xfrm>
        </p:grpSpPr>
        <p:sp>
          <p:nvSpPr>
            <p:cNvPr id="1680" name="Google Shape;1680;p37"/>
            <p:cNvSpPr/>
            <p:nvPr/>
          </p:nvSpPr>
          <p:spPr>
            <a:xfrm>
              <a:off x="3726965" y="1343509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570889" y="1343509"/>
              <a:ext cx="843900" cy="149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3726965" y="2842076"/>
              <a:ext cx="843900" cy="149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4570889" y="2842076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4" name="Google Shape;1684;p37"/>
            <p:cNvGrpSpPr/>
            <p:nvPr/>
          </p:nvGrpSpPr>
          <p:grpSpPr>
            <a:xfrm>
              <a:off x="3643405" y="1102878"/>
              <a:ext cx="1857647" cy="3629156"/>
              <a:chOff x="778675" y="1383025"/>
              <a:chExt cx="1127350" cy="2202425"/>
            </a:xfrm>
          </p:grpSpPr>
          <p:sp>
            <p:nvSpPr>
              <p:cNvPr id="1685" name="Google Shape;1685;p37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7" name="Google Shape;1687;p37"/>
          <p:cNvSpPr txBox="1"/>
          <p:nvPr>
            <p:ph type="title"/>
          </p:nvPr>
        </p:nvSpPr>
        <p:spPr>
          <a:xfrm>
            <a:off x="1870050" y="385000"/>
            <a:ext cx="54039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Merci pour votre attention !</a:t>
            </a:r>
            <a:endParaRPr sz="3600">
              <a:solidFill>
                <a:schemeClr val="accent6"/>
              </a:solidFill>
            </a:endParaRPr>
          </a:p>
        </p:txBody>
      </p:sp>
      <p:grpSp>
        <p:nvGrpSpPr>
          <p:cNvPr id="1688" name="Google Shape;1688;p37"/>
          <p:cNvGrpSpPr/>
          <p:nvPr/>
        </p:nvGrpSpPr>
        <p:grpSpPr>
          <a:xfrm>
            <a:off x="4764743" y="3262824"/>
            <a:ext cx="456334" cy="393919"/>
            <a:chOff x="4111429" y="4022323"/>
            <a:chExt cx="389496" cy="336223"/>
          </a:xfrm>
        </p:grpSpPr>
        <p:sp>
          <p:nvSpPr>
            <p:cNvPr id="1689" name="Google Shape;1689;p37"/>
            <p:cNvSpPr/>
            <p:nvPr/>
          </p:nvSpPr>
          <p:spPr>
            <a:xfrm>
              <a:off x="4111429" y="4022323"/>
              <a:ext cx="389496" cy="222142"/>
            </a:xfrm>
            <a:custGeom>
              <a:rect b="b" l="l" r="r" t="t"/>
              <a:pathLst>
                <a:path extrusionOk="0" h="6751" w="11837">
                  <a:moveTo>
                    <a:pt x="8566" y="1"/>
                  </a:moveTo>
                  <a:cubicBezTo>
                    <a:pt x="7881" y="1"/>
                    <a:pt x="7241" y="272"/>
                    <a:pt x="6652" y="783"/>
                  </a:cubicBezTo>
                  <a:lnTo>
                    <a:pt x="5909" y="1446"/>
                  </a:lnTo>
                  <a:lnTo>
                    <a:pt x="5828" y="1345"/>
                  </a:lnTo>
                  <a:cubicBezTo>
                    <a:pt x="5768" y="1285"/>
                    <a:pt x="5728" y="1225"/>
                    <a:pt x="5688" y="1184"/>
                  </a:cubicBezTo>
                  <a:cubicBezTo>
                    <a:pt x="5026" y="458"/>
                    <a:pt x="4274" y="17"/>
                    <a:pt x="3369" y="17"/>
                  </a:cubicBezTo>
                  <a:cubicBezTo>
                    <a:pt x="3146" y="17"/>
                    <a:pt x="2915" y="44"/>
                    <a:pt x="2673" y="99"/>
                  </a:cubicBezTo>
                  <a:cubicBezTo>
                    <a:pt x="1528" y="341"/>
                    <a:pt x="604" y="1205"/>
                    <a:pt x="322" y="2350"/>
                  </a:cubicBezTo>
                  <a:cubicBezTo>
                    <a:pt x="1" y="3536"/>
                    <a:pt x="363" y="4621"/>
                    <a:pt x="965" y="5646"/>
                  </a:cubicBezTo>
                  <a:cubicBezTo>
                    <a:pt x="1006" y="5706"/>
                    <a:pt x="1086" y="5746"/>
                    <a:pt x="1166" y="5746"/>
                  </a:cubicBezTo>
                  <a:lnTo>
                    <a:pt x="3156" y="5746"/>
                  </a:lnTo>
                  <a:cubicBezTo>
                    <a:pt x="3256" y="5726"/>
                    <a:pt x="3357" y="5666"/>
                    <a:pt x="3417" y="5585"/>
                  </a:cubicBezTo>
                  <a:cubicBezTo>
                    <a:pt x="3578" y="5364"/>
                    <a:pt x="3678" y="5123"/>
                    <a:pt x="3819" y="4862"/>
                  </a:cubicBezTo>
                  <a:cubicBezTo>
                    <a:pt x="3921" y="4699"/>
                    <a:pt x="4002" y="4618"/>
                    <a:pt x="4087" y="4618"/>
                  </a:cubicBezTo>
                  <a:cubicBezTo>
                    <a:pt x="4168" y="4618"/>
                    <a:pt x="4253" y="4693"/>
                    <a:pt x="4361" y="4842"/>
                  </a:cubicBezTo>
                  <a:cubicBezTo>
                    <a:pt x="4502" y="5063"/>
                    <a:pt x="4663" y="5284"/>
                    <a:pt x="4844" y="5525"/>
                  </a:cubicBezTo>
                  <a:cubicBezTo>
                    <a:pt x="4984" y="5023"/>
                    <a:pt x="5105" y="4560"/>
                    <a:pt x="5205" y="4098"/>
                  </a:cubicBezTo>
                  <a:cubicBezTo>
                    <a:pt x="5326" y="3656"/>
                    <a:pt x="5447" y="3214"/>
                    <a:pt x="5567" y="2772"/>
                  </a:cubicBezTo>
                  <a:cubicBezTo>
                    <a:pt x="5607" y="2692"/>
                    <a:pt x="5708" y="2591"/>
                    <a:pt x="5768" y="2591"/>
                  </a:cubicBezTo>
                  <a:cubicBezTo>
                    <a:pt x="5848" y="2591"/>
                    <a:pt x="5929" y="2692"/>
                    <a:pt x="5989" y="2772"/>
                  </a:cubicBezTo>
                  <a:cubicBezTo>
                    <a:pt x="6029" y="2832"/>
                    <a:pt x="6049" y="2893"/>
                    <a:pt x="6049" y="2973"/>
                  </a:cubicBezTo>
                  <a:cubicBezTo>
                    <a:pt x="6170" y="3556"/>
                    <a:pt x="6291" y="4138"/>
                    <a:pt x="6411" y="4721"/>
                  </a:cubicBezTo>
                  <a:cubicBezTo>
                    <a:pt x="6552" y="5384"/>
                    <a:pt x="6692" y="6027"/>
                    <a:pt x="6853" y="6751"/>
                  </a:cubicBezTo>
                  <a:cubicBezTo>
                    <a:pt x="6893" y="6610"/>
                    <a:pt x="6934" y="6530"/>
                    <a:pt x="6954" y="6449"/>
                  </a:cubicBezTo>
                  <a:cubicBezTo>
                    <a:pt x="7135" y="5927"/>
                    <a:pt x="7315" y="5404"/>
                    <a:pt x="7516" y="4882"/>
                  </a:cubicBezTo>
                  <a:cubicBezTo>
                    <a:pt x="7561" y="4748"/>
                    <a:pt x="7636" y="4676"/>
                    <a:pt x="7722" y="4676"/>
                  </a:cubicBezTo>
                  <a:cubicBezTo>
                    <a:pt x="7791" y="4676"/>
                    <a:pt x="7867" y="4723"/>
                    <a:pt x="7938" y="4822"/>
                  </a:cubicBezTo>
                  <a:cubicBezTo>
                    <a:pt x="8119" y="5083"/>
                    <a:pt x="8300" y="5364"/>
                    <a:pt x="8501" y="5605"/>
                  </a:cubicBezTo>
                  <a:cubicBezTo>
                    <a:pt x="8541" y="5686"/>
                    <a:pt x="8622" y="5726"/>
                    <a:pt x="8722" y="5726"/>
                  </a:cubicBezTo>
                  <a:cubicBezTo>
                    <a:pt x="9064" y="5736"/>
                    <a:pt x="9405" y="5741"/>
                    <a:pt x="9749" y="5741"/>
                  </a:cubicBezTo>
                  <a:cubicBezTo>
                    <a:pt x="10093" y="5741"/>
                    <a:pt x="10440" y="5736"/>
                    <a:pt x="10792" y="5726"/>
                  </a:cubicBezTo>
                  <a:cubicBezTo>
                    <a:pt x="10872" y="5726"/>
                    <a:pt x="10953" y="5686"/>
                    <a:pt x="11013" y="5605"/>
                  </a:cubicBezTo>
                  <a:cubicBezTo>
                    <a:pt x="11495" y="4741"/>
                    <a:pt x="11837" y="3837"/>
                    <a:pt x="11716" y="2832"/>
                  </a:cubicBezTo>
                  <a:cubicBezTo>
                    <a:pt x="11596" y="1647"/>
                    <a:pt x="10812" y="642"/>
                    <a:pt x="9707" y="240"/>
                  </a:cubicBezTo>
                  <a:cubicBezTo>
                    <a:pt x="9314" y="79"/>
                    <a:pt x="8933" y="1"/>
                    <a:pt x="8566" y="1"/>
                  </a:cubicBezTo>
                  <a:close/>
                </a:path>
              </a:pathLst>
            </a:custGeom>
            <a:solidFill>
              <a:srgbClr val="E949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4155094" y="4149237"/>
              <a:ext cx="306181" cy="209309"/>
            </a:xfrm>
            <a:custGeom>
              <a:rect b="b" l="l" r="r" t="t"/>
              <a:pathLst>
                <a:path extrusionOk="0" h="6361" w="9305">
                  <a:moveTo>
                    <a:pt x="4441" y="0"/>
                  </a:moveTo>
                  <a:cubicBezTo>
                    <a:pt x="4401" y="141"/>
                    <a:pt x="4381" y="221"/>
                    <a:pt x="4361" y="302"/>
                  </a:cubicBezTo>
                  <a:cubicBezTo>
                    <a:pt x="4200" y="924"/>
                    <a:pt x="4039" y="1568"/>
                    <a:pt x="3858" y="2190"/>
                  </a:cubicBezTo>
                  <a:cubicBezTo>
                    <a:pt x="3818" y="2291"/>
                    <a:pt x="3738" y="2432"/>
                    <a:pt x="3657" y="2432"/>
                  </a:cubicBezTo>
                  <a:cubicBezTo>
                    <a:pt x="3649" y="2433"/>
                    <a:pt x="3640" y="2434"/>
                    <a:pt x="3631" y="2434"/>
                  </a:cubicBezTo>
                  <a:cubicBezTo>
                    <a:pt x="3536" y="2434"/>
                    <a:pt x="3431" y="2342"/>
                    <a:pt x="3376" y="2251"/>
                  </a:cubicBezTo>
                  <a:cubicBezTo>
                    <a:pt x="3175" y="2010"/>
                    <a:pt x="3014" y="1728"/>
                    <a:pt x="2793" y="1447"/>
                  </a:cubicBezTo>
                  <a:cubicBezTo>
                    <a:pt x="2673" y="1668"/>
                    <a:pt x="2532" y="1849"/>
                    <a:pt x="2432" y="2070"/>
                  </a:cubicBezTo>
                  <a:cubicBezTo>
                    <a:pt x="2362" y="2245"/>
                    <a:pt x="2200" y="2359"/>
                    <a:pt x="2014" y="2359"/>
                  </a:cubicBezTo>
                  <a:cubicBezTo>
                    <a:pt x="1986" y="2359"/>
                    <a:pt x="1958" y="2356"/>
                    <a:pt x="1929" y="2351"/>
                  </a:cubicBezTo>
                  <a:lnTo>
                    <a:pt x="0" y="2351"/>
                  </a:lnTo>
                  <a:cubicBezTo>
                    <a:pt x="60" y="2452"/>
                    <a:pt x="80" y="2492"/>
                    <a:pt x="121" y="2532"/>
                  </a:cubicBezTo>
                  <a:cubicBezTo>
                    <a:pt x="1346" y="4099"/>
                    <a:pt x="2894" y="5285"/>
                    <a:pt x="4542" y="6330"/>
                  </a:cubicBezTo>
                  <a:cubicBezTo>
                    <a:pt x="4582" y="6350"/>
                    <a:pt x="4622" y="6360"/>
                    <a:pt x="4660" y="6360"/>
                  </a:cubicBezTo>
                  <a:cubicBezTo>
                    <a:pt x="4697" y="6360"/>
                    <a:pt x="4732" y="6350"/>
                    <a:pt x="4763" y="6330"/>
                  </a:cubicBezTo>
                  <a:cubicBezTo>
                    <a:pt x="6310" y="5345"/>
                    <a:pt x="7757" y="4260"/>
                    <a:pt x="8922" y="2854"/>
                  </a:cubicBezTo>
                  <a:cubicBezTo>
                    <a:pt x="9063" y="2713"/>
                    <a:pt x="9163" y="2552"/>
                    <a:pt x="9304" y="2351"/>
                  </a:cubicBezTo>
                  <a:lnTo>
                    <a:pt x="7335" y="2351"/>
                  </a:lnTo>
                  <a:cubicBezTo>
                    <a:pt x="7316" y="2353"/>
                    <a:pt x="7298" y="2354"/>
                    <a:pt x="7280" y="2354"/>
                  </a:cubicBezTo>
                  <a:cubicBezTo>
                    <a:pt x="7081" y="2354"/>
                    <a:pt x="6904" y="2254"/>
                    <a:pt x="6812" y="2070"/>
                  </a:cubicBezTo>
                  <a:cubicBezTo>
                    <a:pt x="6712" y="1909"/>
                    <a:pt x="6591" y="1748"/>
                    <a:pt x="6471" y="1588"/>
                  </a:cubicBezTo>
                  <a:cubicBezTo>
                    <a:pt x="6370" y="1909"/>
                    <a:pt x="6290" y="2150"/>
                    <a:pt x="6189" y="2412"/>
                  </a:cubicBezTo>
                  <a:cubicBezTo>
                    <a:pt x="6029" y="2894"/>
                    <a:pt x="5848" y="3376"/>
                    <a:pt x="5667" y="3858"/>
                  </a:cubicBezTo>
                  <a:cubicBezTo>
                    <a:pt x="5627" y="3939"/>
                    <a:pt x="5546" y="3999"/>
                    <a:pt x="5446" y="4019"/>
                  </a:cubicBezTo>
                  <a:cubicBezTo>
                    <a:pt x="5386" y="4019"/>
                    <a:pt x="5305" y="3919"/>
                    <a:pt x="5245" y="3858"/>
                  </a:cubicBezTo>
                  <a:cubicBezTo>
                    <a:pt x="5225" y="3798"/>
                    <a:pt x="5205" y="3718"/>
                    <a:pt x="5205" y="3657"/>
                  </a:cubicBezTo>
                  <a:cubicBezTo>
                    <a:pt x="4943" y="2452"/>
                    <a:pt x="4702" y="1266"/>
                    <a:pt x="4441" y="0"/>
                  </a:cubicBezTo>
                  <a:close/>
                </a:path>
              </a:pathLst>
            </a:custGeom>
            <a:solidFill>
              <a:srgbClr val="E949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37"/>
          <p:cNvSpPr txBox="1"/>
          <p:nvPr/>
        </p:nvSpPr>
        <p:spPr>
          <a:xfrm>
            <a:off x="4626969" y="3645620"/>
            <a:ext cx="733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165 bpm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92" name="Google Shape;1692;p37"/>
          <p:cNvGrpSpPr/>
          <p:nvPr/>
        </p:nvGrpSpPr>
        <p:grpSpPr>
          <a:xfrm>
            <a:off x="3866188" y="1674641"/>
            <a:ext cx="565550" cy="553677"/>
            <a:chOff x="2525178" y="3886063"/>
            <a:chExt cx="482716" cy="472582"/>
          </a:xfrm>
        </p:grpSpPr>
        <p:sp>
          <p:nvSpPr>
            <p:cNvPr id="1693" name="Google Shape;1693;p37"/>
            <p:cNvSpPr/>
            <p:nvPr/>
          </p:nvSpPr>
          <p:spPr>
            <a:xfrm>
              <a:off x="2588816" y="4075399"/>
              <a:ext cx="350307" cy="283246"/>
            </a:xfrm>
            <a:custGeom>
              <a:rect b="b" l="l" r="r" t="t"/>
              <a:pathLst>
                <a:path extrusionOk="0" h="8608" w="10646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2749327" y="4021204"/>
              <a:ext cx="100558" cy="85125"/>
            </a:xfrm>
            <a:custGeom>
              <a:rect b="b" l="l" r="r" t="t"/>
              <a:pathLst>
                <a:path extrusionOk="0" h="2587" w="3056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2960906" y="4105572"/>
              <a:ext cx="46988" cy="67488"/>
            </a:xfrm>
            <a:custGeom>
              <a:rect b="b" l="l" r="r" t="t"/>
              <a:pathLst>
                <a:path extrusionOk="0" h="2051" w="1428">
                  <a:moveTo>
                    <a:pt x="724" y="1"/>
                  </a:moveTo>
                  <a:cubicBezTo>
                    <a:pt x="684" y="543"/>
                    <a:pt x="362" y="965"/>
                    <a:pt x="1" y="965"/>
                  </a:cubicBezTo>
                  <a:cubicBezTo>
                    <a:pt x="403" y="965"/>
                    <a:pt x="724" y="1468"/>
                    <a:pt x="724" y="2051"/>
                  </a:cubicBezTo>
                  <a:cubicBezTo>
                    <a:pt x="724" y="1468"/>
                    <a:pt x="1046" y="986"/>
                    <a:pt x="1427" y="965"/>
                  </a:cubicBezTo>
                  <a:lnTo>
                    <a:pt x="1427" y="945"/>
                  </a:lnTo>
                  <a:cubicBezTo>
                    <a:pt x="1066" y="925"/>
                    <a:pt x="784" y="523"/>
                    <a:pt x="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2608493" y="3984581"/>
              <a:ext cx="46955" cy="67488"/>
            </a:xfrm>
            <a:custGeom>
              <a:rect b="b" l="l" r="r" t="t"/>
              <a:pathLst>
                <a:path extrusionOk="0" h="2051" w="1427">
                  <a:moveTo>
                    <a:pt x="723" y="0"/>
                  </a:moveTo>
                  <a:cubicBezTo>
                    <a:pt x="683" y="543"/>
                    <a:pt x="382" y="965"/>
                    <a:pt x="0" y="965"/>
                  </a:cubicBezTo>
                  <a:cubicBezTo>
                    <a:pt x="422" y="965"/>
                    <a:pt x="744" y="1447"/>
                    <a:pt x="744" y="2050"/>
                  </a:cubicBezTo>
                  <a:cubicBezTo>
                    <a:pt x="744" y="1467"/>
                    <a:pt x="1045" y="985"/>
                    <a:pt x="1427" y="965"/>
                  </a:cubicBezTo>
                  <a:lnTo>
                    <a:pt x="1427" y="945"/>
                  </a:lnTo>
                  <a:cubicBezTo>
                    <a:pt x="1085" y="925"/>
                    <a:pt x="804" y="523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2822705" y="4197509"/>
              <a:ext cx="46988" cy="67455"/>
            </a:xfrm>
            <a:custGeom>
              <a:rect b="b" l="l" r="r" t="t"/>
              <a:pathLst>
                <a:path extrusionOk="0" h="2050" w="1428">
                  <a:moveTo>
                    <a:pt x="724" y="0"/>
                  </a:moveTo>
                  <a:cubicBezTo>
                    <a:pt x="684" y="543"/>
                    <a:pt x="383" y="945"/>
                    <a:pt x="1" y="945"/>
                  </a:cubicBezTo>
                  <a:cubicBezTo>
                    <a:pt x="403" y="945"/>
                    <a:pt x="744" y="1447"/>
                    <a:pt x="744" y="2050"/>
                  </a:cubicBezTo>
                  <a:cubicBezTo>
                    <a:pt x="744" y="1467"/>
                    <a:pt x="1046" y="985"/>
                    <a:pt x="1428" y="965"/>
                  </a:cubicBezTo>
                  <a:cubicBezTo>
                    <a:pt x="1086" y="924"/>
                    <a:pt x="784" y="523"/>
                    <a:pt x="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2919906" y="3985239"/>
              <a:ext cx="32444" cy="45672"/>
            </a:xfrm>
            <a:custGeom>
              <a:rect b="b" l="l" r="r" t="t"/>
              <a:pathLst>
                <a:path extrusionOk="0" h="1388" w="986">
                  <a:moveTo>
                    <a:pt x="503" y="1"/>
                  </a:moveTo>
                  <a:cubicBezTo>
                    <a:pt x="483" y="362"/>
                    <a:pt x="262" y="644"/>
                    <a:pt x="1" y="644"/>
                  </a:cubicBezTo>
                  <a:cubicBezTo>
                    <a:pt x="282" y="644"/>
                    <a:pt x="523" y="985"/>
                    <a:pt x="523" y="1387"/>
                  </a:cubicBezTo>
                  <a:cubicBezTo>
                    <a:pt x="523" y="985"/>
                    <a:pt x="724" y="664"/>
                    <a:pt x="985" y="644"/>
                  </a:cubicBezTo>
                  <a:cubicBezTo>
                    <a:pt x="744" y="624"/>
                    <a:pt x="543" y="342"/>
                    <a:pt x="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2525178" y="4104256"/>
              <a:ext cx="32411" cy="46330"/>
            </a:xfrm>
            <a:custGeom>
              <a:rect b="b" l="l" r="r" t="t"/>
              <a:pathLst>
                <a:path extrusionOk="0" h="1408" w="985">
                  <a:moveTo>
                    <a:pt x="502" y="1"/>
                  </a:moveTo>
                  <a:cubicBezTo>
                    <a:pt x="482" y="362"/>
                    <a:pt x="281" y="664"/>
                    <a:pt x="0" y="664"/>
                  </a:cubicBezTo>
                  <a:cubicBezTo>
                    <a:pt x="281" y="664"/>
                    <a:pt x="502" y="1005"/>
                    <a:pt x="502" y="1407"/>
                  </a:cubicBezTo>
                  <a:cubicBezTo>
                    <a:pt x="502" y="1005"/>
                    <a:pt x="723" y="684"/>
                    <a:pt x="985" y="664"/>
                  </a:cubicBezTo>
                  <a:cubicBezTo>
                    <a:pt x="744" y="644"/>
                    <a:pt x="563" y="362"/>
                    <a:pt x="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2603196" y="4192869"/>
              <a:ext cx="21191" cy="31095"/>
            </a:xfrm>
            <a:custGeom>
              <a:rect b="b" l="l" r="r" t="t"/>
              <a:pathLst>
                <a:path extrusionOk="0" h="945" w="644">
                  <a:moveTo>
                    <a:pt x="21" y="441"/>
                  </a:moveTo>
                  <a:cubicBezTo>
                    <a:pt x="14" y="441"/>
                    <a:pt x="7" y="442"/>
                    <a:pt x="0" y="442"/>
                  </a:cubicBezTo>
                  <a:cubicBezTo>
                    <a:pt x="7" y="442"/>
                    <a:pt x="14" y="442"/>
                    <a:pt x="22" y="441"/>
                  </a:cubicBezTo>
                  <a:lnTo>
                    <a:pt x="22" y="441"/>
                  </a:lnTo>
                  <a:cubicBezTo>
                    <a:pt x="21" y="441"/>
                    <a:pt x="21" y="441"/>
                    <a:pt x="21" y="441"/>
                  </a:cubicBezTo>
                  <a:close/>
                  <a:moveTo>
                    <a:pt x="322" y="0"/>
                  </a:moveTo>
                  <a:cubicBezTo>
                    <a:pt x="303" y="231"/>
                    <a:pt x="173" y="425"/>
                    <a:pt x="22" y="441"/>
                  </a:cubicBezTo>
                  <a:lnTo>
                    <a:pt x="22" y="441"/>
                  </a:lnTo>
                  <a:cubicBezTo>
                    <a:pt x="192" y="442"/>
                    <a:pt x="322" y="675"/>
                    <a:pt x="322" y="945"/>
                  </a:cubicBezTo>
                  <a:cubicBezTo>
                    <a:pt x="322" y="664"/>
                    <a:pt x="462" y="442"/>
                    <a:pt x="643" y="442"/>
                  </a:cubicBezTo>
                  <a:cubicBezTo>
                    <a:pt x="483" y="442"/>
                    <a:pt x="342" y="242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2937116" y="4215344"/>
              <a:ext cx="21191" cy="31128"/>
            </a:xfrm>
            <a:custGeom>
              <a:rect b="b" l="l" r="r" t="t"/>
              <a:pathLst>
                <a:path extrusionOk="0" h="946" w="644">
                  <a:moveTo>
                    <a:pt x="322" y="1"/>
                  </a:moveTo>
                  <a:cubicBezTo>
                    <a:pt x="302" y="262"/>
                    <a:pt x="161" y="443"/>
                    <a:pt x="0" y="443"/>
                  </a:cubicBezTo>
                  <a:cubicBezTo>
                    <a:pt x="181" y="443"/>
                    <a:pt x="322" y="684"/>
                    <a:pt x="322" y="945"/>
                  </a:cubicBezTo>
                  <a:cubicBezTo>
                    <a:pt x="322" y="684"/>
                    <a:pt x="462" y="443"/>
                    <a:pt x="643" y="443"/>
                  </a:cubicBezTo>
                  <a:cubicBezTo>
                    <a:pt x="482" y="443"/>
                    <a:pt x="342" y="242"/>
                    <a:pt x="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2773775" y="3886063"/>
              <a:ext cx="62849" cy="89304"/>
            </a:xfrm>
            <a:custGeom>
              <a:rect b="b" l="l" r="r" t="t"/>
              <a:pathLst>
                <a:path extrusionOk="0" h="2714" w="1910">
                  <a:moveTo>
                    <a:pt x="25" y="1266"/>
                  </a:moveTo>
                  <a:cubicBezTo>
                    <a:pt x="17" y="1266"/>
                    <a:pt x="9" y="1266"/>
                    <a:pt x="1" y="1266"/>
                  </a:cubicBezTo>
                  <a:cubicBezTo>
                    <a:pt x="9" y="1266"/>
                    <a:pt x="17" y="1266"/>
                    <a:pt x="25" y="1266"/>
                  </a:cubicBezTo>
                  <a:close/>
                  <a:moveTo>
                    <a:pt x="965" y="0"/>
                  </a:moveTo>
                  <a:cubicBezTo>
                    <a:pt x="906" y="692"/>
                    <a:pt x="516" y="1248"/>
                    <a:pt x="25" y="1266"/>
                  </a:cubicBezTo>
                  <a:lnTo>
                    <a:pt x="25" y="1266"/>
                  </a:lnTo>
                  <a:cubicBezTo>
                    <a:pt x="556" y="1266"/>
                    <a:pt x="985" y="1921"/>
                    <a:pt x="985" y="2713"/>
                  </a:cubicBezTo>
                  <a:cubicBezTo>
                    <a:pt x="985" y="1929"/>
                    <a:pt x="1387" y="1286"/>
                    <a:pt x="1910" y="1246"/>
                  </a:cubicBezTo>
                  <a:cubicBezTo>
                    <a:pt x="1427" y="1206"/>
                    <a:pt x="1046" y="663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7"/>
          <p:cNvSpPr txBox="1"/>
          <p:nvPr/>
        </p:nvSpPr>
        <p:spPr>
          <a:xfrm>
            <a:off x="3782326" y="2161647"/>
            <a:ext cx="733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120 h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04" name="Google Shape;1704;p37"/>
          <p:cNvGrpSpPr/>
          <p:nvPr/>
        </p:nvGrpSpPr>
        <p:grpSpPr>
          <a:xfrm>
            <a:off x="3782326" y="3233635"/>
            <a:ext cx="733200" cy="852685"/>
            <a:chOff x="3782326" y="3233635"/>
            <a:chExt cx="733200" cy="852685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3888010" y="3233635"/>
              <a:ext cx="520599" cy="403634"/>
              <a:chOff x="5701037" y="4018308"/>
              <a:chExt cx="444349" cy="34451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5701037" y="4172370"/>
                <a:ext cx="85981" cy="123690"/>
              </a:xfrm>
              <a:custGeom>
                <a:rect b="b" l="l" r="r" t="t"/>
                <a:pathLst>
                  <a:path extrusionOk="0" h="3759" w="2613">
                    <a:moveTo>
                      <a:pt x="1307" y="586"/>
                    </a:moveTo>
                    <a:cubicBezTo>
                      <a:pt x="1674" y="586"/>
                      <a:pt x="2030" y="873"/>
                      <a:pt x="2030" y="1307"/>
                    </a:cubicBezTo>
                    <a:cubicBezTo>
                      <a:pt x="2030" y="1709"/>
                      <a:pt x="1708" y="2030"/>
                      <a:pt x="1306" y="2030"/>
                    </a:cubicBezTo>
                    <a:cubicBezTo>
                      <a:pt x="663" y="2030"/>
                      <a:pt x="342" y="1246"/>
                      <a:pt x="804" y="804"/>
                    </a:cubicBezTo>
                    <a:cubicBezTo>
                      <a:pt x="948" y="653"/>
                      <a:pt x="1129" y="586"/>
                      <a:pt x="1307" y="586"/>
                    </a:cubicBezTo>
                    <a:close/>
                    <a:moveTo>
                      <a:pt x="1306" y="0"/>
                    </a:moveTo>
                    <a:cubicBezTo>
                      <a:pt x="583" y="0"/>
                      <a:pt x="0" y="583"/>
                      <a:pt x="0" y="1307"/>
                    </a:cubicBezTo>
                    <a:cubicBezTo>
                      <a:pt x="0" y="2030"/>
                      <a:pt x="1306" y="3758"/>
                      <a:pt x="1306" y="3758"/>
                    </a:cubicBezTo>
                    <a:cubicBezTo>
                      <a:pt x="1306" y="3758"/>
                      <a:pt x="2612" y="2030"/>
                      <a:pt x="2612" y="1307"/>
                    </a:cubicBezTo>
                    <a:cubicBezTo>
                      <a:pt x="2612" y="583"/>
                      <a:pt x="2030" y="0"/>
                      <a:pt x="13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5907976" y="4018308"/>
                <a:ext cx="237410" cy="339218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5765827" y="4294678"/>
                <a:ext cx="242707" cy="68146"/>
              </a:xfrm>
              <a:custGeom>
                <a:rect b="b" l="l" r="r" t="t"/>
                <a:pathLst>
                  <a:path extrusionOk="0" h="2071" w="7376">
                    <a:moveTo>
                      <a:pt x="121" y="1"/>
                    </a:moveTo>
                    <a:lnTo>
                      <a:pt x="0" y="503"/>
                    </a:lnTo>
                    <a:lnTo>
                      <a:pt x="1487" y="825"/>
                    </a:lnTo>
                    <a:lnTo>
                      <a:pt x="1588" y="323"/>
                    </a:lnTo>
                    <a:lnTo>
                      <a:pt x="121" y="1"/>
                    </a:lnTo>
                    <a:close/>
                    <a:moveTo>
                      <a:pt x="3055" y="644"/>
                    </a:moveTo>
                    <a:lnTo>
                      <a:pt x="2954" y="1146"/>
                    </a:lnTo>
                    <a:lnTo>
                      <a:pt x="4421" y="1448"/>
                    </a:lnTo>
                    <a:lnTo>
                      <a:pt x="4542" y="945"/>
                    </a:lnTo>
                    <a:lnTo>
                      <a:pt x="3055" y="644"/>
                    </a:lnTo>
                    <a:close/>
                    <a:moveTo>
                      <a:pt x="6009" y="1287"/>
                    </a:moveTo>
                    <a:lnTo>
                      <a:pt x="5908" y="1769"/>
                    </a:lnTo>
                    <a:lnTo>
                      <a:pt x="7255" y="2071"/>
                    </a:lnTo>
                    <a:lnTo>
                      <a:pt x="7375" y="1568"/>
                    </a:lnTo>
                    <a:lnTo>
                      <a:pt x="6009" y="12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9" name="Google Shape;1709;p37"/>
            <p:cNvSpPr txBox="1"/>
            <p:nvPr/>
          </p:nvSpPr>
          <p:spPr>
            <a:xfrm>
              <a:off x="3782326" y="3645620"/>
              <a:ext cx="7332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7.4 km</a:t>
              </a:r>
              <a:endParaRPr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710" name="Google Shape;1710;p37"/>
          <p:cNvSpPr txBox="1"/>
          <p:nvPr/>
        </p:nvSpPr>
        <p:spPr>
          <a:xfrm>
            <a:off x="4626969" y="2161647"/>
            <a:ext cx="733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6500 cal</a:t>
            </a:r>
            <a:endParaRPr sz="1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11" name="Google Shape;1711;p37"/>
          <p:cNvGrpSpPr/>
          <p:nvPr/>
        </p:nvGrpSpPr>
        <p:grpSpPr>
          <a:xfrm>
            <a:off x="4802837" y="1709301"/>
            <a:ext cx="380236" cy="484272"/>
            <a:chOff x="4783276" y="1658200"/>
            <a:chExt cx="348202" cy="443472"/>
          </a:xfrm>
        </p:grpSpPr>
        <p:sp>
          <p:nvSpPr>
            <p:cNvPr id="1712" name="Google Shape;1712;p37"/>
            <p:cNvSpPr/>
            <p:nvPr/>
          </p:nvSpPr>
          <p:spPr>
            <a:xfrm>
              <a:off x="4911147" y="1963994"/>
              <a:ext cx="93756" cy="125466"/>
            </a:xfrm>
            <a:custGeom>
              <a:rect b="b" l="l" r="r" t="t"/>
              <a:pathLst>
                <a:path extrusionOk="0" h="5567" w="4160">
                  <a:moveTo>
                    <a:pt x="2090" y="0"/>
                  </a:moveTo>
                  <a:cubicBezTo>
                    <a:pt x="1427" y="502"/>
                    <a:pt x="41" y="1748"/>
                    <a:pt x="41" y="3456"/>
                  </a:cubicBezTo>
                  <a:cubicBezTo>
                    <a:pt x="0" y="4622"/>
                    <a:pt x="925" y="5566"/>
                    <a:pt x="2090" y="5566"/>
                  </a:cubicBezTo>
                  <a:cubicBezTo>
                    <a:pt x="3236" y="5566"/>
                    <a:pt x="4160" y="4622"/>
                    <a:pt x="4120" y="3456"/>
                  </a:cubicBezTo>
                  <a:cubicBezTo>
                    <a:pt x="4120" y="1849"/>
                    <a:pt x="2753" y="543"/>
                    <a:pt x="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4783276" y="1658200"/>
              <a:ext cx="348202" cy="443472"/>
            </a:xfrm>
            <a:custGeom>
              <a:rect b="b" l="l" r="r" t="t"/>
              <a:pathLst>
                <a:path extrusionOk="0" h="22497" w="17664">
                  <a:moveTo>
                    <a:pt x="8839" y="1"/>
                  </a:moveTo>
                  <a:cubicBezTo>
                    <a:pt x="8726" y="1"/>
                    <a:pt x="8610" y="29"/>
                    <a:pt x="8501" y="91"/>
                  </a:cubicBezTo>
                  <a:cubicBezTo>
                    <a:pt x="6933" y="1095"/>
                    <a:pt x="5506" y="2301"/>
                    <a:pt x="4261" y="3688"/>
                  </a:cubicBezTo>
                  <a:cubicBezTo>
                    <a:pt x="1729" y="6461"/>
                    <a:pt x="0" y="9857"/>
                    <a:pt x="0" y="13634"/>
                  </a:cubicBezTo>
                  <a:cubicBezTo>
                    <a:pt x="0" y="18518"/>
                    <a:pt x="3959" y="22476"/>
                    <a:pt x="8822" y="22496"/>
                  </a:cubicBezTo>
                  <a:cubicBezTo>
                    <a:pt x="6973" y="22476"/>
                    <a:pt x="5486" y="20969"/>
                    <a:pt x="5486" y="19120"/>
                  </a:cubicBezTo>
                  <a:cubicBezTo>
                    <a:pt x="5486" y="16126"/>
                    <a:pt x="8380" y="14358"/>
                    <a:pt x="8521" y="14278"/>
                  </a:cubicBezTo>
                  <a:cubicBezTo>
                    <a:pt x="8617" y="14220"/>
                    <a:pt x="8732" y="14189"/>
                    <a:pt x="8848" y="14189"/>
                  </a:cubicBezTo>
                  <a:cubicBezTo>
                    <a:pt x="8974" y="14189"/>
                    <a:pt x="9100" y="14225"/>
                    <a:pt x="9204" y="14298"/>
                  </a:cubicBezTo>
                  <a:cubicBezTo>
                    <a:pt x="9324" y="14378"/>
                    <a:pt x="12178" y="16287"/>
                    <a:pt x="12178" y="19120"/>
                  </a:cubicBezTo>
                  <a:cubicBezTo>
                    <a:pt x="12178" y="20989"/>
                    <a:pt x="10691" y="22476"/>
                    <a:pt x="8842" y="22476"/>
                  </a:cubicBezTo>
                  <a:cubicBezTo>
                    <a:pt x="13705" y="22476"/>
                    <a:pt x="17664" y="18518"/>
                    <a:pt x="17664" y="13634"/>
                  </a:cubicBezTo>
                  <a:cubicBezTo>
                    <a:pt x="17664" y="9957"/>
                    <a:pt x="16036" y="6662"/>
                    <a:pt x="13605" y="3909"/>
                  </a:cubicBezTo>
                  <a:cubicBezTo>
                    <a:pt x="13477" y="3760"/>
                    <a:pt x="13300" y="3684"/>
                    <a:pt x="13119" y="3684"/>
                  </a:cubicBezTo>
                  <a:cubicBezTo>
                    <a:pt x="12957" y="3684"/>
                    <a:pt x="12793" y="3745"/>
                    <a:pt x="12660" y="3868"/>
                  </a:cubicBezTo>
                  <a:lnTo>
                    <a:pt x="9566" y="6762"/>
                  </a:lnTo>
                  <a:lnTo>
                    <a:pt x="9566" y="693"/>
                  </a:lnTo>
                  <a:cubicBezTo>
                    <a:pt x="9550" y="294"/>
                    <a:pt x="9207" y="1"/>
                    <a:pt x="8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37"/>
          <p:cNvSpPr txBox="1"/>
          <p:nvPr>
            <p:ph idx="4294967295" type="ctrTitle"/>
          </p:nvPr>
        </p:nvSpPr>
        <p:spPr>
          <a:xfrm>
            <a:off x="136600" y="2161650"/>
            <a:ext cx="3729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HERE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6"/>
                </a:solidFill>
              </a:rPr>
              <a:t>Application Mobile</a:t>
            </a:r>
            <a:endParaRPr sz="2300">
              <a:solidFill>
                <a:schemeClr val="accent6"/>
              </a:solidFill>
            </a:endParaRPr>
          </a:p>
        </p:txBody>
      </p:sp>
      <p:sp>
        <p:nvSpPr>
          <p:cNvPr id="1715" name="Google Shape;1715;p37"/>
          <p:cNvSpPr txBox="1"/>
          <p:nvPr>
            <p:ph idx="4294967295" type="subTitle"/>
          </p:nvPr>
        </p:nvSpPr>
        <p:spPr>
          <a:xfrm>
            <a:off x="606850" y="3158550"/>
            <a:ext cx="27891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informatique individuel</a:t>
            </a:r>
            <a:endParaRPr/>
          </a:p>
        </p:txBody>
      </p:sp>
      <p:sp>
        <p:nvSpPr>
          <p:cNvPr id="1716" name="Google Shape;1716;p37"/>
          <p:cNvSpPr txBox="1"/>
          <p:nvPr>
            <p:ph idx="4294967295" type="subTitle"/>
          </p:nvPr>
        </p:nvSpPr>
        <p:spPr>
          <a:xfrm>
            <a:off x="6119625" y="3667825"/>
            <a:ext cx="5477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Etudiante : Marie Apparailly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Tuteur : Jean-Michel Saramito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Module : </a:t>
            </a:r>
            <a:r>
              <a:rPr lang="en" sz="1100">
                <a:solidFill>
                  <a:srgbClr val="1D2125"/>
                </a:solidFill>
              </a:rPr>
              <a:t>CO8SFPI0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 rot="-5400000">
            <a:off x="7965603" y="2365759"/>
            <a:ext cx="236448" cy="900088"/>
            <a:chOff x="1050497" y="4158113"/>
            <a:chExt cx="207211" cy="788790"/>
          </a:xfrm>
        </p:grpSpPr>
        <p:cxnSp>
          <p:nvCxnSpPr>
            <p:cNvPr id="92" name="Google Shape;92;p15"/>
            <p:cNvCxnSpPr>
              <a:stCxn id="93" idx="3"/>
            </p:cNvCxnSpPr>
            <p:nvPr/>
          </p:nvCxnSpPr>
          <p:spPr>
            <a:xfrm rot="-5400000">
              <a:off x="842654" y="4469363"/>
              <a:ext cx="622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94" name="Google Shape;94;p15"/>
            <p:cNvGrpSpPr/>
            <p:nvPr/>
          </p:nvGrpSpPr>
          <p:grpSpPr>
            <a:xfrm>
              <a:off x="1050497" y="4739692"/>
              <a:ext cx="207211" cy="207211"/>
              <a:chOff x="1762685" y="4689652"/>
              <a:chExt cx="183600" cy="18360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1762685" y="4689652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" name="Google Shape;96;p15"/>
              <p:cNvGrpSpPr/>
              <p:nvPr/>
            </p:nvGrpSpPr>
            <p:grpSpPr>
              <a:xfrm>
                <a:off x="1798934" y="4725910"/>
                <a:ext cx="110885" cy="110885"/>
                <a:chOff x="1260676" y="4542324"/>
                <a:chExt cx="102900" cy="102900"/>
              </a:xfrm>
            </p:grpSpPr>
            <p:sp>
              <p:nvSpPr>
                <p:cNvPr id="97" name="Google Shape;97;p15"/>
                <p:cNvSpPr/>
                <p:nvPr/>
              </p:nvSpPr>
              <p:spPr>
                <a:xfrm>
                  <a:off x="1260676" y="4584465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 rot="-5400000">
                  <a:off x="1260614" y="4582674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98" name="Google Shape;98;p15"/>
          <p:cNvCxnSpPr/>
          <p:nvPr/>
        </p:nvCxnSpPr>
        <p:spPr>
          <a:xfrm>
            <a:off x="1450513" y="2815875"/>
            <a:ext cx="6012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5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1495063" y="2203494"/>
            <a:ext cx="0" cy="47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/>
          <p:nvPr/>
        </p:nvSpPr>
        <p:spPr>
          <a:xfrm rot="-5400000">
            <a:off x="1316107" y="2636871"/>
            <a:ext cx="357900" cy="3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395701" y="2721264"/>
            <a:ext cx="198751" cy="172289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rgbClr val="FFFFFF"/>
          </a:solidFill>
          <a:ln cap="rnd" cmpd="sng" w="6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51070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529799" y="3426900"/>
            <a:ext cx="1901100" cy="39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7252805" y="2636816"/>
            <a:ext cx="357900" cy="759523"/>
            <a:chOff x="7252805" y="2636816"/>
            <a:chExt cx="357900" cy="759523"/>
          </a:xfrm>
        </p:grpSpPr>
        <p:cxnSp>
          <p:nvCxnSpPr>
            <p:cNvPr id="106" name="Google Shape;106;p15"/>
            <p:cNvCxnSpPr/>
            <p:nvPr/>
          </p:nvCxnSpPr>
          <p:spPr>
            <a:xfrm>
              <a:off x="743176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5"/>
            <p:cNvSpPr/>
            <p:nvPr/>
          </p:nvSpPr>
          <p:spPr>
            <a:xfrm>
              <a:off x="7252805" y="2636816"/>
              <a:ext cx="357900" cy="35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351495" y="2700214"/>
              <a:ext cx="161670" cy="230947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3380966" y="2729729"/>
            <a:ext cx="198751" cy="666610"/>
            <a:chOff x="3380966" y="2729729"/>
            <a:chExt cx="198751" cy="666610"/>
          </a:xfrm>
        </p:grpSpPr>
        <p:cxnSp>
          <p:nvCxnSpPr>
            <p:cNvPr id="110" name="Google Shape;110;p15"/>
            <p:cNvCxnSpPr/>
            <p:nvPr/>
          </p:nvCxnSpPr>
          <p:spPr>
            <a:xfrm>
              <a:off x="348031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5"/>
            <p:cNvSpPr/>
            <p:nvPr/>
          </p:nvSpPr>
          <p:spPr>
            <a:xfrm rot="10800000">
              <a:off x="3380966" y="272972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6587770" y="3426899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621518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5366231" y="2203494"/>
            <a:ext cx="198751" cy="690074"/>
            <a:chOff x="5366231" y="2203494"/>
            <a:chExt cx="198751" cy="690074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5465563" y="2203494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5366231" y="272127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1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476354" y="884800"/>
            <a:ext cx="6342650" cy="38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674001" y="2381125"/>
            <a:ext cx="802350" cy="7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412645" y="3090300"/>
            <a:ext cx="2164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Contextualisation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&amp;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Objectifs du projet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2587025" y="162750"/>
            <a:ext cx="6475885" cy="3669475"/>
            <a:chOff x="4389500" y="162750"/>
            <a:chExt cx="6475885" cy="3669475"/>
          </a:xfrm>
        </p:grpSpPr>
        <p:sp>
          <p:nvSpPr>
            <p:cNvPr id="125" name="Google Shape;125;p16"/>
            <p:cNvSpPr/>
            <p:nvPr/>
          </p:nvSpPr>
          <p:spPr>
            <a:xfrm flipH="1" rot="10800000">
              <a:off x="4389500" y="1967389"/>
              <a:ext cx="3357621" cy="1864836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005525" y="1395025"/>
              <a:ext cx="3559621" cy="1977036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745804" y="772900"/>
              <a:ext cx="4119581" cy="2287807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6"/>
            <p:cNvGrpSpPr/>
            <p:nvPr/>
          </p:nvGrpSpPr>
          <p:grpSpPr>
            <a:xfrm>
              <a:off x="4912511" y="2031188"/>
              <a:ext cx="505405" cy="1164080"/>
              <a:chOff x="7530024" y="2411751"/>
              <a:chExt cx="505405" cy="116408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7532161" y="2460704"/>
                <a:ext cx="503269" cy="291132"/>
              </a:xfrm>
              <a:custGeom>
                <a:rect b="b" l="l" r="r" t="t"/>
                <a:pathLst>
                  <a:path extrusionOk="0" h="13625" w="23553">
                    <a:moveTo>
                      <a:pt x="11736" y="1"/>
                    </a:moveTo>
                    <a:lnTo>
                      <a:pt x="1" y="6813"/>
                    </a:lnTo>
                    <a:lnTo>
                      <a:pt x="11817" y="13625"/>
                    </a:lnTo>
                    <a:lnTo>
                      <a:pt x="23552" y="6813"/>
                    </a:lnTo>
                    <a:lnTo>
                      <a:pt x="11736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7782502" y="2606259"/>
                <a:ext cx="252927" cy="969572"/>
              </a:xfrm>
              <a:custGeom>
                <a:rect b="b" l="l" r="r" t="t"/>
                <a:pathLst>
                  <a:path extrusionOk="0" h="45376" w="11837">
                    <a:moveTo>
                      <a:pt x="11836" y="1"/>
                    </a:moveTo>
                    <a:lnTo>
                      <a:pt x="101" y="6813"/>
                    </a:lnTo>
                    <a:lnTo>
                      <a:pt x="0" y="45375"/>
                    </a:lnTo>
                    <a:lnTo>
                      <a:pt x="11716" y="38563"/>
                    </a:lnTo>
                    <a:lnTo>
                      <a:pt x="1183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7530024" y="2606259"/>
                <a:ext cx="254636" cy="969572"/>
              </a:xfrm>
              <a:custGeom>
                <a:rect b="b" l="l" r="r" t="t"/>
                <a:pathLst>
                  <a:path extrusionOk="0" h="45376" w="11917">
                    <a:moveTo>
                      <a:pt x="101" y="1"/>
                    </a:moveTo>
                    <a:lnTo>
                      <a:pt x="0" y="38563"/>
                    </a:lnTo>
                    <a:lnTo>
                      <a:pt x="11816" y="45375"/>
                    </a:lnTo>
                    <a:lnTo>
                      <a:pt x="11917" y="681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7784212" y="2522969"/>
                <a:ext cx="191538" cy="190662"/>
              </a:xfrm>
              <a:custGeom>
                <a:rect b="b" l="l" r="r" t="t"/>
                <a:pathLst>
                  <a:path extrusionOk="0" h="8923" w="8964">
                    <a:moveTo>
                      <a:pt x="8963" y="0"/>
                    </a:moveTo>
                    <a:lnTo>
                      <a:pt x="21" y="5205"/>
                    </a:lnTo>
                    <a:lnTo>
                      <a:pt x="1" y="8922"/>
                    </a:lnTo>
                    <a:lnTo>
                      <a:pt x="8963" y="3718"/>
                    </a:lnTo>
                    <a:lnTo>
                      <a:pt x="8963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7591861" y="2522969"/>
                <a:ext cx="192799" cy="190662"/>
              </a:xfrm>
              <a:custGeom>
                <a:rect b="b" l="l" r="r" t="t"/>
                <a:pathLst>
                  <a:path extrusionOk="0" h="8923" w="9023">
                    <a:moveTo>
                      <a:pt x="20" y="0"/>
                    </a:moveTo>
                    <a:lnTo>
                      <a:pt x="0" y="3718"/>
                    </a:lnTo>
                    <a:lnTo>
                      <a:pt x="9003" y="8922"/>
                    </a:lnTo>
                    <a:lnTo>
                      <a:pt x="9023" y="520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7592289" y="2411751"/>
                <a:ext cx="383461" cy="222436"/>
              </a:xfrm>
              <a:custGeom>
                <a:rect b="b" l="l" r="r" t="t"/>
                <a:pathLst>
                  <a:path extrusionOk="0" h="10410" w="17946">
                    <a:moveTo>
                      <a:pt x="8942" y="1"/>
                    </a:moveTo>
                    <a:lnTo>
                      <a:pt x="0" y="5205"/>
                    </a:lnTo>
                    <a:lnTo>
                      <a:pt x="9003" y="10410"/>
                    </a:lnTo>
                    <a:lnTo>
                      <a:pt x="17945" y="5205"/>
                    </a:lnTo>
                    <a:lnTo>
                      <a:pt x="8942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7661413" y="335553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7560088" y="3299271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5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7821562" y="3353374"/>
                <a:ext cx="82051" cy="121966"/>
              </a:xfrm>
              <a:custGeom>
                <a:rect b="b" l="l" r="r" t="t"/>
                <a:pathLst>
                  <a:path extrusionOk="0" h="570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7922908" y="3297134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7821562" y="2756985"/>
                <a:ext cx="82051" cy="121517"/>
              </a:xfrm>
              <a:custGeom>
                <a:rect b="b" l="l" r="r" t="t"/>
                <a:pathLst>
                  <a:path extrusionOk="0" h="5687" w="384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7922908" y="2700297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7661413" y="275912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7560088" y="2702456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7661413" y="2878481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8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7560088" y="282224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7661413" y="2998716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7560088" y="2942477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7661413" y="3114229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1" y="0"/>
                    </a:moveTo>
                    <a:lnTo>
                      <a:pt x="1" y="3476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7560088" y="3057968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661413" y="3233160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7560088" y="3176900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7821562" y="2872904"/>
                <a:ext cx="82051" cy="121966"/>
              </a:xfrm>
              <a:custGeom>
                <a:rect b="b" l="l" r="r" t="t"/>
                <a:pathLst>
                  <a:path extrusionOk="0" h="570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922908" y="2816665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821562" y="2993994"/>
                <a:ext cx="82051" cy="121538"/>
              </a:xfrm>
              <a:custGeom>
                <a:rect b="b" l="l" r="r" t="t"/>
                <a:pathLst>
                  <a:path extrusionOk="0" h="5688" w="384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7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922908" y="2937306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8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7821562" y="3114229"/>
                <a:ext cx="82051" cy="121517"/>
              </a:xfrm>
              <a:custGeom>
                <a:rect b="b" l="l" r="r" t="t"/>
                <a:pathLst>
                  <a:path extrusionOk="0" h="5687" w="3840">
                    <a:moveTo>
                      <a:pt x="3839" y="0"/>
                    </a:moveTo>
                    <a:lnTo>
                      <a:pt x="1" y="2231"/>
                    </a:lnTo>
                    <a:lnTo>
                      <a:pt x="1" y="5687"/>
                    </a:lnTo>
                    <a:lnTo>
                      <a:pt x="3839" y="347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7922908" y="3057968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821562" y="3235724"/>
                <a:ext cx="82051" cy="121538"/>
              </a:xfrm>
              <a:custGeom>
                <a:rect b="b" l="l" r="r" t="t"/>
                <a:pathLst>
                  <a:path extrusionOk="0" h="568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68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7922908" y="3179485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6"/>
            <p:cNvGrpSpPr/>
            <p:nvPr/>
          </p:nvGrpSpPr>
          <p:grpSpPr>
            <a:xfrm>
              <a:off x="7545500" y="1685471"/>
              <a:ext cx="627777" cy="1289016"/>
              <a:chOff x="2485700" y="2619134"/>
              <a:chExt cx="627777" cy="1289016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2799994" y="3252039"/>
                <a:ext cx="313483" cy="656110"/>
              </a:xfrm>
              <a:custGeom>
                <a:rect b="b" l="l" r="r" t="t"/>
                <a:pathLst>
                  <a:path extrusionOk="0" h="30706" w="14671">
                    <a:moveTo>
                      <a:pt x="14670" y="1"/>
                    </a:moveTo>
                    <a:lnTo>
                      <a:pt x="14489" y="121"/>
                    </a:lnTo>
                    <a:lnTo>
                      <a:pt x="13344" y="784"/>
                    </a:lnTo>
                    <a:lnTo>
                      <a:pt x="12319" y="1387"/>
                    </a:lnTo>
                    <a:lnTo>
                      <a:pt x="11153" y="2050"/>
                    </a:lnTo>
                    <a:lnTo>
                      <a:pt x="10129" y="2653"/>
                    </a:lnTo>
                    <a:lnTo>
                      <a:pt x="8983" y="3316"/>
                    </a:lnTo>
                    <a:lnTo>
                      <a:pt x="7938" y="3919"/>
                    </a:lnTo>
                    <a:lnTo>
                      <a:pt x="6793" y="4582"/>
                    </a:lnTo>
                    <a:lnTo>
                      <a:pt x="5768" y="5185"/>
                    </a:lnTo>
                    <a:lnTo>
                      <a:pt x="4603" y="5868"/>
                    </a:lnTo>
                    <a:lnTo>
                      <a:pt x="3578" y="6451"/>
                    </a:lnTo>
                    <a:lnTo>
                      <a:pt x="2432" y="7134"/>
                    </a:lnTo>
                    <a:lnTo>
                      <a:pt x="1387" y="7717"/>
                    </a:lnTo>
                    <a:lnTo>
                      <a:pt x="61" y="8501"/>
                    </a:lnTo>
                    <a:lnTo>
                      <a:pt x="1" y="30706"/>
                    </a:lnTo>
                    <a:lnTo>
                      <a:pt x="1448" y="29842"/>
                    </a:lnTo>
                    <a:lnTo>
                      <a:pt x="2493" y="29259"/>
                    </a:lnTo>
                    <a:lnTo>
                      <a:pt x="3638" y="28576"/>
                    </a:lnTo>
                    <a:lnTo>
                      <a:pt x="4683" y="27973"/>
                    </a:lnTo>
                    <a:lnTo>
                      <a:pt x="5828" y="27310"/>
                    </a:lnTo>
                    <a:lnTo>
                      <a:pt x="6853" y="26707"/>
                    </a:lnTo>
                    <a:lnTo>
                      <a:pt x="7999" y="26044"/>
                    </a:lnTo>
                    <a:lnTo>
                      <a:pt x="9043" y="25441"/>
                    </a:lnTo>
                    <a:lnTo>
                      <a:pt x="10189" y="24778"/>
                    </a:lnTo>
                    <a:lnTo>
                      <a:pt x="11234" y="24175"/>
                    </a:lnTo>
                    <a:lnTo>
                      <a:pt x="12379" y="23512"/>
                    </a:lnTo>
                    <a:lnTo>
                      <a:pt x="13404" y="22909"/>
                    </a:lnTo>
                    <a:lnTo>
                      <a:pt x="14570" y="22246"/>
                    </a:lnTo>
                    <a:lnTo>
                      <a:pt x="14610" y="22206"/>
                    </a:lnTo>
                    <a:lnTo>
                      <a:pt x="1467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2485700" y="3252039"/>
                <a:ext cx="315619" cy="656110"/>
              </a:xfrm>
              <a:custGeom>
                <a:rect b="b" l="l" r="r" t="t"/>
                <a:pathLst>
                  <a:path extrusionOk="0" h="30706" w="14771">
                    <a:moveTo>
                      <a:pt x="61" y="1"/>
                    </a:moveTo>
                    <a:lnTo>
                      <a:pt x="0" y="22206"/>
                    </a:lnTo>
                    <a:lnTo>
                      <a:pt x="20" y="22226"/>
                    </a:lnTo>
                    <a:lnTo>
                      <a:pt x="1166" y="22889"/>
                    </a:lnTo>
                    <a:lnTo>
                      <a:pt x="2191" y="23472"/>
                    </a:lnTo>
                    <a:lnTo>
                      <a:pt x="3356" y="24135"/>
                    </a:lnTo>
                    <a:lnTo>
                      <a:pt x="4381" y="24737"/>
                    </a:lnTo>
                    <a:lnTo>
                      <a:pt x="5546" y="25401"/>
                    </a:lnTo>
                    <a:lnTo>
                      <a:pt x="6571" y="26003"/>
                    </a:lnTo>
                    <a:lnTo>
                      <a:pt x="7717" y="26667"/>
                    </a:lnTo>
                    <a:lnTo>
                      <a:pt x="8762" y="27269"/>
                    </a:lnTo>
                    <a:lnTo>
                      <a:pt x="9907" y="27933"/>
                    </a:lnTo>
                    <a:lnTo>
                      <a:pt x="10932" y="28515"/>
                    </a:lnTo>
                    <a:lnTo>
                      <a:pt x="12097" y="29199"/>
                    </a:lnTo>
                    <a:lnTo>
                      <a:pt x="13122" y="29781"/>
                    </a:lnTo>
                    <a:lnTo>
                      <a:pt x="14710" y="30706"/>
                    </a:lnTo>
                    <a:lnTo>
                      <a:pt x="14770" y="8501"/>
                    </a:lnTo>
                    <a:lnTo>
                      <a:pt x="13183" y="7597"/>
                    </a:lnTo>
                    <a:lnTo>
                      <a:pt x="12158" y="6994"/>
                    </a:lnTo>
                    <a:lnTo>
                      <a:pt x="10992" y="6331"/>
                    </a:lnTo>
                    <a:lnTo>
                      <a:pt x="9967" y="5728"/>
                    </a:lnTo>
                    <a:lnTo>
                      <a:pt x="8822" y="5065"/>
                    </a:lnTo>
                    <a:lnTo>
                      <a:pt x="7777" y="4462"/>
                    </a:lnTo>
                    <a:lnTo>
                      <a:pt x="6632" y="3799"/>
                    </a:lnTo>
                    <a:lnTo>
                      <a:pt x="5607" y="3216"/>
                    </a:lnTo>
                    <a:lnTo>
                      <a:pt x="4441" y="2533"/>
                    </a:lnTo>
                    <a:lnTo>
                      <a:pt x="3416" y="1950"/>
                    </a:lnTo>
                    <a:lnTo>
                      <a:pt x="2271" y="1287"/>
                    </a:lnTo>
                    <a:lnTo>
                      <a:pt x="1226" y="684"/>
                    </a:lnTo>
                    <a:lnTo>
                      <a:pt x="81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2486982" y="3070843"/>
                <a:ext cx="626495" cy="362842"/>
              </a:xfrm>
              <a:custGeom>
                <a:rect b="b" l="l" r="r" t="t"/>
                <a:pathLst>
                  <a:path extrusionOk="0" h="16981" w="29320">
                    <a:moveTo>
                      <a:pt x="14610" y="1"/>
                    </a:moveTo>
                    <a:lnTo>
                      <a:pt x="1" y="8481"/>
                    </a:lnTo>
                    <a:lnTo>
                      <a:pt x="14710" y="16981"/>
                    </a:lnTo>
                    <a:lnTo>
                      <a:pt x="29319" y="8481"/>
                    </a:lnTo>
                    <a:lnTo>
                      <a:pt x="1461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2829631" y="3404475"/>
                <a:ext cx="23632" cy="485213"/>
              </a:xfrm>
              <a:custGeom>
                <a:rect b="b" l="l" r="r" t="t"/>
                <a:pathLst>
                  <a:path extrusionOk="0" h="22708" w="1106">
                    <a:moveTo>
                      <a:pt x="1045" y="0"/>
                    </a:moveTo>
                    <a:lnTo>
                      <a:pt x="0" y="583"/>
                    </a:lnTo>
                    <a:lnTo>
                      <a:pt x="61" y="22708"/>
                    </a:lnTo>
                    <a:lnTo>
                      <a:pt x="1106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2876426" y="3377424"/>
                <a:ext cx="23632" cy="485213"/>
              </a:xfrm>
              <a:custGeom>
                <a:rect b="b" l="l" r="r" t="t"/>
                <a:pathLst>
                  <a:path extrusionOk="0" h="22708" w="1106">
                    <a:moveTo>
                      <a:pt x="1026" y="0"/>
                    </a:moveTo>
                    <a:lnTo>
                      <a:pt x="1" y="583"/>
                    </a:lnTo>
                    <a:lnTo>
                      <a:pt x="61" y="22708"/>
                    </a:lnTo>
                    <a:lnTo>
                      <a:pt x="1106" y="22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923242" y="3349945"/>
                <a:ext cx="23205" cy="485641"/>
              </a:xfrm>
              <a:custGeom>
                <a:rect b="b" l="l" r="r" t="t"/>
                <a:pathLst>
                  <a:path extrusionOk="0" h="22728" w="1086">
                    <a:moveTo>
                      <a:pt x="1025" y="0"/>
                    </a:moveTo>
                    <a:lnTo>
                      <a:pt x="0" y="603"/>
                    </a:lnTo>
                    <a:lnTo>
                      <a:pt x="60" y="22728"/>
                    </a:lnTo>
                    <a:lnTo>
                      <a:pt x="1085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2969609" y="3322894"/>
                <a:ext cx="23632" cy="485641"/>
              </a:xfrm>
              <a:custGeom>
                <a:rect b="b" l="l" r="r" t="t"/>
                <a:pathLst>
                  <a:path extrusionOk="0" h="22728" w="1106">
                    <a:moveTo>
                      <a:pt x="1045" y="0"/>
                    </a:moveTo>
                    <a:lnTo>
                      <a:pt x="0" y="603"/>
                    </a:lnTo>
                    <a:lnTo>
                      <a:pt x="61" y="22728"/>
                    </a:lnTo>
                    <a:lnTo>
                      <a:pt x="1105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3016404" y="3295843"/>
                <a:ext cx="23632" cy="485641"/>
              </a:xfrm>
              <a:custGeom>
                <a:rect b="b" l="l" r="r" t="t"/>
                <a:pathLst>
                  <a:path extrusionOk="0" h="22728" w="1106">
                    <a:moveTo>
                      <a:pt x="1025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106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3063199" y="3268791"/>
                <a:ext cx="23226" cy="485641"/>
              </a:xfrm>
              <a:custGeom>
                <a:rect b="b" l="l" r="r" t="t"/>
                <a:pathLst>
                  <a:path extrusionOk="0" h="22728" w="1087">
                    <a:moveTo>
                      <a:pt x="1026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086" y="2212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2510593" y="3266633"/>
                <a:ext cx="23632" cy="486944"/>
              </a:xfrm>
              <a:custGeom>
                <a:rect b="b" l="l" r="r" t="t"/>
                <a:pathLst>
                  <a:path extrusionOk="0" h="22789" w="1106">
                    <a:moveTo>
                      <a:pt x="61" y="1"/>
                    </a:moveTo>
                    <a:lnTo>
                      <a:pt x="1" y="22206"/>
                    </a:lnTo>
                    <a:lnTo>
                      <a:pt x="1026" y="22789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557409" y="3293685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0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5" y="58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2604204" y="3320736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1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6" y="58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650571" y="3347360"/>
                <a:ext cx="23632" cy="487371"/>
              </a:xfrm>
              <a:custGeom>
                <a:rect b="b" l="l" r="r" t="t"/>
                <a:pathLst>
                  <a:path extrusionOk="0" h="22809" w="1106">
                    <a:moveTo>
                      <a:pt x="61" y="1"/>
                    </a:moveTo>
                    <a:lnTo>
                      <a:pt x="1" y="22206"/>
                    </a:lnTo>
                    <a:lnTo>
                      <a:pt x="1046" y="22808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2697387" y="3374411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0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5" y="60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2744182" y="3401462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1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2800421" y="2975095"/>
                <a:ext cx="254231" cy="418226"/>
              </a:xfrm>
              <a:custGeom>
                <a:rect b="b" l="l" r="r" t="t"/>
                <a:pathLst>
                  <a:path extrusionOk="0" h="19573" w="11898">
                    <a:moveTo>
                      <a:pt x="11897" y="0"/>
                    </a:moveTo>
                    <a:lnTo>
                      <a:pt x="10812" y="623"/>
                    </a:lnTo>
                    <a:lnTo>
                      <a:pt x="9787" y="1226"/>
                    </a:lnTo>
                    <a:lnTo>
                      <a:pt x="8642" y="1889"/>
                    </a:lnTo>
                    <a:lnTo>
                      <a:pt x="7597" y="2492"/>
                    </a:lnTo>
                    <a:lnTo>
                      <a:pt x="6451" y="3175"/>
                    </a:lnTo>
                    <a:lnTo>
                      <a:pt x="5406" y="3758"/>
                    </a:lnTo>
                    <a:lnTo>
                      <a:pt x="4261" y="4441"/>
                    </a:lnTo>
                    <a:lnTo>
                      <a:pt x="3236" y="5044"/>
                    </a:lnTo>
                    <a:lnTo>
                      <a:pt x="2071" y="5707"/>
                    </a:lnTo>
                    <a:lnTo>
                      <a:pt x="1046" y="6310"/>
                    </a:lnTo>
                    <a:lnTo>
                      <a:pt x="41" y="6893"/>
                    </a:lnTo>
                    <a:lnTo>
                      <a:pt x="1" y="19573"/>
                    </a:lnTo>
                    <a:lnTo>
                      <a:pt x="1" y="19573"/>
                    </a:lnTo>
                    <a:lnTo>
                      <a:pt x="1086" y="18950"/>
                    </a:lnTo>
                    <a:lnTo>
                      <a:pt x="2111" y="18347"/>
                    </a:lnTo>
                    <a:lnTo>
                      <a:pt x="3256" y="17684"/>
                    </a:lnTo>
                    <a:lnTo>
                      <a:pt x="4301" y="17081"/>
                    </a:lnTo>
                    <a:lnTo>
                      <a:pt x="5447" y="16418"/>
                    </a:lnTo>
                    <a:lnTo>
                      <a:pt x="6492" y="15815"/>
                    </a:lnTo>
                    <a:lnTo>
                      <a:pt x="7637" y="15132"/>
                    </a:lnTo>
                    <a:lnTo>
                      <a:pt x="8662" y="14529"/>
                    </a:lnTo>
                    <a:lnTo>
                      <a:pt x="9827" y="13866"/>
                    </a:lnTo>
                    <a:lnTo>
                      <a:pt x="10852" y="13263"/>
                    </a:lnTo>
                    <a:lnTo>
                      <a:pt x="11857" y="12680"/>
                    </a:lnTo>
                    <a:lnTo>
                      <a:pt x="11897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545379" y="2975095"/>
                <a:ext cx="255940" cy="418226"/>
              </a:xfrm>
              <a:custGeom>
                <a:rect b="b" l="l" r="r" t="t"/>
                <a:pathLst>
                  <a:path extrusionOk="0" h="19573" w="11978">
                    <a:moveTo>
                      <a:pt x="41" y="0"/>
                    </a:moveTo>
                    <a:lnTo>
                      <a:pt x="0" y="12680"/>
                    </a:lnTo>
                    <a:lnTo>
                      <a:pt x="1066" y="13303"/>
                    </a:lnTo>
                    <a:lnTo>
                      <a:pt x="2090" y="13886"/>
                    </a:lnTo>
                    <a:lnTo>
                      <a:pt x="3236" y="14549"/>
                    </a:lnTo>
                    <a:lnTo>
                      <a:pt x="4281" y="15152"/>
                    </a:lnTo>
                    <a:lnTo>
                      <a:pt x="5426" y="15815"/>
                    </a:lnTo>
                    <a:lnTo>
                      <a:pt x="6471" y="16418"/>
                    </a:lnTo>
                    <a:lnTo>
                      <a:pt x="7616" y="17081"/>
                    </a:lnTo>
                    <a:lnTo>
                      <a:pt x="8641" y="17684"/>
                    </a:lnTo>
                    <a:lnTo>
                      <a:pt x="9787" y="18347"/>
                    </a:lnTo>
                    <a:lnTo>
                      <a:pt x="10832" y="18930"/>
                    </a:lnTo>
                    <a:lnTo>
                      <a:pt x="11937" y="19573"/>
                    </a:lnTo>
                    <a:lnTo>
                      <a:pt x="11977" y="6893"/>
                    </a:lnTo>
                    <a:lnTo>
                      <a:pt x="10852" y="6270"/>
                    </a:lnTo>
                    <a:lnTo>
                      <a:pt x="9827" y="5667"/>
                    </a:lnTo>
                    <a:lnTo>
                      <a:pt x="8681" y="5004"/>
                    </a:lnTo>
                    <a:lnTo>
                      <a:pt x="7637" y="4401"/>
                    </a:lnTo>
                    <a:lnTo>
                      <a:pt x="6491" y="3738"/>
                    </a:lnTo>
                    <a:lnTo>
                      <a:pt x="5446" y="3135"/>
                    </a:lnTo>
                    <a:lnTo>
                      <a:pt x="4301" y="2472"/>
                    </a:lnTo>
                    <a:lnTo>
                      <a:pt x="3276" y="1869"/>
                    </a:lnTo>
                    <a:lnTo>
                      <a:pt x="2131" y="1206"/>
                    </a:lnTo>
                    <a:lnTo>
                      <a:pt x="108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2546234" y="2827809"/>
                <a:ext cx="508418" cy="294594"/>
              </a:xfrm>
              <a:custGeom>
                <a:rect b="b" l="l" r="r" t="t"/>
                <a:pathLst>
                  <a:path extrusionOk="0" h="13787" w="23794">
                    <a:moveTo>
                      <a:pt x="11857" y="1"/>
                    </a:moveTo>
                    <a:lnTo>
                      <a:pt x="1" y="6893"/>
                    </a:lnTo>
                    <a:lnTo>
                      <a:pt x="11937" y="13786"/>
                    </a:lnTo>
                    <a:lnTo>
                      <a:pt x="23793" y="6893"/>
                    </a:lnTo>
                    <a:lnTo>
                      <a:pt x="1185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2822750" y="3097039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2869567" y="3069988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5" y="0"/>
                    </a:moveTo>
                    <a:lnTo>
                      <a:pt x="0" y="603"/>
                    </a:lnTo>
                    <a:lnTo>
                      <a:pt x="2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2915934" y="3042937"/>
                <a:ext cx="23205" cy="282970"/>
              </a:xfrm>
              <a:custGeom>
                <a:rect b="b" l="l" r="r" t="t"/>
                <a:pathLst>
                  <a:path extrusionOk="0" h="13243" w="1086">
                    <a:moveTo>
                      <a:pt x="1045" y="0"/>
                    </a:moveTo>
                    <a:lnTo>
                      <a:pt x="0" y="583"/>
                    </a:lnTo>
                    <a:lnTo>
                      <a:pt x="41" y="13243"/>
                    </a:lnTo>
                    <a:lnTo>
                      <a:pt x="1086" y="1264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962729" y="3015458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4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009545" y="2988407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5" y="0"/>
                    </a:moveTo>
                    <a:lnTo>
                      <a:pt x="0" y="603"/>
                    </a:lnTo>
                    <a:lnTo>
                      <a:pt x="4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68135" y="2987980"/>
                <a:ext cx="22778" cy="283846"/>
              </a:xfrm>
              <a:custGeom>
                <a:rect b="b" l="l" r="r" t="t"/>
                <a:pathLst>
                  <a:path extrusionOk="0" h="13284" w="1066">
                    <a:moveTo>
                      <a:pt x="21" y="0"/>
                    </a:moveTo>
                    <a:lnTo>
                      <a:pt x="1" y="12700"/>
                    </a:lnTo>
                    <a:lnTo>
                      <a:pt x="1025" y="1328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2614503" y="3015031"/>
                <a:ext cx="22778" cy="283846"/>
              </a:xfrm>
              <a:custGeom>
                <a:rect b="b" l="l" r="r" t="t"/>
                <a:pathLst>
                  <a:path extrusionOk="0" h="13284" w="1066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8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2661319" y="3042082"/>
                <a:ext cx="22778" cy="283825"/>
              </a:xfrm>
              <a:custGeom>
                <a:rect b="b" l="l" r="r" t="t"/>
                <a:pathLst>
                  <a:path extrusionOk="0" h="13283" w="1066">
                    <a:moveTo>
                      <a:pt x="20" y="0"/>
                    </a:moveTo>
                    <a:lnTo>
                      <a:pt x="0" y="12680"/>
                    </a:lnTo>
                    <a:lnTo>
                      <a:pt x="1045" y="13283"/>
                    </a:lnTo>
                    <a:lnTo>
                      <a:pt x="1065" y="60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2708114" y="3069133"/>
                <a:ext cx="22778" cy="283825"/>
              </a:xfrm>
              <a:custGeom>
                <a:rect b="b" l="l" r="r" t="t"/>
                <a:pathLst>
                  <a:path extrusionOk="0" h="13283" w="1066">
                    <a:moveTo>
                      <a:pt x="21" y="0"/>
                    </a:moveTo>
                    <a:lnTo>
                      <a:pt x="0" y="12680"/>
                    </a:lnTo>
                    <a:lnTo>
                      <a:pt x="1025" y="13283"/>
                    </a:lnTo>
                    <a:lnTo>
                      <a:pt x="1065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2754481" y="3096185"/>
                <a:ext cx="22778" cy="283397"/>
              </a:xfrm>
              <a:custGeom>
                <a:rect b="b" l="l" r="r" t="t"/>
                <a:pathLst>
                  <a:path extrusionOk="0" h="13263" w="1066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6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800421" y="2838557"/>
                <a:ext cx="192820" cy="247329"/>
              </a:xfrm>
              <a:custGeom>
                <a:rect b="b" l="l" r="r" t="t"/>
                <a:pathLst>
                  <a:path extrusionOk="0" h="11575" w="9024">
                    <a:moveTo>
                      <a:pt x="9023" y="0"/>
                    </a:moveTo>
                    <a:lnTo>
                      <a:pt x="7577" y="844"/>
                    </a:lnTo>
                    <a:lnTo>
                      <a:pt x="6552" y="1447"/>
                    </a:lnTo>
                    <a:lnTo>
                      <a:pt x="5386" y="2110"/>
                    </a:lnTo>
                    <a:lnTo>
                      <a:pt x="4361" y="2713"/>
                    </a:lnTo>
                    <a:lnTo>
                      <a:pt x="3216" y="3376"/>
                    </a:lnTo>
                    <a:lnTo>
                      <a:pt x="2171" y="3979"/>
                    </a:lnTo>
                    <a:lnTo>
                      <a:pt x="21" y="5225"/>
                    </a:lnTo>
                    <a:lnTo>
                      <a:pt x="1" y="11575"/>
                    </a:lnTo>
                    <a:lnTo>
                      <a:pt x="1" y="11575"/>
                    </a:lnTo>
                    <a:lnTo>
                      <a:pt x="2191" y="10289"/>
                    </a:lnTo>
                    <a:lnTo>
                      <a:pt x="3236" y="9686"/>
                    </a:lnTo>
                    <a:lnTo>
                      <a:pt x="4382" y="9023"/>
                    </a:lnTo>
                    <a:lnTo>
                      <a:pt x="5406" y="8420"/>
                    </a:lnTo>
                    <a:lnTo>
                      <a:pt x="6552" y="7757"/>
                    </a:lnTo>
                    <a:lnTo>
                      <a:pt x="7597" y="7154"/>
                    </a:lnTo>
                    <a:lnTo>
                      <a:pt x="9003" y="6350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606789" y="2838557"/>
                <a:ext cx="194081" cy="247329"/>
              </a:xfrm>
              <a:custGeom>
                <a:rect b="b" l="l" r="r" t="t"/>
                <a:pathLst>
                  <a:path extrusionOk="0" h="11575" w="9083">
                    <a:moveTo>
                      <a:pt x="20" y="0"/>
                    </a:moveTo>
                    <a:lnTo>
                      <a:pt x="0" y="6350"/>
                    </a:lnTo>
                    <a:lnTo>
                      <a:pt x="1829" y="7395"/>
                    </a:lnTo>
                    <a:lnTo>
                      <a:pt x="2874" y="7998"/>
                    </a:lnTo>
                    <a:lnTo>
                      <a:pt x="4019" y="8661"/>
                    </a:lnTo>
                    <a:lnTo>
                      <a:pt x="5064" y="9264"/>
                    </a:lnTo>
                    <a:lnTo>
                      <a:pt x="6209" y="9927"/>
                    </a:lnTo>
                    <a:lnTo>
                      <a:pt x="7234" y="10530"/>
                    </a:lnTo>
                    <a:lnTo>
                      <a:pt x="9063" y="11575"/>
                    </a:lnTo>
                    <a:lnTo>
                      <a:pt x="9083" y="5225"/>
                    </a:lnTo>
                    <a:lnTo>
                      <a:pt x="7254" y="4180"/>
                    </a:lnTo>
                    <a:lnTo>
                      <a:pt x="6229" y="3597"/>
                    </a:lnTo>
                    <a:lnTo>
                      <a:pt x="5084" y="2914"/>
                    </a:lnTo>
                    <a:lnTo>
                      <a:pt x="4039" y="2331"/>
                    </a:lnTo>
                    <a:lnTo>
                      <a:pt x="2894" y="1668"/>
                    </a:lnTo>
                    <a:lnTo>
                      <a:pt x="1849" y="106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607216" y="2726912"/>
                <a:ext cx="386025" cy="223290"/>
              </a:xfrm>
              <a:custGeom>
                <a:rect b="b" l="l" r="r" t="t"/>
                <a:pathLst>
                  <a:path extrusionOk="0" h="10450" w="18066">
                    <a:moveTo>
                      <a:pt x="9003" y="1"/>
                    </a:moveTo>
                    <a:lnTo>
                      <a:pt x="0" y="5225"/>
                    </a:lnTo>
                    <a:lnTo>
                      <a:pt x="9063" y="10450"/>
                    </a:lnTo>
                    <a:lnTo>
                      <a:pt x="18065" y="5225"/>
                    </a:lnTo>
                    <a:lnTo>
                      <a:pt x="9003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846810" y="2910693"/>
                <a:ext cx="22778" cy="147714"/>
              </a:xfrm>
              <a:custGeom>
                <a:rect b="b" l="l" r="r" t="t"/>
                <a:pathLst>
                  <a:path extrusionOk="0" h="6913" w="1066">
                    <a:moveTo>
                      <a:pt x="1045" y="0"/>
                    </a:moveTo>
                    <a:lnTo>
                      <a:pt x="0" y="603"/>
                    </a:lnTo>
                    <a:lnTo>
                      <a:pt x="20" y="6913"/>
                    </a:lnTo>
                    <a:lnTo>
                      <a:pt x="1065" y="63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2893605" y="2883642"/>
                <a:ext cx="22350" cy="147714"/>
              </a:xfrm>
              <a:custGeom>
                <a:rect b="b" l="l" r="r" t="t"/>
                <a:pathLst>
                  <a:path extrusionOk="0" h="6913" w="1046">
                    <a:moveTo>
                      <a:pt x="1025" y="0"/>
                    </a:moveTo>
                    <a:lnTo>
                      <a:pt x="0" y="603"/>
                    </a:lnTo>
                    <a:lnTo>
                      <a:pt x="21" y="6913"/>
                    </a:lnTo>
                    <a:lnTo>
                      <a:pt x="1045" y="631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2940400" y="2856591"/>
                <a:ext cx="22350" cy="147714"/>
              </a:xfrm>
              <a:custGeom>
                <a:rect b="b" l="l" r="r" t="t"/>
                <a:pathLst>
                  <a:path extrusionOk="0" h="6913" w="1046">
                    <a:moveTo>
                      <a:pt x="1026" y="0"/>
                    </a:moveTo>
                    <a:lnTo>
                      <a:pt x="1" y="603"/>
                    </a:lnTo>
                    <a:lnTo>
                      <a:pt x="1" y="6913"/>
                    </a:lnTo>
                    <a:lnTo>
                      <a:pt x="1046" y="631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2645849" y="2861313"/>
                <a:ext cx="22778" cy="148162"/>
              </a:xfrm>
              <a:custGeom>
                <a:rect b="b" l="l" r="r" t="t"/>
                <a:pathLst>
                  <a:path extrusionOk="0" h="6934" w="1066">
                    <a:moveTo>
                      <a:pt x="21" y="0"/>
                    </a:moveTo>
                    <a:lnTo>
                      <a:pt x="1" y="6330"/>
                    </a:lnTo>
                    <a:lnTo>
                      <a:pt x="1046" y="693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2692665" y="2888364"/>
                <a:ext cx="22778" cy="148162"/>
              </a:xfrm>
              <a:custGeom>
                <a:rect b="b" l="l" r="r" t="t"/>
                <a:pathLst>
                  <a:path extrusionOk="0" h="6934" w="1066">
                    <a:moveTo>
                      <a:pt x="20" y="0"/>
                    </a:moveTo>
                    <a:lnTo>
                      <a:pt x="0" y="6330"/>
                    </a:lnTo>
                    <a:lnTo>
                      <a:pt x="1045" y="6933"/>
                    </a:lnTo>
                    <a:lnTo>
                      <a:pt x="106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2739460" y="2915416"/>
                <a:ext cx="22350" cy="148162"/>
              </a:xfrm>
              <a:custGeom>
                <a:rect b="b" l="l" r="r" t="t"/>
                <a:pathLst>
                  <a:path extrusionOk="0" h="6934" w="1046">
                    <a:moveTo>
                      <a:pt x="20" y="0"/>
                    </a:moveTo>
                    <a:lnTo>
                      <a:pt x="0" y="6330"/>
                    </a:lnTo>
                    <a:lnTo>
                      <a:pt x="1025" y="6933"/>
                    </a:lnTo>
                    <a:lnTo>
                      <a:pt x="104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2668605" y="2619134"/>
                <a:ext cx="129273" cy="293290"/>
              </a:xfrm>
              <a:custGeom>
                <a:rect b="b" l="l" r="r" t="t"/>
                <a:pathLst>
                  <a:path extrusionOk="0" h="13726" w="6050">
                    <a:moveTo>
                      <a:pt x="6049" y="1"/>
                    </a:moveTo>
                    <a:lnTo>
                      <a:pt x="1" y="10309"/>
                    </a:lnTo>
                    <a:lnTo>
                      <a:pt x="6049" y="13726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2797857" y="2619134"/>
                <a:ext cx="129252" cy="293290"/>
              </a:xfrm>
              <a:custGeom>
                <a:rect b="b" l="l" r="r" t="t"/>
                <a:pathLst>
                  <a:path extrusionOk="0" h="13726" w="6049">
                    <a:moveTo>
                      <a:pt x="0" y="1"/>
                    </a:moveTo>
                    <a:lnTo>
                      <a:pt x="0" y="13726"/>
                    </a:lnTo>
                    <a:lnTo>
                      <a:pt x="6049" y="103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6"/>
            <p:cNvGrpSpPr/>
            <p:nvPr/>
          </p:nvGrpSpPr>
          <p:grpSpPr>
            <a:xfrm>
              <a:off x="5585719" y="2396755"/>
              <a:ext cx="1092040" cy="858874"/>
              <a:chOff x="5831192" y="2189773"/>
              <a:chExt cx="1067905" cy="839892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6366640" y="2498918"/>
                <a:ext cx="532457" cy="530747"/>
              </a:xfrm>
              <a:custGeom>
                <a:rect b="b" l="l" r="r" t="t"/>
                <a:pathLst>
                  <a:path extrusionOk="0" h="24839" w="24919">
                    <a:moveTo>
                      <a:pt x="24918" y="1"/>
                    </a:moveTo>
                    <a:lnTo>
                      <a:pt x="20" y="14469"/>
                    </a:lnTo>
                    <a:lnTo>
                      <a:pt x="0" y="24838"/>
                    </a:lnTo>
                    <a:lnTo>
                      <a:pt x="24878" y="10390"/>
                    </a:lnTo>
                    <a:lnTo>
                      <a:pt x="24918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5831192" y="2498918"/>
                <a:ext cx="535897" cy="530747"/>
              </a:xfrm>
              <a:custGeom>
                <a:rect b="b" l="l" r="r" t="t"/>
                <a:pathLst>
                  <a:path extrusionOk="0" h="24839" w="25080">
                    <a:moveTo>
                      <a:pt x="41" y="1"/>
                    </a:moveTo>
                    <a:lnTo>
                      <a:pt x="1" y="10390"/>
                    </a:lnTo>
                    <a:lnTo>
                      <a:pt x="25059" y="24838"/>
                    </a:lnTo>
                    <a:lnTo>
                      <a:pt x="25079" y="14469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5832068" y="2189773"/>
                <a:ext cx="1067029" cy="618333"/>
              </a:xfrm>
              <a:custGeom>
                <a:rect b="b" l="l" r="r" t="t"/>
                <a:pathLst>
                  <a:path extrusionOk="0" h="28938" w="49937">
                    <a:moveTo>
                      <a:pt x="24878" y="1"/>
                    </a:moveTo>
                    <a:lnTo>
                      <a:pt x="0" y="14469"/>
                    </a:lnTo>
                    <a:lnTo>
                      <a:pt x="25038" y="28937"/>
                    </a:lnTo>
                    <a:lnTo>
                      <a:pt x="49936" y="14469"/>
                    </a:lnTo>
                    <a:lnTo>
                      <a:pt x="24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6352473" y="2291974"/>
                <a:ext cx="112949" cy="112949"/>
              </a:xfrm>
              <a:custGeom>
                <a:rect b="b" l="l" r="r" t="t"/>
                <a:pathLst>
                  <a:path extrusionOk="0" h="5286" w="5286">
                    <a:moveTo>
                      <a:pt x="5285" y="0"/>
                    </a:moveTo>
                    <a:lnTo>
                      <a:pt x="0" y="3075"/>
                    </a:lnTo>
                    <a:lnTo>
                      <a:pt x="0" y="5285"/>
                    </a:lnTo>
                    <a:lnTo>
                      <a:pt x="5285" y="2211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6238691" y="2291974"/>
                <a:ext cx="113803" cy="112949"/>
              </a:xfrm>
              <a:custGeom>
                <a:rect b="b" l="l" r="r" t="t"/>
                <a:pathLst>
                  <a:path extrusionOk="0" h="5286" w="5326">
                    <a:moveTo>
                      <a:pt x="20" y="0"/>
                    </a:moveTo>
                    <a:lnTo>
                      <a:pt x="0" y="2211"/>
                    </a:lnTo>
                    <a:lnTo>
                      <a:pt x="5325" y="5285"/>
                    </a:lnTo>
                    <a:lnTo>
                      <a:pt x="5325" y="307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6239119" y="2226269"/>
                <a:ext cx="226303" cy="131410"/>
              </a:xfrm>
              <a:custGeom>
                <a:rect b="b" l="l" r="r" t="t"/>
                <a:pathLst>
                  <a:path extrusionOk="0" h="6150" w="10591">
                    <a:moveTo>
                      <a:pt x="5285" y="1"/>
                    </a:moveTo>
                    <a:lnTo>
                      <a:pt x="0" y="3075"/>
                    </a:lnTo>
                    <a:lnTo>
                      <a:pt x="5305" y="6150"/>
                    </a:lnTo>
                    <a:lnTo>
                      <a:pt x="10590" y="3075"/>
                    </a:lnTo>
                    <a:lnTo>
                      <a:pt x="52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6494161" y="2381269"/>
                <a:ext cx="112949" cy="112521"/>
              </a:xfrm>
              <a:custGeom>
                <a:rect b="b" l="l" r="r" t="t"/>
                <a:pathLst>
                  <a:path extrusionOk="0" h="5266" w="5286">
                    <a:moveTo>
                      <a:pt x="5286" y="1"/>
                    </a:moveTo>
                    <a:lnTo>
                      <a:pt x="1" y="3055"/>
                    </a:lnTo>
                    <a:lnTo>
                      <a:pt x="1" y="5266"/>
                    </a:lnTo>
                    <a:lnTo>
                      <a:pt x="5286" y="2191"/>
                    </a:lnTo>
                    <a:lnTo>
                      <a:pt x="5286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6380379" y="2381269"/>
                <a:ext cx="113803" cy="112521"/>
              </a:xfrm>
              <a:custGeom>
                <a:rect b="b" l="l" r="r" t="t"/>
                <a:pathLst>
                  <a:path extrusionOk="0" h="5266" w="5326">
                    <a:moveTo>
                      <a:pt x="0" y="1"/>
                    </a:moveTo>
                    <a:lnTo>
                      <a:pt x="0" y="2191"/>
                    </a:lnTo>
                    <a:lnTo>
                      <a:pt x="5326" y="5266"/>
                    </a:lnTo>
                    <a:lnTo>
                      <a:pt x="5326" y="30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380379" y="2315585"/>
                <a:ext cx="226731" cy="130983"/>
              </a:xfrm>
              <a:custGeom>
                <a:rect b="b" l="l" r="r" t="t"/>
                <a:pathLst>
                  <a:path extrusionOk="0" h="6130" w="10611">
                    <a:moveTo>
                      <a:pt x="5285" y="0"/>
                    </a:moveTo>
                    <a:lnTo>
                      <a:pt x="0" y="3075"/>
                    </a:lnTo>
                    <a:lnTo>
                      <a:pt x="5326" y="6129"/>
                    </a:lnTo>
                    <a:lnTo>
                      <a:pt x="10611" y="3075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635849" y="2470157"/>
                <a:ext cx="112949" cy="112949"/>
              </a:xfrm>
              <a:custGeom>
                <a:rect b="b" l="l" r="r" t="t"/>
                <a:pathLst>
                  <a:path extrusionOk="0" h="5286" w="5286">
                    <a:moveTo>
                      <a:pt x="5286" y="0"/>
                    </a:moveTo>
                    <a:lnTo>
                      <a:pt x="1" y="3075"/>
                    </a:lnTo>
                    <a:lnTo>
                      <a:pt x="1" y="5285"/>
                    </a:lnTo>
                    <a:lnTo>
                      <a:pt x="5266" y="2211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6522067" y="2470157"/>
                <a:ext cx="113803" cy="112949"/>
              </a:xfrm>
              <a:custGeom>
                <a:rect b="b" l="l" r="r" t="t"/>
                <a:pathLst>
                  <a:path extrusionOk="0" h="5286" w="5326">
                    <a:moveTo>
                      <a:pt x="1" y="0"/>
                    </a:moveTo>
                    <a:lnTo>
                      <a:pt x="1" y="2211"/>
                    </a:lnTo>
                    <a:lnTo>
                      <a:pt x="5326" y="5285"/>
                    </a:lnTo>
                    <a:lnTo>
                      <a:pt x="5326" y="30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522067" y="2404901"/>
                <a:ext cx="226731" cy="130961"/>
              </a:xfrm>
              <a:custGeom>
                <a:rect b="b" l="l" r="r" t="t"/>
                <a:pathLst>
                  <a:path extrusionOk="0" h="6129" w="10611">
                    <a:moveTo>
                      <a:pt x="5286" y="0"/>
                    </a:moveTo>
                    <a:lnTo>
                      <a:pt x="1" y="3054"/>
                    </a:lnTo>
                    <a:lnTo>
                      <a:pt x="5326" y="6129"/>
                    </a:lnTo>
                    <a:lnTo>
                      <a:pt x="10611" y="3054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031726" y="2246012"/>
                <a:ext cx="23632" cy="311965"/>
              </a:xfrm>
              <a:custGeom>
                <a:rect b="b" l="l" r="r" t="t"/>
                <a:pathLst>
                  <a:path extrusionOk="0" h="14600" w="1106">
                    <a:moveTo>
                      <a:pt x="1106" y="1"/>
                    </a:move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6" y="2"/>
                      <a:pt x="1106" y="1"/>
                      <a:pt x="1106" y="1"/>
                    </a:cubicBezTo>
                    <a:close/>
                    <a:moveTo>
                      <a:pt x="40" y="1"/>
                    </a:moveTo>
                    <a:lnTo>
                      <a:pt x="0" y="14288"/>
                    </a:lnTo>
                    <a:cubicBezTo>
                      <a:pt x="20" y="14389"/>
                      <a:pt x="81" y="14469"/>
                      <a:pt x="161" y="14509"/>
                    </a:cubicBezTo>
                    <a:cubicBezTo>
                      <a:pt x="282" y="14570"/>
                      <a:pt x="412" y="14600"/>
                      <a:pt x="543" y="14600"/>
                    </a:cubicBezTo>
                    <a:cubicBezTo>
                      <a:pt x="673" y="14600"/>
                      <a:pt x="804" y="14570"/>
                      <a:pt x="925" y="14509"/>
                    </a:cubicBezTo>
                    <a:cubicBezTo>
                      <a:pt x="1005" y="14469"/>
                      <a:pt x="1065" y="14369"/>
                      <a:pt x="1065" y="14288"/>
                    </a:cubicBez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5" y="102"/>
                      <a:pt x="1045" y="182"/>
                      <a:pt x="965" y="222"/>
                    </a:cubicBezTo>
                    <a:cubicBezTo>
                      <a:pt x="844" y="282"/>
                      <a:pt x="714" y="312"/>
                      <a:pt x="583" y="312"/>
                    </a:cubicBezTo>
                    <a:cubicBezTo>
                      <a:pt x="452" y="312"/>
                      <a:pt x="322" y="282"/>
                      <a:pt x="201" y="222"/>
                    </a:cubicBezTo>
                    <a:cubicBezTo>
                      <a:pt x="121" y="182"/>
                      <a:pt x="61" y="101"/>
                      <a:pt x="40" y="1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6031726" y="2239410"/>
                <a:ext cx="24915" cy="13291"/>
              </a:xfrm>
              <a:custGeom>
                <a:rect b="b" l="l" r="r" t="t"/>
                <a:pathLst>
                  <a:path extrusionOk="0" h="622" w="1166">
                    <a:moveTo>
                      <a:pt x="595" y="1"/>
                    </a:moveTo>
                    <a:cubicBezTo>
                      <a:pt x="462" y="1"/>
                      <a:pt x="326" y="36"/>
                      <a:pt x="201" y="109"/>
                    </a:cubicBezTo>
                    <a:cubicBezTo>
                      <a:pt x="0" y="169"/>
                      <a:pt x="0" y="471"/>
                      <a:pt x="201" y="531"/>
                    </a:cubicBezTo>
                    <a:cubicBezTo>
                      <a:pt x="322" y="591"/>
                      <a:pt x="452" y="621"/>
                      <a:pt x="581" y="621"/>
                    </a:cubicBezTo>
                    <a:cubicBezTo>
                      <a:pt x="709" y="621"/>
                      <a:pt x="834" y="591"/>
                      <a:pt x="945" y="531"/>
                    </a:cubicBezTo>
                    <a:cubicBezTo>
                      <a:pt x="1166" y="471"/>
                      <a:pt x="1166" y="169"/>
                      <a:pt x="945" y="89"/>
                    </a:cubicBezTo>
                    <a:cubicBezTo>
                      <a:pt x="838" y="31"/>
                      <a:pt x="718" y="1"/>
                      <a:pt x="5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086255" y="2279517"/>
                <a:ext cx="23632" cy="311538"/>
              </a:xfrm>
              <a:custGeom>
                <a:rect b="b" l="l" r="r" t="t"/>
                <a:pathLst>
                  <a:path extrusionOk="0" h="14580" w="1106">
                    <a:moveTo>
                      <a:pt x="41" y="0"/>
                    </a:moveTo>
                    <a:lnTo>
                      <a:pt x="0" y="14268"/>
                    </a:lnTo>
                    <a:cubicBezTo>
                      <a:pt x="0" y="14368"/>
                      <a:pt x="61" y="14449"/>
                      <a:pt x="161" y="14489"/>
                    </a:cubicBezTo>
                    <a:cubicBezTo>
                      <a:pt x="272" y="14549"/>
                      <a:pt x="397" y="14579"/>
                      <a:pt x="525" y="14579"/>
                    </a:cubicBezTo>
                    <a:cubicBezTo>
                      <a:pt x="653" y="14579"/>
                      <a:pt x="784" y="14549"/>
                      <a:pt x="905" y="14489"/>
                    </a:cubicBezTo>
                    <a:cubicBezTo>
                      <a:pt x="985" y="14449"/>
                      <a:pt x="1045" y="14368"/>
                      <a:pt x="1065" y="14268"/>
                    </a:cubicBezTo>
                    <a:lnTo>
                      <a:pt x="1106" y="0"/>
                    </a:lnTo>
                    <a:lnTo>
                      <a:pt x="1106" y="0"/>
                    </a:lnTo>
                    <a:cubicBezTo>
                      <a:pt x="1085" y="81"/>
                      <a:pt x="1025" y="181"/>
                      <a:pt x="945" y="221"/>
                    </a:cubicBezTo>
                    <a:cubicBezTo>
                      <a:pt x="824" y="282"/>
                      <a:pt x="694" y="312"/>
                      <a:pt x="566" y="312"/>
                    </a:cubicBezTo>
                    <a:cubicBezTo>
                      <a:pt x="437" y="312"/>
                      <a:pt x="312" y="282"/>
                      <a:pt x="201" y="221"/>
                    </a:cubicBezTo>
                    <a:cubicBezTo>
                      <a:pt x="101" y="181"/>
                      <a:pt x="41" y="81"/>
                      <a:pt x="41" y="0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085828" y="2272850"/>
                <a:ext cx="24915" cy="12906"/>
              </a:xfrm>
              <a:custGeom>
                <a:rect b="b" l="l" r="r" t="t"/>
                <a:pathLst>
                  <a:path extrusionOk="0" h="604" w="1166">
                    <a:moveTo>
                      <a:pt x="583" y="1"/>
                    </a:moveTo>
                    <a:cubicBezTo>
                      <a:pt x="452" y="1"/>
                      <a:pt x="322" y="31"/>
                      <a:pt x="201" y="91"/>
                    </a:cubicBezTo>
                    <a:cubicBezTo>
                      <a:pt x="0" y="212"/>
                      <a:pt x="0" y="393"/>
                      <a:pt x="201" y="513"/>
                    </a:cubicBezTo>
                    <a:cubicBezTo>
                      <a:pt x="322" y="574"/>
                      <a:pt x="452" y="604"/>
                      <a:pt x="583" y="604"/>
                    </a:cubicBezTo>
                    <a:cubicBezTo>
                      <a:pt x="714" y="604"/>
                      <a:pt x="844" y="574"/>
                      <a:pt x="965" y="513"/>
                    </a:cubicBezTo>
                    <a:cubicBezTo>
                      <a:pt x="1166" y="453"/>
                      <a:pt x="1166" y="152"/>
                      <a:pt x="965" y="91"/>
                    </a:cubicBezTo>
                    <a:cubicBezTo>
                      <a:pt x="844" y="31"/>
                      <a:pt x="714" y="1"/>
                      <a:pt x="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6396255" y="2845435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7" y="0"/>
                    </a:moveTo>
                    <a:lnTo>
                      <a:pt x="1" y="1930"/>
                    </a:lnTo>
                    <a:lnTo>
                      <a:pt x="1" y="359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6396255" y="2787465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7" y="1"/>
                    </a:moveTo>
                    <a:lnTo>
                      <a:pt x="1" y="1930"/>
                    </a:lnTo>
                    <a:lnTo>
                      <a:pt x="1" y="3598"/>
                    </a:lnTo>
                    <a:lnTo>
                      <a:pt x="3317" y="1689"/>
                    </a:lnTo>
                    <a:lnTo>
                      <a:pt x="3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6498029" y="2844580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0"/>
                    </a:moveTo>
                    <a:lnTo>
                      <a:pt x="0" y="1929"/>
                    </a:lnTo>
                    <a:lnTo>
                      <a:pt x="0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498029" y="2787037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6" y="1"/>
                    </a:moveTo>
                    <a:lnTo>
                      <a:pt x="0" y="1910"/>
                    </a:lnTo>
                    <a:lnTo>
                      <a:pt x="0" y="3577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497601" y="2729067"/>
                <a:ext cx="71303" cy="76453"/>
              </a:xfrm>
              <a:custGeom>
                <a:rect b="b" l="l" r="r" t="t"/>
                <a:pathLst>
                  <a:path extrusionOk="0" h="3578" w="3337">
                    <a:moveTo>
                      <a:pt x="3316" y="1"/>
                    </a:moveTo>
                    <a:lnTo>
                      <a:pt x="0" y="1910"/>
                    </a:lnTo>
                    <a:lnTo>
                      <a:pt x="20" y="3578"/>
                    </a:lnTo>
                    <a:lnTo>
                      <a:pt x="333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6599781" y="2786183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7" y="0"/>
                    </a:moveTo>
                    <a:lnTo>
                      <a:pt x="1" y="1909"/>
                    </a:lnTo>
                    <a:lnTo>
                      <a:pt x="1" y="357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6599353" y="272821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599353" y="267024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6701127" y="2727358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3316" y="0"/>
                    </a:moveTo>
                    <a:lnTo>
                      <a:pt x="0" y="1909"/>
                    </a:lnTo>
                    <a:lnTo>
                      <a:pt x="20" y="3597"/>
                    </a:lnTo>
                    <a:lnTo>
                      <a:pt x="3336" y="166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6701127" y="266938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6701127" y="261141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6802879" y="2610991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7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6802451" y="255302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396255" y="2903405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3337" y="0"/>
                    </a:moveTo>
                    <a:lnTo>
                      <a:pt x="1" y="1909"/>
                    </a:lnTo>
                    <a:lnTo>
                      <a:pt x="21" y="3597"/>
                    </a:lnTo>
                    <a:lnTo>
                      <a:pt x="3337" y="1668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802879" y="266853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0"/>
                    </a:moveTo>
                    <a:lnTo>
                      <a:pt x="1" y="1929"/>
                    </a:lnTo>
                    <a:lnTo>
                      <a:pt x="1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857815" y="2551311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21" y="0"/>
                    </a:moveTo>
                    <a:lnTo>
                      <a:pt x="1" y="1688"/>
                    </a:lnTo>
                    <a:lnTo>
                      <a:pt x="3317" y="3597"/>
                    </a:lnTo>
                    <a:lnTo>
                      <a:pt x="3337" y="19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5959589" y="2610136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6061341" y="2668961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7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6162260" y="2843277"/>
                <a:ext cx="71282" cy="76453"/>
              </a:xfrm>
              <a:custGeom>
                <a:rect b="b" l="l" r="r" t="t"/>
                <a:pathLst>
                  <a:path extrusionOk="0" h="3578" w="3336">
                    <a:moveTo>
                      <a:pt x="20" y="1"/>
                    </a:moveTo>
                    <a:lnTo>
                      <a:pt x="0" y="1669"/>
                    </a:lnTo>
                    <a:lnTo>
                      <a:pt x="3336" y="3578"/>
                    </a:lnTo>
                    <a:lnTo>
                      <a:pt x="3336" y="191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162687" y="278532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162687" y="2727358"/>
                <a:ext cx="71282" cy="76880"/>
              </a:xfrm>
              <a:custGeom>
                <a:rect b="b" l="l" r="r" t="t"/>
                <a:pathLst>
                  <a:path extrusionOk="0" h="3598" w="3336">
                    <a:moveTo>
                      <a:pt x="0" y="0"/>
                    </a:moveTo>
                    <a:lnTo>
                      <a:pt x="0" y="1688"/>
                    </a:lnTo>
                    <a:lnTo>
                      <a:pt x="3316" y="3597"/>
                    </a:lnTo>
                    <a:lnTo>
                      <a:pt x="333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264439" y="2786183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5857815" y="266725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5857815" y="260928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5959162" y="2725627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1"/>
                    </a:moveTo>
                    <a:lnTo>
                      <a:pt x="0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5959589" y="2668106"/>
                <a:ext cx="70855" cy="76453"/>
              </a:xfrm>
              <a:custGeom>
                <a:rect b="b" l="l" r="r" t="t"/>
                <a:pathLst>
                  <a:path extrusionOk="0" h="357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6060914" y="2784452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6060914" y="272650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6264012" y="2843725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36" y="192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6264012" y="2901674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6"/>
            <p:cNvGrpSpPr/>
            <p:nvPr/>
          </p:nvGrpSpPr>
          <p:grpSpPr>
            <a:xfrm>
              <a:off x="5485969" y="2813495"/>
              <a:ext cx="744706" cy="747328"/>
              <a:chOff x="7164764" y="1715754"/>
              <a:chExt cx="728247" cy="730811"/>
            </a:xfrm>
          </p:grpSpPr>
          <p:sp>
            <p:nvSpPr>
              <p:cNvPr id="247" name="Google Shape;247;p16"/>
              <p:cNvSpPr/>
              <p:nvPr/>
            </p:nvSpPr>
            <p:spPr>
              <a:xfrm>
                <a:off x="7299165" y="1793467"/>
                <a:ext cx="364978" cy="519572"/>
              </a:xfrm>
              <a:custGeom>
                <a:rect b="b" l="l" r="r" t="t"/>
                <a:pathLst>
                  <a:path extrusionOk="0" h="24316" w="17081">
                    <a:moveTo>
                      <a:pt x="17081" y="0"/>
                    </a:moveTo>
                    <a:lnTo>
                      <a:pt x="40" y="9907"/>
                    </a:lnTo>
                    <a:lnTo>
                      <a:pt x="0" y="24315"/>
                    </a:lnTo>
                    <a:lnTo>
                      <a:pt x="17041" y="14408"/>
                    </a:lnTo>
                    <a:lnTo>
                      <a:pt x="17081" y="0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7164764" y="1927420"/>
                <a:ext cx="135278" cy="385619"/>
              </a:xfrm>
              <a:custGeom>
                <a:rect b="b" l="l" r="r" t="t"/>
                <a:pathLst>
                  <a:path extrusionOk="0" h="18047" w="6331">
                    <a:moveTo>
                      <a:pt x="40" y="1"/>
                    </a:moveTo>
                    <a:lnTo>
                      <a:pt x="0" y="14429"/>
                    </a:lnTo>
                    <a:lnTo>
                      <a:pt x="6290" y="18046"/>
                    </a:lnTo>
                    <a:lnTo>
                      <a:pt x="6330" y="363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7165619" y="1715754"/>
                <a:ext cx="498525" cy="289401"/>
              </a:xfrm>
              <a:custGeom>
                <a:rect b="b" l="l" r="r" t="t"/>
                <a:pathLst>
                  <a:path extrusionOk="0" h="13544" w="23331">
                    <a:moveTo>
                      <a:pt x="17041" y="0"/>
                    </a:moveTo>
                    <a:lnTo>
                      <a:pt x="0" y="9907"/>
                    </a:lnTo>
                    <a:lnTo>
                      <a:pt x="6290" y="13544"/>
                    </a:lnTo>
                    <a:lnTo>
                      <a:pt x="23331" y="3637"/>
                    </a:lnTo>
                    <a:lnTo>
                      <a:pt x="17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7336516" y="2015027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7377306" y="1991395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7418097" y="1967783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7458887" y="1944172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1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7336516" y="2097035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7377306" y="2073424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418097" y="2049792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7458887" y="2026181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377306" y="2155433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418097" y="2132249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7458887" y="2108617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7493225" y="1924856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7534016" y="1901245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7574806" y="1877613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7615597" y="1854429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7493225" y="2007292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7534016" y="1983681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7574806" y="1960070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5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7615597" y="1936437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7493225" y="2089300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7534016" y="2065689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7574806" y="2042078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7615597" y="2018446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7528011" y="1926566"/>
                <a:ext cx="365000" cy="519999"/>
              </a:xfrm>
              <a:custGeom>
                <a:rect b="b" l="l" r="r" t="t"/>
                <a:pathLst>
                  <a:path extrusionOk="0" h="24336" w="17082">
                    <a:moveTo>
                      <a:pt x="17081" y="1"/>
                    </a:moveTo>
                    <a:lnTo>
                      <a:pt x="41" y="9907"/>
                    </a:lnTo>
                    <a:lnTo>
                      <a:pt x="1" y="24336"/>
                    </a:lnTo>
                    <a:lnTo>
                      <a:pt x="1" y="24336"/>
                    </a:lnTo>
                    <a:lnTo>
                      <a:pt x="17041" y="14429"/>
                    </a:lnTo>
                    <a:lnTo>
                      <a:pt x="17081" y="1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393610" y="2060540"/>
                <a:ext cx="135278" cy="386025"/>
              </a:xfrm>
              <a:custGeom>
                <a:rect b="b" l="l" r="r" t="t"/>
                <a:pathLst>
                  <a:path extrusionOk="0" h="18066" w="6331">
                    <a:moveTo>
                      <a:pt x="41" y="0"/>
                    </a:moveTo>
                    <a:lnTo>
                      <a:pt x="1" y="14428"/>
                    </a:lnTo>
                    <a:lnTo>
                      <a:pt x="6291" y="18066"/>
                    </a:lnTo>
                    <a:lnTo>
                      <a:pt x="6331" y="363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394486" y="1849279"/>
                <a:ext cx="498525" cy="288995"/>
              </a:xfrm>
              <a:custGeom>
                <a:rect b="b" l="l" r="r" t="t"/>
                <a:pathLst>
                  <a:path extrusionOk="0" h="13525" w="23331">
                    <a:moveTo>
                      <a:pt x="17041" y="1"/>
                    </a:moveTo>
                    <a:lnTo>
                      <a:pt x="0" y="9887"/>
                    </a:lnTo>
                    <a:lnTo>
                      <a:pt x="6290" y="13524"/>
                    </a:lnTo>
                    <a:lnTo>
                      <a:pt x="23330" y="3618"/>
                    </a:lnTo>
                    <a:lnTo>
                      <a:pt x="170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7565362" y="2148125"/>
                <a:ext cx="22778" cy="70021"/>
              </a:xfrm>
              <a:custGeom>
                <a:rect b="b" l="l" r="r" t="t"/>
                <a:pathLst>
                  <a:path extrusionOk="0" h="3277" w="1066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7606152" y="2124514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7646943" y="2100903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7687733" y="2077271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86" y="2674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7565362" y="2230134"/>
                <a:ext cx="22778" cy="70449"/>
              </a:xfrm>
              <a:custGeom>
                <a:rect b="b" l="l" r="r" t="t"/>
                <a:pathLst>
                  <a:path extrusionOk="0" h="3297" w="1066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66" y="267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7606152" y="2206523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7646943" y="2182911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7687733" y="2159728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7565362" y="2312569"/>
                <a:ext cx="22778" cy="70021"/>
              </a:xfrm>
              <a:custGeom>
                <a:rect b="b" l="l" r="r" t="t"/>
                <a:pathLst>
                  <a:path extrusionOk="0" h="3277" w="1066">
                    <a:moveTo>
                      <a:pt x="1066" y="1"/>
                    </a:moveTo>
                    <a:lnTo>
                      <a:pt x="1" y="60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7606152" y="2288958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7646943" y="2265347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7687733" y="2241736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7722092" y="2058382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7762883" y="2034771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7803673" y="2011160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7844464" y="1987548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722092" y="2140390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7762883" y="2116779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7803673" y="2093168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7844464" y="2069557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7722092" y="2222399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7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7762883" y="2198788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7803673" y="2175604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7844464" y="2151993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7336516" y="2179044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6"/>
            <p:cNvGrpSpPr/>
            <p:nvPr/>
          </p:nvGrpSpPr>
          <p:grpSpPr>
            <a:xfrm>
              <a:off x="7184576" y="679209"/>
              <a:ext cx="299316" cy="1717541"/>
              <a:chOff x="1282963" y="1317796"/>
              <a:chExt cx="299316" cy="1717541"/>
            </a:xfrm>
          </p:grpSpPr>
          <p:sp>
            <p:nvSpPr>
              <p:cNvPr id="302" name="Google Shape;302;p16"/>
              <p:cNvSpPr/>
              <p:nvPr/>
            </p:nvSpPr>
            <p:spPr>
              <a:xfrm>
                <a:off x="1431104" y="1403245"/>
                <a:ext cx="151175" cy="1632092"/>
              </a:xfrm>
              <a:custGeom>
                <a:rect b="b" l="l" r="r" t="t"/>
                <a:pathLst>
                  <a:path extrusionOk="0" h="76382" w="7075">
                    <a:moveTo>
                      <a:pt x="7074" y="0"/>
                    </a:moveTo>
                    <a:lnTo>
                      <a:pt x="202" y="3979"/>
                    </a:lnTo>
                    <a:lnTo>
                      <a:pt x="202" y="5828"/>
                    </a:lnTo>
                    <a:lnTo>
                      <a:pt x="202" y="7436"/>
                    </a:lnTo>
                    <a:lnTo>
                      <a:pt x="182" y="10309"/>
                    </a:lnTo>
                    <a:lnTo>
                      <a:pt x="182" y="11917"/>
                    </a:lnTo>
                    <a:lnTo>
                      <a:pt x="182" y="14790"/>
                    </a:lnTo>
                    <a:lnTo>
                      <a:pt x="161" y="16398"/>
                    </a:lnTo>
                    <a:lnTo>
                      <a:pt x="161" y="19271"/>
                    </a:lnTo>
                    <a:lnTo>
                      <a:pt x="161" y="20879"/>
                    </a:lnTo>
                    <a:lnTo>
                      <a:pt x="141" y="23753"/>
                    </a:lnTo>
                    <a:lnTo>
                      <a:pt x="141" y="25360"/>
                    </a:lnTo>
                    <a:lnTo>
                      <a:pt x="141" y="28234"/>
                    </a:lnTo>
                    <a:lnTo>
                      <a:pt x="121" y="29841"/>
                    </a:lnTo>
                    <a:lnTo>
                      <a:pt x="121" y="32695"/>
                    </a:lnTo>
                    <a:lnTo>
                      <a:pt x="121" y="34323"/>
                    </a:lnTo>
                    <a:lnTo>
                      <a:pt x="101" y="37176"/>
                    </a:lnTo>
                    <a:lnTo>
                      <a:pt x="101" y="38804"/>
                    </a:lnTo>
                    <a:lnTo>
                      <a:pt x="101" y="41677"/>
                    </a:lnTo>
                    <a:lnTo>
                      <a:pt x="101" y="43285"/>
                    </a:lnTo>
                    <a:lnTo>
                      <a:pt x="81" y="46158"/>
                    </a:lnTo>
                    <a:lnTo>
                      <a:pt x="81" y="47766"/>
                    </a:lnTo>
                    <a:lnTo>
                      <a:pt x="81" y="50640"/>
                    </a:lnTo>
                    <a:lnTo>
                      <a:pt x="61" y="52247"/>
                    </a:lnTo>
                    <a:lnTo>
                      <a:pt x="61" y="55121"/>
                    </a:lnTo>
                    <a:lnTo>
                      <a:pt x="61" y="56728"/>
                    </a:lnTo>
                    <a:lnTo>
                      <a:pt x="41" y="59602"/>
                    </a:lnTo>
                    <a:lnTo>
                      <a:pt x="41" y="61210"/>
                    </a:lnTo>
                    <a:lnTo>
                      <a:pt x="41" y="64083"/>
                    </a:lnTo>
                    <a:lnTo>
                      <a:pt x="21" y="65691"/>
                    </a:lnTo>
                    <a:lnTo>
                      <a:pt x="21" y="68544"/>
                    </a:lnTo>
                    <a:lnTo>
                      <a:pt x="21" y="70172"/>
                    </a:lnTo>
                    <a:lnTo>
                      <a:pt x="1" y="73045"/>
                    </a:lnTo>
                    <a:lnTo>
                      <a:pt x="1" y="74653"/>
                    </a:lnTo>
                    <a:lnTo>
                      <a:pt x="1" y="76381"/>
                    </a:lnTo>
                    <a:lnTo>
                      <a:pt x="6873" y="72382"/>
                    </a:lnTo>
                    <a:lnTo>
                      <a:pt x="6873" y="70694"/>
                    </a:lnTo>
                    <a:lnTo>
                      <a:pt x="6873" y="69067"/>
                    </a:lnTo>
                    <a:lnTo>
                      <a:pt x="6893" y="66213"/>
                    </a:lnTo>
                    <a:lnTo>
                      <a:pt x="6893" y="64585"/>
                    </a:lnTo>
                    <a:lnTo>
                      <a:pt x="6893" y="61732"/>
                    </a:lnTo>
                    <a:lnTo>
                      <a:pt x="6913" y="60104"/>
                    </a:lnTo>
                    <a:lnTo>
                      <a:pt x="6913" y="57251"/>
                    </a:lnTo>
                    <a:lnTo>
                      <a:pt x="6913" y="55623"/>
                    </a:lnTo>
                    <a:lnTo>
                      <a:pt x="6933" y="52750"/>
                    </a:lnTo>
                    <a:lnTo>
                      <a:pt x="6933" y="51142"/>
                    </a:lnTo>
                    <a:lnTo>
                      <a:pt x="6933" y="48268"/>
                    </a:lnTo>
                    <a:lnTo>
                      <a:pt x="6954" y="46661"/>
                    </a:lnTo>
                    <a:lnTo>
                      <a:pt x="6954" y="43787"/>
                    </a:lnTo>
                    <a:lnTo>
                      <a:pt x="6954" y="42200"/>
                    </a:lnTo>
                    <a:lnTo>
                      <a:pt x="6974" y="39326"/>
                    </a:lnTo>
                    <a:lnTo>
                      <a:pt x="6974" y="37698"/>
                    </a:lnTo>
                    <a:lnTo>
                      <a:pt x="6974" y="34845"/>
                    </a:lnTo>
                    <a:lnTo>
                      <a:pt x="6974" y="33217"/>
                    </a:lnTo>
                    <a:lnTo>
                      <a:pt x="6994" y="30364"/>
                    </a:lnTo>
                    <a:lnTo>
                      <a:pt x="6994" y="28736"/>
                    </a:lnTo>
                    <a:lnTo>
                      <a:pt x="6994" y="25883"/>
                    </a:lnTo>
                    <a:lnTo>
                      <a:pt x="7014" y="24255"/>
                    </a:lnTo>
                    <a:lnTo>
                      <a:pt x="7014" y="21402"/>
                    </a:lnTo>
                    <a:lnTo>
                      <a:pt x="7014" y="19774"/>
                    </a:lnTo>
                    <a:lnTo>
                      <a:pt x="7034" y="16920"/>
                    </a:lnTo>
                    <a:lnTo>
                      <a:pt x="7034" y="15293"/>
                    </a:lnTo>
                    <a:lnTo>
                      <a:pt x="7034" y="12419"/>
                    </a:lnTo>
                    <a:lnTo>
                      <a:pt x="7054" y="10812"/>
                    </a:lnTo>
                    <a:lnTo>
                      <a:pt x="7054" y="7958"/>
                    </a:lnTo>
                    <a:lnTo>
                      <a:pt x="7054" y="6330"/>
                    </a:lnTo>
                    <a:lnTo>
                      <a:pt x="7074" y="3477"/>
                    </a:lnTo>
                    <a:lnTo>
                      <a:pt x="7074" y="1849"/>
                    </a:lnTo>
                    <a:lnTo>
                      <a:pt x="7074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282963" y="1403245"/>
                <a:ext cx="152457" cy="1632092"/>
              </a:xfrm>
              <a:custGeom>
                <a:rect b="b" l="l" r="r" t="t"/>
                <a:pathLst>
                  <a:path extrusionOk="0" h="76382" w="7135">
                    <a:moveTo>
                      <a:pt x="222" y="0"/>
                    </a:moveTo>
                    <a:lnTo>
                      <a:pt x="202" y="1889"/>
                    </a:lnTo>
                    <a:lnTo>
                      <a:pt x="202" y="3497"/>
                    </a:lnTo>
                    <a:lnTo>
                      <a:pt x="202" y="6350"/>
                    </a:lnTo>
                    <a:lnTo>
                      <a:pt x="202" y="7978"/>
                    </a:lnTo>
                    <a:lnTo>
                      <a:pt x="182" y="10812"/>
                    </a:lnTo>
                    <a:lnTo>
                      <a:pt x="182" y="12439"/>
                    </a:lnTo>
                    <a:lnTo>
                      <a:pt x="162" y="15293"/>
                    </a:lnTo>
                    <a:lnTo>
                      <a:pt x="162" y="16900"/>
                    </a:lnTo>
                    <a:lnTo>
                      <a:pt x="162" y="19754"/>
                    </a:lnTo>
                    <a:lnTo>
                      <a:pt x="162" y="21381"/>
                    </a:lnTo>
                    <a:lnTo>
                      <a:pt x="142" y="24215"/>
                    </a:lnTo>
                    <a:lnTo>
                      <a:pt x="142" y="25842"/>
                    </a:lnTo>
                    <a:lnTo>
                      <a:pt x="142" y="28676"/>
                    </a:lnTo>
                    <a:lnTo>
                      <a:pt x="122" y="30304"/>
                    </a:lnTo>
                    <a:lnTo>
                      <a:pt x="122" y="33157"/>
                    </a:lnTo>
                    <a:lnTo>
                      <a:pt x="122" y="34765"/>
                    </a:lnTo>
                    <a:lnTo>
                      <a:pt x="101" y="37618"/>
                    </a:lnTo>
                    <a:lnTo>
                      <a:pt x="101" y="39246"/>
                    </a:lnTo>
                    <a:lnTo>
                      <a:pt x="101" y="42079"/>
                    </a:lnTo>
                    <a:lnTo>
                      <a:pt x="81" y="43707"/>
                    </a:lnTo>
                    <a:lnTo>
                      <a:pt x="81" y="46560"/>
                    </a:lnTo>
                    <a:lnTo>
                      <a:pt x="81" y="48168"/>
                    </a:lnTo>
                    <a:lnTo>
                      <a:pt x="61" y="51021"/>
                    </a:lnTo>
                    <a:lnTo>
                      <a:pt x="61" y="52629"/>
                    </a:lnTo>
                    <a:lnTo>
                      <a:pt x="61" y="55482"/>
                    </a:lnTo>
                    <a:lnTo>
                      <a:pt x="61" y="57090"/>
                    </a:lnTo>
                    <a:lnTo>
                      <a:pt x="41" y="59944"/>
                    </a:lnTo>
                    <a:lnTo>
                      <a:pt x="41" y="61551"/>
                    </a:lnTo>
                    <a:lnTo>
                      <a:pt x="21" y="64425"/>
                    </a:lnTo>
                    <a:lnTo>
                      <a:pt x="21" y="66032"/>
                    </a:lnTo>
                    <a:lnTo>
                      <a:pt x="21" y="68886"/>
                    </a:lnTo>
                    <a:lnTo>
                      <a:pt x="21" y="70493"/>
                    </a:lnTo>
                    <a:lnTo>
                      <a:pt x="1" y="72382"/>
                    </a:lnTo>
                    <a:lnTo>
                      <a:pt x="6934" y="76381"/>
                    </a:lnTo>
                    <a:lnTo>
                      <a:pt x="6934" y="74492"/>
                    </a:lnTo>
                    <a:lnTo>
                      <a:pt x="6934" y="72885"/>
                    </a:lnTo>
                    <a:lnTo>
                      <a:pt x="6954" y="70031"/>
                    </a:lnTo>
                    <a:lnTo>
                      <a:pt x="6954" y="68424"/>
                    </a:lnTo>
                    <a:lnTo>
                      <a:pt x="6954" y="65570"/>
                    </a:lnTo>
                    <a:lnTo>
                      <a:pt x="6974" y="63942"/>
                    </a:lnTo>
                    <a:lnTo>
                      <a:pt x="6974" y="61089"/>
                    </a:lnTo>
                    <a:lnTo>
                      <a:pt x="6974" y="59481"/>
                    </a:lnTo>
                    <a:lnTo>
                      <a:pt x="6994" y="56628"/>
                    </a:lnTo>
                    <a:lnTo>
                      <a:pt x="6994" y="55020"/>
                    </a:lnTo>
                    <a:lnTo>
                      <a:pt x="6994" y="52167"/>
                    </a:lnTo>
                    <a:lnTo>
                      <a:pt x="7014" y="50559"/>
                    </a:lnTo>
                    <a:lnTo>
                      <a:pt x="7014" y="47706"/>
                    </a:lnTo>
                    <a:lnTo>
                      <a:pt x="7014" y="46098"/>
                    </a:lnTo>
                    <a:lnTo>
                      <a:pt x="7034" y="43225"/>
                    </a:lnTo>
                    <a:lnTo>
                      <a:pt x="7034" y="41617"/>
                    </a:lnTo>
                    <a:lnTo>
                      <a:pt x="7034" y="38764"/>
                    </a:lnTo>
                    <a:lnTo>
                      <a:pt x="7034" y="37156"/>
                    </a:lnTo>
                    <a:lnTo>
                      <a:pt x="7054" y="34302"/>
                    </a:lnTo>
                    <a:lnTo>
                      <a:pt x="7054" y="32675"/>
                    </a:lnTo>
                    <a:lnTo>
                      <a:pt x="7054" y="29841"/>
                    </a:lnTo>
                    <a:lnTo>
                      <a:pt x="7074" y="28214"/>
                    </a:lnTo>
                    <a:lnTo>
                      <a:pt x="7074" y="25360"/>
                    </a:lnTo>
                    <a:lnTo>
                      <a:pt x="7074" y="23753"/>
                    </a:lnTo>
                    <a:lnTo>
                      <a:pt x="7094" y="20899"/>
                    </a:lnTo>
                    <a:lnTo>
                      <a:pt x="7094" y="19292"/>
                    </a:lnTo>
                    <a:lnTo>
                      <a:pt x="7094" y="16438"/>
                    </a:lnTo>
                    <a:lnTo>
                      <a:pt x="7115" y="14810"/>
                    </a:lnTo>
                    <a:lnTo>
                      <a:pt x="7115" y="11957"/>
                    </a:lnTo>
                    <a:lnTo>
                      <a:pt x="7115" y="10349"/>
                    </a:lnTo>
                    <a:lnTo>
                      <a:pt x="7135" y="7496"/>
                    </a:lnTo>
                    <a:lnTo>
                      <a:pt x="7135" y="5888"/>
                    </a:lnTo>
                    <a:lnTo>
                      <a:pt x="7135" y="397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287707" y="1317796"/>
                <a:ext cx="294572" cy="170491"/>
              </a:xfrm>
              <a:custGeom>
                <a:rect b="b" l="l" r="r" t="t"/>
                <a:pathLst>
                  <a:path extrusionOk="0" h="7979" w="13786">
                    <a:moveTo>
                      <a:pt x="6872" y="1"/>
                    </a:moveTo>
                    <a:lnTo>
                      <a:pt x="0" y="3999"/>
                    </a:lnTo>
                    <a:lnTo>
                      <a:pt x="6913" y="7978"/>
                    </a:lnTo>
                    <a:lnTo>
                      <a:pt x="13785" y="399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1434117" y="1825744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1434544" y="1729997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1433262" y="2113009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1433262" y="220875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1432835" y="2304932"/>
                <a:ext cx="146859" cy="118974"/>
              </a:xfrm>
              <a:custGeom>
                <a:rect b="b" l="l" r="r" t="t"/>
                <a:pathLst>
                  <a:path extrusionOk="0" h="5568" w="6873">
                    <a:moveTo>
                      <a:pt x="6873" y="1"/>
                    </a:moveTo>
                    <a:lnTo>
                      <a:pt x="0" y="3959"/>
                    </a:lnTo>
                    <a:lnTo>
                      <a:pt x="0" y="5567"/>
                    </a:lnTo>
                    <a:lnTo>
                      <a:pt x="6873" y="158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1431104" y="2879013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1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1431531" y="2783265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1431531" y="2687517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1431959" y="2591769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432407" y="2496000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2" y="160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1432407" y="2400252"/>
                <a:ext cx="147286" cy="119402"/>
              </a:xfrm>
              <a:custGeom>
                <a:rect b="b" l="l" r="r" t="t"/>
                <a:pathLst>
                  <a:path extrusionOk="0" h="5588" w="6893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2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433689" y="2017261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433689" y="1921492"/>
                <a:ext cx="147286" cy="119402"/>
              </a:xfrm>
              <a:custGeom>
                <a:rect b="b" l="l" r="r" t="t"/>
                <a:pathLst>
                  <a:path extrusionOk="0" h="5588" w="6893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434544" y="1634249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1"/>
                    </a:moveTo>
                    <a:lnTo>
                      <a:pt x="21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434971" y="1538501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1435399" y="1442753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1283412" y="2875145"/>
                <a:ext cx="147714" cy="119829"/>
              </a:xfrm>
              <a:custGeom>
                <a:rect b="b" l="l" r="r" t="t"/>
                <a:pathLst>
                  <a:path extrusionOk="0" h="5608" w="6913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1283412" y="2779825"/>
                <a:ext cx="148141" cy="119829"/>
              </a:xfrm>
              <a:custGeom>
                <a:rect b="b" l="l" r="r" t="t"/>
                <a:pathLst>
                  <a:path extrusionOk="0" h="5608" w="6933">
                    <a:moveTo>
                      <a:pt x="0" y="1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1283839" y="2684077"/>
                <a:ext cx="148141" cy="120256"/>
              </a:xfrm>
              <a:custGeom>
                <a:rect b="b" l="l" r="r" t="t"/>
                <a:pathLst>
                  <a:path extrusionOk="0" h="5628" w="6933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1284266" y="2588757"/>
                <a:ext cx="147714" cy="119808"/>
              </a:xfrm>
              <a:custGeom>
                <a:rect b="b" l="l" r="r" t="t"/>
                <a:pathLst>
                  <a:path extrusionOk="0" h="5607" w="6913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1284266" y="2493436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1284694" y="2398116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1284694" y="2302368"/>
                <a:ext cx="148162" cy="120235"/>
              </a:xfrm>
              <a:custGeom>
                <a:rect b="b" l="l" r="r" t="t"/>
                <a:pathLst>
                  <a:path extrusionOk="0" h="5627" w="6934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27"/>
                    </a:lnTo>
                    <a:lnTo>
                      <a:pt x="6933" y="40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1285121" y="2207047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1285548" y="2111727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1285548" y="2015958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21" y="1"/>
                    </a:moveTo>
                    <a:lnTo>
                      <a:pt x="1" y="1629"/>
                    </a:lnTo>
                    <a:lnTo>
                      <a:pt x="6933" y="5627"/>
                    </a:lnTo>
                    <a:lnTo>
                      <a:pt x="6933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1285976" y="1920638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1286403" y="1825317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1286403" y="1729997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1" y="1"/>
                    </a:moveTo>
                    <a:lnTo>
                      <a:pt x="1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1286831" y="1634249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1287258" y="1538928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1287258" y="1443608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1" y="0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>
              <a:off x="8066932" y="1395016"/>
              <a:ext cx="299295" cy="1717520"/>
              <a:chOff x="2362007" y="1014341"/>
              <a:chExt cx="299295" cy="171752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2509720" y="1099341"/>
                <a:ext cx="151154" cy="1632520"/>
              </a:xfrm>
              <a:custGeom>
                <a:rect b="b" l="l" r="r" t="t"/>
                <a:pathLst>
                  <a:path extrusionOk="0" h="76402" w="7074">
                    <a:moveTo>
                      <a:pt x="7074" y="1"/>
                    </a:moveTo>
                    <a:lnTo>
                      <a:pt x="221" y="4020"/>
                    </a:lnTo>
                    <a:lnTo>
                      <a:pt x="201" y="5848"/>
                    </a:lnTo>
                    <a:lnTo>
                      <a:pt x="201" y="7456"/>
                    </a:lnTo>
                    <a:lnTo>
                      <a:pt x="201" y="10330"/>
                    </a:lnTo>
                    <a:lnTo>
                      <a:pt x="201" y="11937"/>
                    </a:lnTo>
                    <a:lnTo>
                      <a:pt x="181" y="14811"/>
                    </a:lnTo>
                    <a:lnTo>
                      <a:pt x="181" y="16418"/>
                    </a:lnTo>
                    <a:lnTo>
                      <a:pt x="181" y="19292"/>
                    </a:lnTo>
                    <a:lnTo>
                      <a:pt x="161" y="20900"/>
                    </a:lnTo>
                    <a:lnTo>
                      <a:pt x="161" y="23773"/>
                    </a:lnTo>
                    <a:lnTo>
                      <a:pt x="161" y="25381"/>
                    </a:lnTo>
                    <a:lnTo>
                      <a:pt x="141" y="28254"/>
                    </a:lnTo>
                    <a:lnTo>
                      <a:pt x="141" y="29862"/>
                    </a:lnTo>
                    <a:lnTo>
                      <a:pt x="141" y="32715"/>
                    </a:lnTo>
                    <a:lnTo>
                      <a:pt x="121" y="34343"/>
                    </a:lnTo>
                    <a:lnTo>
                      <a:pt x="121" y="37197"/>
                    </a:lnTo>
                    <a:lnTo>
                      <a:pt x="121" y="38824"/>
                    </a:lnTo>
                    <a:lnTo>
                      <a:pt x="101" y="41698"/>
                    </a:lnTo>
                    <a:lnTo>
                      <a:pt x="101" y="43305"/>
                    </a:lnTo>
                    <a:lnTo>
                      <a:pt x="101" y="46179"/>
                    </a:lnTo>
                    <a:lnTo>
                      <a:pt x="81" y="47787"/>
                    </a:lnTo>
                    <a:lnTo>
                      <a:pt x="81" y="50660"/>
                    </a:lnTo>
                    <a:lnTo>
                      <a:pt x="81" y="52268"/>
                    </a:lnTo>
                    <a:lnTo>
                      <a:pt x="60" y="55141"/>
                    </a:lnTo>
                    <a:lnTo>
                      <a:pt x="60" y="56749"/>
                    </a:lnTo>
                    <a:lnTo>
                      <a:pt x="60" y="59622"/>
                    </a:lnTo>
                    <a:lnTo>
                      <a:pt x="40" y="61230"/>
                    </a:lnTo>
                    <a:lnTo>
                      <a:pt x="40" y="64104"/>
                    </a:lnTo>
                    <a:lnTo>
                      <a:pt x="40" y="65711"/>
                    </a:lnTo>
                    <a:lnTo>
                      <a:pt x="20" y="68565"/>
                    </a:lnTo>
                    <a:lnTo>
                      <a:pt x="20" y="70192"/>
                    </a:lnTo>
                    <a:lnTo>
                      <a:pt x="20" y="73066"/>
                    </a:lnTo>
                    <a:lnTo>
                      <a:pt x="20" y="74673"/>
                    </a:lnTo>
                    <a:lnTo>
                      <a:pt x="0" y="76402"/>
                    </a:lnTo>
                    <a:lnTo>
                      <a:pt x="6873" y="72403"/>
                    </a:lnTo>
                    <a:lnTo>
                      <a:pt x="6893" y="70715"/>
                    </a:lnTo>
                    <a:lnTo>
                      <a:pt x="6893" y="69087"/>
                    </a:lnTo>
                    <a:lnTo>
                      <a:pt x="6893" y="66234"/>
                    </a:lnTo>
                    <a:lnTo>
                      <a:pt x="6893" y="64606"/>
                    </a:lnTo>
                    <a:lnTo>
                      <a:pt x="6913" y="61752"/>
                    </a:lnTo>
                    <a:lnTo>
                      <a:pt x="6913" y="60125"/>
                    </a:lnTo>
                    <a:lnTo>
                      <a:pt x="6913" y="57271"/>
                    </a:lnTo>
                    <a:lnTo>
                      <a:pt x="6933" y="55644"/>
                    </a:lnTo>
                    <a:lnTo>
                      <a:pt x="6933" y="52770"/>
                    </a:lnTo>
                    <a:lnTo>
                      <a:pt x="6933" y="51162"/>
                    </a:lnTo>
                    <a:lnTo>
                      <a:pt x="6953" y="48289"/>
                    </a:lnTo>
                    <a:lnTo>
                      <a:pt x="6953" y="46681"/>
                    </a:lnTo>
                    <a:lnTo>
                      <a:pt x="6953" y="43828"/>
                    </a:lnTo>
                    <a:lnTo>
                      <a:pt x="6973" y="42200"/>
                    </a:lnTo>
                    <a:lnTo>
                      <a:pt x="6973" y="39347"/>
                    </a:lnTo>
                    <a:lnTo>
                      <a:pt x="6973" y="37719"/>
                    </a:lnTo>
                    <a:lnTo>
                      <a:pt x="6993" y="34866"/>
                    </a:lnTo>
                    <a:lnTo>
                      <a:pt x="6993" y="33238"/>
                    </a:lnTo>
                    <a:lnTo>
                      <a:pt x="6993" y="30384"/>
                    </a:lnTo>
                    <a:lnTo>
                      <a:pt x="6993" y="28757"/>
                    </a:lnTo>
                    <a:lnTo>
                      <a:pt x="7013" y="25903"/>
                    </a:lnTo>
                    <a:lnTo>
                      <a:pt x="7013" y="24275"/>
                    </a:lnTo>
                    <a:lnTo>
                      <a:pt x="7013" y="21422"/>
                    </a:lnTo>
                    <a:lnTo>
                      <a:pt x="7033" y="19794"/>
                    </a:lnTo>
                    <a:lnTo>
                      <a:pt x="7033" y="16941"/>
                    </a:lnTo>
                    <a:lnTo>
                      <a:pt x="7033" y="15313"/>
                    </a:lnTo>
                    <a:lnTo>
                      <a:pt x="7053" y="12440"/>
                    </a:lnTo>
                    <a:lnTo>
                      <a:pt x="7053" y="10832"/>
                    </a:lnTo>
                    <a:lnTo>
                      <a:pt x="7053" y="7979"/>
                    </a:lnTo>
                    <a:lnTo>
                      <a:pt x="7053" y="6351"/>
                    </a:lnTo>
                    <a:lnTo>
                      <a:pt x="7074" y="3497"/>
                    </a:lnTo>
                    <a:lnTo>
                      <a:pt x="7074" y="1870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2362007" y="1099341"/>
                <a:ext cx="152457" cy="1632520"/>
              </a:xfrm>
              <a:custGeom>
                <a:rect b="b" l="l" r="r" t="t"/>
                <a:pathLst>
                  <a:path extrusionOk="0" h="76402" w="7135">
                    <a:moveTo>
                      <a:pt x="201" y="1"/>
                    </a:moveTo>
                    <a:lnTo>
                      <a:pt x="201" y="1910"/>
                    </a:lnTo>
                    <a:lnTo>
                      <a:pt x="201" y="3517"/>
                    </a:lnTo>
                    <a:lnTo>
                      <a:pt x="181" y="6371"/>
                    </a:lnTo>
                    <a:lnTo>
                      <a:pt x="181" y="7999"/>
                    </a:lnTo>
                    <a:lnTo>
                      <a:pt x="181" y="10832"/>
                    </a:lnTo>
                    <a:lnTo>
                      <a:pt x="181" y="12460"/>
                    </a:lnTo>
                    <a:lnTo>
                      <a:pt x="161" y="15313"/>
                    </a:lnTo>
                    <a:lnTo>
                      <a:pt x="161" y="16921"/>
                    </a:lnTo>
                    <a:lnTo>
                      <a:pt x="161" y="19774"/>
                    </a:lnTo>
                    <a:lnTo>
                      <a:pt x="141" y="21402"/>
                    </a:lnTo>
                    <a:lnTo>
                      <a:pt x="141" y="24235"/>
                    </a:lnTo>
                    <a:lnTo>
                      <a:pt x="141" y="25863"/>
                    </a:lnTo>
                    <a:lnTo>
                      <a:pt x="121" y="28696"/>
                    </a:lnTo>
                    <a:lnTo>
                      <a:pt x="121" y="30324"/>
                    </a:lnTo>
                    <a:lnTo>
                      <a:pt x="121" y="33178"/>
                    </a:lnTo>
                    <a:lnTo>
                      <a:pt x="101" y="34785"/>
                    </a:lnTo>
                    <a:lnTo>
                      <a:pt x="101" y="37639"/>
                    </a:lnTo>
                    <a:lnTo>
                      <a:pt x="101" y="39266"/>
                    </a:lnTo>
                    <a:lnTo>
                      <a:pt x="81" y="42100"/>
                    </a:lnTo>
                    <a:lnTo>
                      <a:pt x="81" y="43727"/>
                    </a:lnTo>
                    <a:lnTo>
                      <a:pt x="81" y="46581"/>
                    </a:lnTo>
                    <a:lnTo>
                      <a:pt x="61" y="48188"/>
                    </a:lnTo>
                    <a:lnTo>
                      <a:pt x="61" y="51042"/>
                    </a:lnTo>
                    <a:lnTo>
                      <a:pt x="61" y="52649"/>
                    </a:lnTo>
                    <a:lnTo>
                      <a:pt x="41" y="55503"/>
                    </a:lnTo>
                    <a:lnTo>
                      <a:pt x="41" y="57111"/>
                    </a:lnTo>
                    <a:lnTo>
                      <a:pt x="41" y="59964"/>
                    </a:lnTo>
                    <a:lnTo>
                      <a:pt x="41" y="61572"/>
                    </a:lnTo>
                    <a:lnTo>
                      <a:pt x="21" y="64445"/>
                    </a:lnTo>
                    <a:lnTo>
                      <a:pt x="21" y="66053"/>
                    </a:lnTo>
                    <a:lnTo>
                      <a:pt x="0" y="68906"/>
                    </a:lnTo>
                    <a:lnTo>
                      <a:pt x="0" y="70514"/>
                    </a:lnTo>
                    <a:lnTo>
                      <a:pt x="0" y="72403"/>
                    </a:lnTo>
                    <a:lnTo>
                      <a:pt x="6913" y="76402"/>
                    </a:lnTo>
                    <a:lnTo>
                      <a:pt x="6933" y="74513"/>
                    </a:lnTo>
                    <a:lnTo>
                      <a:pt x="6933" y="72905"/>
                    </a:lnTo>
                    <a:lnTo>
                      <a:pt x="6933" y="70052"/>
                    </a:lnTo>
                    <a:lnTo>
                      <a:pt x="6933" y="68444"/>
                    </a:lnTo>
                    <a:lnTo>
                      <a:pt x="6953" y="65591"/>
                    </a:lnTo>
                    <a:lnTo>
                      <a:pt x="6953" y="63963"/>
                    </a:lnTo>
                    <a:lnTo>
                      <a:pt x="6953" y="61109"/>
                    </a:lnTo>
                    <a:lnTo>
                      <a:pt x="6973" y="59502"/>
                    </a:lnTo>
                    <a:lnTo>
                      <a:pt x="6973" y="56648"/>
                    </a:lnTo>
                    <a:lnTo>
                      <a:pt x="6973" y="55041"/>
                    </a:lnTo>
                    <a:lnTo>
                      <a:pt x="6994" y="52187"/>
                    </a:lnTo>
                    <a:lnTo>
                      <a:pt x="6994" y="50580"/>
                    </a:lnTo>
                    <a:lnTo>
                      <a:pt x="6994" y="47726"/>
                    </a:lnTo>
                    <a:lnTo>
                      <a:pt x="7014" y="46119"/>
                    </a:lnTo>
                    <a:lnTo>
                      <a:pt x="7014" y="43245"/>
                    </a:lnTo>
                    <a:lnTo>
                      <a:pt x="7014" y="41637"/>
                    </a:lnTo>
                    <a:lnTo>
                      <a:pt x="7034" y="38784"/>
                    </a:lnTo>
                    <a:lnTo>
                      <a:pt x="7034" y="37176"/>
                    </a:lnTo>
                    <a:lnTo>
                      <a:pt x="7034" y="34323"/>
                    </a:lnTo>
                    <a:lnTo>
                      <a:pt x="7054" y="32695"/>
                    </a:lnTo>
                    <a:lnTo>
                      <a:pt x="7054" y="29862"/>
                    </a:lnTo>
                    <a:lnTo>
                      <a:pt x="7054" y="28234"/>
                    </a:lnTo>
                    <a:lnTo>
                      <a:pt x="7074" y="25381"/>
                    </a:lnTo>
                    <a:lnTo>
                      <a:pt x="7074" y="23773"/>
                    </a:lnTo>
                    <a:lnTo>
                      <a:pt x="7074" y="20920"/>
                    </a:lnTo>
                    <a:lnTo>
                      <a:pt x="7094" y="19312"/>
                    </a:lnTo>
                    <a:lnTo>
                      <a:pt x="7094" y="16459"/>
                    </a:lnTo>
                    <a:lnTo>
                      <a:pt x="7094" y="14831"/>
                    </a:lnTo>
                    <a:lnTo>
                      <a:pt x="7114" y="11977"/>
                    </a:lnTo>
                    <a:lnTo>
                      <a:pt x="7114" y="10370"/>
                    </a:lnTo>
                    <a:lnTo>
                      <a:pt x="7114" y="7516"/>
                    </a:lnTo>
                    <a:lnTo>
                      <a:pt x="7114" y="5909"/>
                    </a:lnTo>
                    <a:lnTo>
                      <a:pt x="7134" y="4020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2366302" y="1014341"/>
                <a:ext cx="295000" cy="170470"/>
              </a:xfrm>
              <a:custGeom>
                <a:rect b="b" l="l" r="r" t="t"/>
                <a:pathLst>
                  <a:path extrusionOk="0" h="7978" w="13806">
                    <a:moveTo>
                      <a:pt x="6873" y="0"/>
                    </a:moveTo>
                    <a:lnTo>
                      <a:pt x="0" y="3999"/>
                    </a:lnTo>
                    <a:lnTo>
                      <a:pt x="6933" y="7978"/>
                    </a:lnTo>
                    <a:lnTo>
                      <a:pt x="13806" y="399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2513139" y="1522289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5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2513139" y="1426541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2512284" y="1809532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1" y="396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2511857" y="1905280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1" y="398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2511430" y="2001049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2510148" y="257555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6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510148" y="2479788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6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510575" y="2384040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2510575" y="2288293"/>
                <a:ext cx="147286" cy="119380"/>
              </a:xfrm>
              <a:custGeom>
                <a:rect b="b" l="l" r="r" t="t"/>
                <a:pathLst>
                  <a:path extrusionOk="0" h="5587" w="6893">
                    <a:moveTo>
                      <a:pt x="6893" y="1"/>
                    </a:moveTo>
                    <a:lnTo>
                      <a:pt x="2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2511002" y="2192545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2511430" y="209679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2512284" y="1713785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2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2512712" y="1618037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2513567" y="1330794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6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2514015" y="1235024"/>
                <a:ext cx="146431" cy="119402"/>
              </a:xfrm>
              <a:custGeom>
                <a:rect b="b" l="l" r="r" t="t"/>
                <a:pathLst>
                  <a:path extrusionOk="0" h="5588" w="6853">
                    <a:moveTo>
                      <a:pt x="685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52" y="1629"/>
                    </a:lnTo>
                    <a:lnTo>
                      <a:pt x="6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2514015" y="1139277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2362007" y="2571690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2362434" y="2476369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2362862" y="2380622"/>
                <a:ext cx="147735" cy="120235"/>
              </a:xfrm>
              <a:custGeom>
                <a:rect b="b" l="l" r="r" t="t"/>
                <a:pathLst>
                  <a:path extrusionOk="0" h="562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2362862" y="2285280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1" y="1"/>
                    </a:moveTo>
                    <a:lnTo>
                      <a:pt x="1" y="1609"/>
                    </a:lnTo>
                    <a:lnTo>
                      <a:pt x="691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2363289" y="2189959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2363289" y="2094639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2363716" y="1998891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27"/>
                    </a:lnTo>
                    <a:lnTo>
                      <a:pt x="6934" y="40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2364144" y="1903571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2364144" y="1808250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2364592" y="1712503"/>
                <a:ext cx="148141" cy="120235"/>
              </a:xfrm>
              <a:custGeom>
                <a:rect b="b" l="l" r="r" t="t"/>
                <a:pathLst>
                  <a:path extrusionOk="0" h="5627" w="693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2365020" y="1617182"/>
                <a:ext cx="147714" cy="120235"/>
              </a:xfrm>
              <a:custGeom>
                <a:rect b="b" l="l" r="r" t="t"/>
                <a:pathLst>
                  <a:path extrusionOk="0" h="5627" w="691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2365020" y="1521862"/>
                <a:ext cx="148141" cy="119808"/>
              </a:xfrm>
              <a:custGeom>
                <a:rect b="b" l="l" r="r" t="t"/>
                <a:pathLst>
                  <a:path extrusionOk="0" h="5607" w="6933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2365447" y="1426541"/>
                <a:ext cx="148141" cy="119808"/>
              </a:xfrm>
              <a:custGeom>
                <a:rect b="b" l="l" r="r" t="t"/>
                <a:pathLst>
                  <a:path extrusionOk="0" h="5607" w="6933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2365874" y="1330794"/>
                <a:ext cx="147714" cy="120235"/>
              </a:xfrm>
              <a:custGeom>
                <a:rect b="b" l="l" r="r" t="t"/>
                <a:pathLst>
                  <a:path extrusionOk="0" h="5627" w="691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2365874" y="1235452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0" y="1"/>
                    </a:moveTo>
                    <a:lnTo>
                      <a:pt x="0" y="1629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2366302" y="1140131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16"/>
            <p:cNvGrpSpPr/>
            <p:nvPr/>
          </p:nvGrpSpPr>
          <p:grpSpPr>
            <a:xfrm>
              <a:off x="6677749" y="836492"/>
              <a:ext cx="708803" cy="1976996"/>
              <a:chOff x="6139827" y="622833"/>
              <a:chExt cx="728247" cy="2031230"/>
            </a:xfrm>
          </p:grpSpPr>
          <p:grpSp>
            <p:nvGrpSpPr>
              <p:cNvPr id="374" name="Google Shape;374;p16"/>
              <p:cNvGrpSpPr/>
              <p:nvPr/>
            </p:nvGrpSpPr>
            <p:grpSpPr>
              <a:xfrm>
                <a:off x="6139827" y="1179555"/>
                <a:ext cx="728247" cy="1474507"/>
                <a:chOff x="4326427" y="1908743"/>
                <a:chExt cx="728247" cy="1474507"/>
              </a:xfrm>
            </p:grpSpPr>
            <p:sp>
              <p:nvSpPr>
                <p:cNvPr id="375" name="Google Shape;375;p16"/>
                <p:cNvSpPr/>
                <p:nvPr/>
              </p:nvSpPr>
              <p:spPr>
                <a:xfrm>
                  <a:off x="4992388" y="250128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1"/>
                      </a:moveTo>
                      <a:lnTo>
                        <a:pt x="81" y="1628"/>
                      </a:lnTo>
                      <a:lnTo>
                        <a:pt x="0" y="31389"/>
                      </a:lnTo>
                      <a:lnTo>
                        <a:pt x="2834" y="29741"/>
                      </a:lnTo>
                      <a:lnTo>
                        <a:pt x="2914" y="1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4931832" y="250128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81" y="1"/>
                      </a:moveTo>
                      <a:lnTo>
                        <a:pt x="1" y="29741"/>
                      </a:lnTo>
                      <a:lnTo>
                        <a:pt x="2834" y="31389"/>
                      </a:lnTo>
                      <a:lnTo>
                        <a:pt x="2915" y="1628"/>
                      </a:ln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4933563" y="2466071"/>
                  <a:ext cx="121111" cy="70021"/>
                </a:xfrm>
                <a:custGeom>
                  <a:rect b="b" l="l" r="r" t="t"/>
                  <a:pathLst>
                    <a:path extrusionOk="0" h="3277" w="5668">
                      <a:moveTo>
                        <a:pt x="2834" y="1"/>
                      </a:moveTo>
                      <a:lnTo>
                        <a:pt x="0" y="1649"/>
                      </a:lnTo>
                      <a:lnTo>
                        <a:pt x="2834" y="3276"/>
                      </a:lnTo>
                      <a:lnTo>
                        <a:pt x="5667" y="1649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>
                  <a:off x="4387389" y="250472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9"/>
                      </a:lnTo>
                      <a:lnTo>
                        <a:pt x="2814" y="2976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E630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4326427" y="2504725"/>
                  <a:ext cx="62692" cy="670704"/>
                </a:xfrm>
                <a:custGeom>
                  <a:rect b="b" l="l" r="r" t="t"/>
                  <a:pathLst>
                    <a:path extrusionOk="0" h="31389" w="2934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54" y="31389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4328136" y="2469939"/>
                  <a:ext cx="121538" cy="70021"/>
                </a:xfrm>
                <a:custGeom>
                  <a:rect b="b" l="l" r="r" t="t"/>
                  <a:pathLst>
                    <a:path extrusionOk="0" h="3277" w="568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54" y="3276"/>
                      </a:lnTo>
                      <a:lnTo>
                        <a:pt x="568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4693542" y="2085217"/>
                  <a:ext cx="306602" cy="1260255"/>
                </a:xfrm>
                <a:custGeom>
                  <a:rect b="b" l="l" r="r" t="t"/>
                  <a:pathLst>
                    <a:path extrusionOk="0" h="58980" w="14349">
                      <a:moveTo>
                        <a:pt x="14348" y="1"/>
                      </a:moveTo>
                      <a:lnTo>
                        <a:pt x="141" y="8260"/>
                      </a:lnTo>
                      <a:lnTo>
                        <a:pt x="0" y="58979"/>
                      </a:lnTo>
                      <a:lnTo>
                        <a:pt x="0" y="58979"/>
                      </a:lnTo>
                      <a:lnTo>
                        <a:pt x="14207" y="50720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4387816" y="2085217"/>
                  <a:ext cx="308739" cy="1260255"/>
                </a:xfrm>
                <a:custGeom>
                  <a:rect b="b" l="l" r="r" t="t"/>
                  <a:pathLst>
                    <a:path extrusionOk="0" h="58980" w="14449">
                      <a:moveTo>
                        <a:pt x="161" y="1"/>
                      </a:moveTo>
                      <a:lnTo>
                        <a:pt x="1" y="50720"/>
                      </a:lnTo>
                      <a:lnTo>
                        <a:pt x="14308" y="58979"/>
                      </a:lnTo>
                      <a:lnTo>
                        <a:pt x="14449" y="8260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4391256" y="1908743"/>
                  <a:ext cx="608888" cy="352970"/>
                </a:xfrm>
                <a:custGeom>
                  <a:rect b="b" l="l" r="r" t="t"/>
                  <a:pathLst>
                    <a:path extrusionOk="0" h="16519" w="28496">
                      <a:moveTo>
                        <a:pt x="14208" y="1"/>
                      </a:moveTo>
                      <a:lnTo>
                        <a:pt x="0" y="8260"/>
                      </a:lnTo>
                      <a:lnTo>
                        <a:pt x="14288" y="16519"/>
                      </a:lnTo>
                      <a:lnTo>
                        <a:pt x="28495" y="8260"/>
                      </a:lnTo>
                      <a:lnTo>
                        <a:pt x="14208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4810337" y="2703101"/>
                  <a:ext cx="24487" cy="110790"/>
                </a:xfrm>
                <a:custGeom>
                  <a:rect b="b" l="l" r="r" t="t"/>
                  <a:pathLst>
                    <a:path extrusionOk="0" h="5185" w="1146">
                      <a:moveTo>
                        <a:pt x="1125" y="0"/>
                      </a:moveTo>
                      <a:lnTo>
                        <a:pt x="0" y="643"/>
                      </a:lnTo>
                      <a:lnTo>
                        <a:pt x="0" y="5185"/>
                      </a:lnTo>
                      <a:lnTo>
                        <a:pt x="1146" y="454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4810764" y="2859383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1126" y="1"/>
                      </a:moveTo>
                      <a:lnTo>
                        <a:pt x="0" y="644"/>
                      </a:lnTo>
                      <a:lnTo>
                        <a:pt x="0" y="5205"/>
                      </a:lnTo>
                      <a:lnTo>
                        <a:pt x="1146" y="454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4811192" y="3015686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1126" y="0"/>
                      </a:moveTo>
                      <a:lnTo>
                        <a:pt x="0" y="663"/>
                      </a:lnTo>
                      <a:lnTo>
                        <a:pt x="0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4859717" y="2674746"/>
                  <a:ext cx="24060" cy="111239"/>
                </a:xfrm>
                <a:custGeom>
                  <a:rect b="b" l="l" r="r" t="t"/>
                  <a:pathLst>
                    <a:path extrusionOk="0" h="5206" w="1126">
                      <a:moveTo>
                        <a:pt x="1125" y="1"/>
                      </a:moveTo>
                      <a:lnTo>
                        <a:pt x="0" y="664"/>
                      </a:lnTo>
                      <a:lnTo>
                        <a:pt x="0" y="5205"/>
                      </a:lnTo>
                      <a:lnTo>
                        <a:pt x="1125" y="4542"/>
                      </a:lnTo>
                      <a:lnTo>
                        <a:pt x="11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6"/>
                <p:cNvSpPr/>
                <p:nvPr/>
              </p:nvSpPr>
              <p:spPr>
                <a:xfrm>
                  <a:off x="4860144" y="2831477"/>
                  <a:ext cx="24060" cy="110790"/>
                </a:xfrm>
                <a:custGeom>
                  <a:rect b="b" l="l" r="r" t="t"/>
                  <a:pathLst>
                    <a:path extrusionOk="0" h="5185" w="1126">
                      <a:moveTo>
                        <a:pt x="1125" y="0"/>
                      </a:moveTo>
                      <a:lnTo>
                        <a:pt x="0" y="644"/>
                      </a:lnTo>
                      <a:lnTo>
                        <a:pt x="0" y="5185"/>
                      </a:lnTo>
                      <a:lnTo>
                        <a:pt x="1125" y="454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6"/>
                <p:cNvSpPr/>
                <p:nvPr/>
              </p:nvSpPr>
              <p:spPr>
                <a:xfrm>
                  <a:off x="4860572" y="2987780"/>
                  <a:ext cx="24060" cy="111218"/>
                </a:xfrm>
                <a:custGeom>
                  <a:rect b="b" l="l" r="r" t="t"/>
                  <a:pathLst>
                    <a:path extrusionOk="0" h="5205" w="1126">
                      <a:moveTo>
                        <a:pt x="1126" y="0"/>
                      </a:moveTo>
                      <a:lnTo>
                        <a:pt x="0" y="643"/>
                      </a:lnTo>
                      <a:lnTo>
                        <a:pt x="0" y="5205"/>
                      </a:lnTo>
                      <a:lnTo>
                        <a:pt x="1126" y="4541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4553136" y="2702225"/>
                  <a:ext cx="24487" cy="110812"/>
                </a:xfrm>
                <a:custGeom>
                  <a:rect b="b" l="l" r="r" t="t"/>
                  <a:pathLst>
                    <a:path extrusionOk="0" h="5186" w="1146">
                      <a:moveTo>
                        <a:pt x="20" y="1"/>
                      </a:moveTo>
                      <a:lnTo>
                        <a:pt x="0" y="4542"/>
                      </a:lnTo>
                      <a:lnTo>
                        <a:pt x="1126" y="5185"/>
                      </a:lnTo>
                      <a:lnTo>
                        <a:pt x="1146" y="64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4552709" y="2858528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0" y="0"/>
                      </a:moveTo>
                      <a:lnTo>
                        <a:pt x="0" y="4542"/>
                      </a:lnTo>
                      <a:lnTo>
                        <a:pt x="1125" y="5205"/>
                      </a:lnTo>
                      <a:lnTo>
                        <a:pt x="1146" y="64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4552282" y="3014831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20" y="0"/>
                      </a:moveTo>
                      <a:lnTo>
                        <a:pt x="0" y="4541"/>
                      </a:lnTo>
                      <a:lnTo>
                        <a:pt x="1125" y="5205"/>
                      </a:lnTo>
                      <a:lnTo>
                        <a:pt x="1145" y="66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4500743" y="2677759"/>
                  <a:ext cx="24509" cy="110790"/>
                </a:xfrm>
                <a:custGeom>
                  <a:rect b="b" l="l" r="r" t="t"/>
                  <a:pathLst>
                    <a:path extrusionOk="0" h="5185" w="1147">
                      <a:moveTo>
                        <a:pt x="21" y="1"/>
                      </a:moveTo>
                      <a:lnTo>
                        <a:pt x="1" y="4542"/>
                      </a:lnTo>
                      <a:lnTo>
                        <a:pt x="1146" y="5185"/>
                      </a:lnTo>
                      <a:lnTo>
                        <a:pt x="1146" y="644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4500316" y="2834062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21" y="0"/>
                      </a:moveTo>
                      <a:lnTo>
                        <a:pt x="1" y="4542"/>
                      </a:lnTo>
                      <a:lnTo>
                        <a:pt x="1126" y="5205"/>
                      </a:lnTo>
                      <a:lnTo>
                        <a:pt x="1146" y="64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4499888" y="2990344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1" y="1"/>
                      </a:moveTo>
                      <a:lnTo>
                        <a:pt x="0" y="4542"/>
                      </a:lnTo>
                      <a:lnTo>
                        <a:pt x="1146" y="5205"/>
                      </a:lnTo>
                      <a:lnTo>
                        <a:pt x="1146" y="664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4754504" y="2712545"/>
                  <a:ext cx="61859" cy="670704"/>
                </a:xfrm>
                <a:custGeom>
                  <a:rect b="b" l="l" r="r" t="t"/>
                  <a:pathLst>
                    <a:path extrusionOk="0" h="31389" w="2895">
                      <a:moveTo>
                        <a:pt x="289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14" y="29761"/>
                      </a:lnTo>
                      <a:lnTo>
                        <a:pt x="289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4693542" y="2712545"/>
                  <a:ext cx="62714" cy="670704"/>
                </a:xfrm>
                <a:custGeom>
                  <a:rect b="b" l="l" r="r" t="t"/>
                  <a:pathLst>
                    <a:path extrusionOk="0" h="31389" w="2935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54" y="31388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6"/>
                <p:cNvSpPr/>
                <p:nvPr/>
              </p:nvSpPr>
              <p:spPr>
                <a:xfrm>
                  <a:off x="4695252" y="2677759"/>
                  <a:ext cx="121111" cy="70000"/>
                </a:xfrm>
                <a:custGeom>
                  <a:rect b="b" l="l" r="r" t="t"/>
                  <a:pathLst>
                    <a:path extrusionOk="0" h="3276" w="566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54" y="3276"/>
                      </a:lnTo>
                      <a:lnTo>
                        <a:pt x="566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6"/>
                <p:cNvSpPr/>
                <p:nvPr/>
              </p:nvSpPr>
              <p:spPr>
                <a:xfrm>
                  <a:off x="4992388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0" y="31388"/>
                      </a:lnTo>
                      <a:lnTo>
                        <a:pt x="2834" y="2974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6"/>
                <p:cNvSpPr/>
                <p:nvPr/>
              </p:nvSpPr>
              <p:spPr>
                <a:xfrm>
                  <a:off x="4931832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81" y="0"/>
                      </a:moveTo>
                      <a:lnTo>
                        <a:pt x="1" y="29741"/>
                      </a:lnTo>
                      <a:lnTo>
                        <a:pt x="2834" y="31388"/>
                      </a:lnTo>
                      <a:lnTo>
                        <a:pt x="2915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6"/>
                <p:cNvSpPr/>
                <p:nvPr/>
              </p:nvSpPr>
              <p:spPr>
                <a:xfrm>
                  <a:off x="4933563" y="2536498"/>
                  <a:ext cx="121111" cy="70427"/>
                </a:xfrm>
                <a:custGeom>
                  <a:rect b="b" l="l" r="r" t="t"/>
                  <a:pathLst>
                    <a:path extrusionOk="0" h="3296" w="5668">
                      <a:moveTo>
                        <a:pt x="2834" y="0"/>
                      </a:moveTo>
                      <a:lnTo>
                        <a:pt x="0" y="1648"/>
                      </a:lnTo>
                      <a:lnTo>
                        <a:pt x="2834" y="3296"/>
                      </a:lnTo>
                      <a:lnTo>
                        <a:pt x="5667" y="1648"/>
                      </a:lnTo>
                      <a:lnTo>
                        <a:pt x="2834" y="0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6"/>
                <p:cNvSpPr/>
                <p:nvPr/>
              </p:nvSpPr>
              <p:spPr>
                <a:xfrm>
                  <a:off x="4631277" y="271254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34" y="2976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6"/>
                <p:cNvSpPr/>
                <p:nvPr/>
              </p:nvSpPr>
              <p:spPr>
                <a:xfrm>
                  <a:off x="4570743" y="2712545"/>
                  <a:ext cx="62265" cy="670704"/>
                </a:xfrm>
                <a:custGeom>
                  <a:rect b="b" l="l" r="r" t="t"/>
                  <a:pathLst>
                    <a:path extrusionOk="0" h="31389" w="2914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34" y="31388"/>
                      </a:lnTo>
                      <a:lnTo>
                        <a:pt x="291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6"/>
                <p:cNvSpPr/>
                <p:nvPr/>
              </p:nvSpPr>
              <p:spPr>
                <a:xfrm>
                  <a:off x="4572452" y="2677759"/>
                  <a:ext cx="121111" cy="70000"/>
                </a:xfrm>
                <a:custGeom>
                  <a:rect b="b" l="l" r="r" t="t"/>
                  <a:pathLst>
                    <a:path extrusionOk="0" h="3276" w="566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34" y="3276"/>
                      </a:lnTo>
                      <a:lnTo>
                        <a:pt x="566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6"/>
                <p:cNvSpPr/>
                <p:nvPr/>
              </p:nvSpPr>
              <p:spPr>
                <a:xfrm>
                  <a:off x="4387389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14" y="2974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6"/>
                <p:cNvSpPr/>
                <p:nvPr/>
              </p:nvSpPr>
              <p:spPr>
                <a:xfrm>
                  <a:off x="4326427" y="2571712"/>
                  <a:ext cx="62692" cy="670704"/>
                </a:xfrm>
                <a:custGeom>
                  <a:rect b="b" l="l" r="r" t="t"/>
                  <a:pathLst>
                    <a:path extrusionOk="0" h="31389" w="2934">
                      <a:moveTo>
                        <a:pt x="81" y="0"/>
                      </a:moveTo>
                      <a:lnTo>
                        <a:pt x="0" y="29741"/>
                      </a:lnTo>
                      <a:lnTo>
                        <a:pt x="2854" y="31388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6"/>
                <p:cNvSpPr/>
                <p:nvPr/>
              </p:nvSpPr>
              <p:spPr>
                <a:xfrm>
                  <a:off x="4328136" y="2536498"/>
                  <a:ext cx="121538" cy="70427"/>
                </a:xfrm>
                <a:custGeom>
                  <a:rect b="b" l="l" r="r" t="t"/>
                  <a:pathLst>
                    <a:path extrusionOk="0" h="3296" w="5688">
                      <a:moveTo>
                        <a:pt x="2834" y="0"/>
                      </a:moveTo>
                      <a:lnTo>
                        <a:pt x="1" y="1648"/>
                      </a:lnTo>
                      <a:lnTo>
                        <a:pt x="2854" y="3296"/>
                      </a:lnTo>
                      <a:lnTo>
                        <a:pt x="5687" y="1648"/>
                      </a:lnTo>
                      <a:lnTo>
                        <a:pt x="2834" y="0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6"/>
                <p:cNvSpPr/>
                <p:nvPr/>
              </p:nvSpPr>
              <p:spPr>
                <a:xfrm>
                  <a:off x="4725743" y="2233785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5024" y="0"/>
                      </a:moveTo>
                      <a:lnTo>
                        <a:pt x="0" y="2894"/>
                      </a:lnTo>
                      <a:lnTo>
                        <a:pt x="0" y="7456"/>
                      </a:lnTo>
                      <a:lnTo>
                        <a:pt x="5024" y="4803"/>
                      </a:lnTo>
                      <a:lnTo>
                        <a:pt x="5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6"/>
                <p:cNvSpPr/>
                <p:nvPr/>
              </p:nvSpPr>
              <p:spPr>
                <a:xfrm>
                  <a:off x="4553991" y="2232930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0" y="0"/>
                      </a:moveTo>
                      <a:lnTo>
                        <a:pt x="0" y="4803"/>
                      </a:lnTo>
                      <a:lnTo>
                        <a:pt x="5024" y="7455"/>
                      </a:lnTo>
                      <a:lnTo>
                        <a:pt x="5024" y="28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6"/>
                <p:cNvSpPr/>
                <p:nvPr/>
              </p:nvSpPr>
              <p:spPr>
                <a:xfrm>
                  <a:off x="4419162" y="2157781"/>
                  <a:ext cx="107372" cy="158889"/>
                </a:xfrm>
                <a:custGeom>
                  <a:rect b="b" l="l" r="r" t="t"/>
                  <a:pathLst>
                    <a:path extrusionOk="0" h="7436" w="5025">
                      <a:moveTo>
                        <a:pt x="1" y="1"/>
                      </a:moveTo>
                      <a:lnTo>
                        <a:pt x="1" y="4803"/>
                      </a:lnTo>
                      <a:lnTo>
                        <a:pt x="5004" y="7436"/>
                      </a:lnTo>
                      <a:lnTo>
                        <a:pt x="5024" y="289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4553991" y="2389212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0" y="1"/>
                      </a:moveTo>
                      <a:lnTo>
                        <a:pt x="0" y="4824"/>
                      </a:lnTo>
                      <a:lnTo>
                        <a:pt x="5024" y="7456"/>
                      </a:lnTo>
                      <a:lnTo>
                        <a:pt x="5024" y="29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4483564" y="2507289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1" y="1"/>
                      </a:moveTo>
                      <a:lnTo>
                        <a:pt x="1" y="4804"/>
                      </a:lnTo>
                      <a:lnTo>
                        <a:pt x="5025" y="7456"/>
                      </a:lnTo>
                      <a:lnTo>
                        <a:pt x="5025" y="291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4419162" y="2314084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1" y="0"/>
                      </a:moveTo>
                      <a:lnTo>
                        <a:pt x="1" y="4803"/>
                      </a:lnTo>
                      <a:lnTo>
                        <a:pt x="5004" y="7455"/>
                      </a:lnTo>
                      <a:lnTo>
                        <a:pt x="5024" y="291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6"/>
                <p:cNvSpPr/>
                <p:nvPr/>
              </p:nvSpPr>
              <p:spPr>
                <a:xfrm>
                  <a:off x="4858841" y="2157781"/>
                  <a:ext cx="107372" cy="158889"/>
                </a:xfrm>
                <a:custGeom>
                  <a:rect b="b" l="l" r="r" t="t"/>
                  <a:pathLst>
                    <a:path extrusionOk="0" h="7436" w="5025">
                      <a:moveTo>
                        <a:pt x="5025" y="1"/>
                      </a:moveTo>
                      <a:lnTo>
                        <a:pt x="1" y="2894"/>
                      </a:lnTo>
                      <a:lnTo>
                        <a:pt x="21" y="7436"/>
                      </a:lnTo>
                      <a:lnTo>
                        <a:pt x="5025" y="4803"/>
                      </a:lnTo>
                      <a:lnTo>
                        <a:pt x="50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6"/>
                <p:cNvSpPr/>
                <p:nvPr/>
              </p:nvSpPr>
              <p:spPr>
                <a:xfrm>
                  <a:off x="4725743" y="2390067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5024" y="1"/>
                      </a:moveTo>
                      <a:lnTo>
                        <a:pt x="0" y="2915"/>
                      </a:lnTo>
                      <a:lnTo>
                        <a:pt x="0" y="7456"/>
                      </a:lnTo>
                      <a:lnTo>
                        <a:pt x="5024" y="4824"/>
                      </a:lnTo>
                      <a:lnTo>
                        <a:pt x="5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6"/>
                <p:cNvSpPr/>
                <p:nvPr/>
              </p:nvSpPr>
              <p:spPr>
                <a:xfrm>
                  <a:off x="4858841" y="2314084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5025" y="0"/>
                      </a:moveTo>
                      <a:lnTo>
                        <a:pt x="1" y="2914"/>
                      </a:lnTo>
                      <a:lnTo>
                        <a:pt x="21" y="7455"/>
                      </a:lnTo>
                      <a:lnTo>
                        <a:pt x="5025" y="4803"/>
                      </a:lnTo>
                      <a:lnTo>
                        <a:pt x="5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6"/>
                <p:cNvSpPr/>
                <p:nvPr/>
              </p:nvSpPr>
              <p:spPr>
                <a:xfrm>
                  <a:off x="4793157" y="2507289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5024" y="1"/>
                      </a:moveTo>
                      <a:lnTo>
                        <a:pt x="0" y="2915"/>
                      </a:lnTo>
                      <a:lnTo>
                        <a:pt x="20" y="7456"/>
                      </a:lnTo>
                      <a:lnTo>
                        <a:pt x="5024" y="4804"/>
                      </a:lnTo>
                      <a:lnTo>
                        <a:pt x="5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" name="Google Shape;418;p16"/>
              <p:cNvGrpSpPr/>
              <p:nvPr/>
            </p:nvGrpSpPr>
            <p:grpSpPr>
              <a:xfrm>
                <a:off x="6295254" y="622833"/>
                <a:ext cx="413077" cy="852563"/>
                <a:chOff x="6295254" y="622833"/>
                <a:chExt cx="413077" cy="852563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6509954" y="1078623"/>
                  <a:ext cx="198376" cy="396773"/>
                </a:xfrm>
                <a:custGeom>
                  <a:rect b="b" l="l" r="r" t="t"/>
                  <a:pathLst>
                    <a:path extrusionOk="0" h="18569" w="9284">
                      <a:moveTo>
                        <a:pt x="9284" y="0"/>
                      </a:moveTo>
                      <a:lnTo>
                        <a:pt x="40" y="5366"/>
                      </a:lnTo>
                      <a:lnTo>
                        <a:pt x="0" y="18568"/>
                      </a:lnTo>
                      <a:lnTo>
                        <a:pt x="9244" y="13203"/>
                      </a:lnTo>
                      <a:lnTo>
                        <a:pt x="928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6295254" y="1069178"/>
                  <a:ext cx="215577" cy="406218"/>
                </a:xfrm>
                <a:custGeom>
                  <a:rect b="b" l="l" r="r" t="t"/>
                  <a:pathLst>
                    <a:path extrusionOk="0" h="19011" w="10089">
                      <a:moveTo>
                        <a:pt x="41" y="0"/>
                      </a:moveTo>
                      <a:lnTo>
                        <a:pt x="1" y="13203"/>
                      </a:lnTo>
                      <a:lnTo>
                        <a:pt x="10048" y="19010"/>
                      </a:lnTo>
                      <a:lnTo>
                        <a:pt x="10088" y="5808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6296109" y="954520"/>
                  <a:ext cx="412222" cy="238760"/>
                </a:xfrm>
                <a:custGeom>
                  <a:rect b="b" l="l" r="r" t="t"/>
                  <a:pathLst>
                    <a:path extrusionOk="0" h="11174" w="19292">
                      <a:moveTo>
                        <a:pt x="9244" y="1"/>
                      </a:moveTo>
                      <a:lnTo>
                        <a:pt x="1" y="5366"/>
                      </a:lnTo>
                      <a:lnTo>
                        <a:pt x="10048" y="11174"/>
                      </a:lnTo>
                      <a:lnTo>
                        <a:pt x="19292" y="5808"/>
                      </a:lnTo>
                      <a:lnTo>
                        <a:pt x="924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6561472" y="1234477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1146" y="1"/>
                      </a:moveTo>
                      <a:lnTo>
                        <a:pt x="0" y="664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6603117" y="1210439"/>
                  <a:ext cx="24509" cy="111239"/>
                </a:xfrm>
                <a:custGeom>
                  <a:rect b="b" l="l" r="r" t="t"/>
                  <a:pathLst>
                    <a:path extrusionOk="0" h="5206" w="1147">
                      <a:moveTo>
                        <a:pt x="1126" y="0"/>
                      </a:moveTo>
                      <a:lnTo>
                        <a:pt x="1" y="664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6644762" y="1186400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1126" y="0"/>
                      </a:moveTo>
                      <a:lnTo>
                        <a:pt x="1" y="663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6345489" y="1185973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21" y="0"/>
                      </a:moveTo>
                      <a:lnTo>
                        <a:pt x="1" y="4562"/>
                      </a:lnTo>
                      <a:lnTo>
                        <a:pt x="1126" y="5205"/>
                      </a:lnTo>
                      <a:lnTo>
                        <a:pt x="1146" y="66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6"/>
                <p:cNvSpPr/>
                <p:nvPr/>
              </p:nvSpPr>
              <p:spPr>
                <a:xfrm>
                  <a:off x="6387134" y="1210011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21" y="0"/>
                      </a:moveTo>
                      <a:lnTo>
                        <a:pt x="1" y="4542"/>
                      </a:lnTo>
                      <a:lnTo>
                        <a:pt x="1126" y="5205"/>
                      </a:lnTo>
                      <a:lnTo>
                        <a:pt x="1146" y="66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6"/>
                <p:cNvSpPr/>
                <p:nvPr/>
              </p:nvSpPr>
              <p:spPr>
                <a:xfrm>
                  <a:off x="6428801" y="1234050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0" y="1"/>
                      </a:moveTo>
                      <a:lnTo>
                        <a:pt x="0" y="4542"/>
                      </a:lnTo>
                      <a:lnTo>
                        <a:pt x="1125" y="5205"/>
                      </a:lnTo>
                      <a:lnTo>
                        <a:pt x="1146" y="66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>
                  <a:off x="6398309" y="940781"/>
                  <a:ext cx="207842" cy="177906"/>
                </a:xfrm>
                <a:custGeom>
                  <a:rect b="b" l="l" r="r" t="t"/>
                  <a:pathLst>
                    <a:path extrusionOk="0" h="8326" w="9727">
                      <a:moveTo>
                        <a:pt x="9726" y="21"/>
                      </a:moveTo>
                      <a:lnTo>
                        <a:pt x="9726" y="33"/>
                      </a:lnTo>
                      <a:lnTo>
                        <a:pt x="9726" y="33"/>
                      </a:lnTo>
                      <a:cubicBezTo>
                        <a:pt x="9726" y="29"/>
                        <a:pt x="9726" y="25"/>
                        <a:pt x="9726" y="21"/>
                      </a:cubicBezTo>
                      <a:close/>
                      <a:moveTo>
                        <a:pt x="21" y="1"/>
                      </a:moveTo>
                      <a:lnTo>
                        <a:pt x="0" y="5487"/>
                      </a:lnTo>
                      <a:cubicBezTo>
                        <a:pt x="0" y="6210"/>
                        <a:pt x="483" y="6934"/>
                        <a:pt x="1427" y="7496"/>
                      </a:cubicBezTo>
                      <a:cubicBezTo>
                        <a:pt x="2382" y="8049"/>
                        <a:pt x="3628" y="8325"/>
                        <a:pt x="4871" y="8325"/>
                      </a:cubicBezTo>
                      <a:cubicBezTo>
                        <a:pt x="6114" y="8325"/>
                        <a:pt x="7355" y="8049"/>
                        <a:pt x="8300" y="7496"/>
                      </a:cubicBezTo>
                      <a:cubicBezTo>
                        <a:pt x="9244" y="6954"/>
                        <a:pt x="9706" y="6230"/>
                        <a:pt x="9706" y="5527"/>
                      </a:cubicBezTo>
                      <a:lnTo>
                        <a:pt x="9726" y="33"/>
                      </a:lnTo>
                      <a:lnTo>
                        <a:pt x="9726" y="33"/>
                      </a:lnTo>
                      <a:cubicBezTo>
                        <a:pt x="9721" y="752"/>
                        <a:pt x="9259" y="1451"/>
                        <a:pt x="8320" y="2010"/>
                      </a:cubicBezTo>
                      <a:cubicBezTo>
                        <a:pt x="7375" y="2553"/>
                        <a:pt x="6134" y="2824"/>
                        <a:pt x="4891" y="2824"/>
                      </a:cubicBezTo>
                      <a:cubicBezTo>
                        <a:pt x="3648" y="2824"/>
                        <a:pt x="2402" y="2553"/>
                        <a:pt x="1447" y="2010"/>
                      </a:cubicBezTo>
                      <a:cubicBezTo>
                        <a:pt x="483" y="1448"/>
                        <a:pt x="21" y="724"/>
                        <a:pt x="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6388438" y="880567"/>
                  <a:ext cx="228013" cy="120470"/>
                </a:xfrm>
                <a:custGeom>
                  <a:rect b="b" l="l" r="r" t="t"/>
                  <a:pathLst>
                    <a:path extrusionOk="0" h="5638" w="10671">
                      <a:moveTo>
                        <a:pt x="5318" y="1"/>
                      </a:moveTo>
                      <a:cubicBezTo>
                        <a:pt x="4074" y="1"/>
                        <a:pt x="2834" y="277"/>
                        <a:pt x="1889" y="830"/>
                      </a:cubicBezTo>
                      <a:cubicBezTo>
                        <a:pt x="0" y="1935"/>
                        <a:pt x="0" y="3703"/>
                        <a:pt x="1909" y="4808"/>
                      </a:cubicBezTo>
                      <a:cubicBezTo>
                        <a:pt x="2864" y="5361"/>
                        <a:pt x="4110" y="5637"/>
                        <a:pt x="5353" y="5637"/>
                      </a:cubicBezTo>
                      <a:cubicBezTo>
                        <a:pt x="6596" y="5637"/>
                        <a:pt x="7837" y="5361"/>
                        <a:pt x="8782" y="4808"/>
                      </a:cubicBezTo>
                      <a:cubicBezTo>
                        <a:pt x="10671" y="3703"/>
                        <a:pt x="10651" y="1935"/>
                        <a:pt x="8762" y="830"/>
                      </a:cubicBezTo>
                      <a:cubicBezTo>
                        <a:pt x="7807" y="277"/>
                        <a:pt x="6561" y="1"/>
                        <a:pt x="5318" y="1"/>
                      </a:cubicBez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6490190" y="629499"/>
                  <a:ext cx="23632" cy="311517"/>
                </a:xfrm>
                <a:custGeom>
                  <a:rect b="b" l="l" r="r" t="t"/>
                  <a:pathLst>
                    <a:path extrusionOk="0" h="14579" w="1106">
                      <a:moveTo>
                        <a:pt x="1106" y="0"/>
                      </a:moveTo>
                      <a:lnTo>
                        <a:pt x="1106" y="1"/>
                      </a:lnTo>
                      <a:lnTo>
                        <a:pt x="1106" y="1"/>
                      </a:lnTo>
                      <a:cubicBezTo>
                        <a:pt x="1106" y="1"/>
                        <a:pt x="1106" y="0"/>
                        <a:pt x="1106" y="0"/>
                      </a:cubicBezTo>
                      <a:close/>
                      <a:moveTo>
                        <a:pt x="61" y="0"/>
                      </a:moveTo>
                      <a:lnTo>
                        <a:pt x="1" y="14267"/>
                      </a:lnTo>
                      <a:cubicBezTo>
                        <a:pt x="21" y="14368"/>
                        <a:pt x="81" y="14448"/>
                        <a:pt x="161" y="14489"/>
                      </a:cubicBezTo>
                      <a:cubicBezTo>
                        <a:pt x="282" y="14549"/>
                        <a:pt x="413" y="14579"/>
                        <a:pt x="543" y="14579"/>
                      </a:cubicBezTo>
                      <a:cubicBezTo>
                        <a:pt x="674" y="14579"/>
                        <a:pt x="805" y="14549"/>
                        <a:pt x="925" y="14489"/>
                      </a:cubicBezTo>
                      <a:cubicBezTo>
                        <a:pt x="1005" y="14448"/>
                        <a:pt x="1066" y="14368"/>
                        <a:pt x="1066" y="14267"/>
                      </a:cubicBezTo>
                      <a:lnTo>
                        <a:pt x="1106" y="1"/>
                      </a:lnTo>
                      <a:lnTo>
                        <a:pt x="1106" y="1"/>
                      </a:lnTo>
                      <a:cubicBezTo>
                        <a:pt x="1105" y="81"/>
                        <a:pt x="1045" y="161"/>
                        <a:pt x="965" y="201"/>
                      </a:cubicBezTo>
                      <a:cubicBezTo>
                        <a:pt x="845" y="261"/>
                        <a:pt x="714" y="291"/>
                        <a:pt x="583" y="291"/>
                      </a:cubicBezTo>
                      <a:cubicBezTo>
                        <a:pt x="453" y="291"/>
                        <a:pt x="322" y="261"/>
                        <a:pt x="202" y="201"/>
                      </a:cubicBezTo>
                      <a:cubicBezTo>
                        <a:pt x="121" y="161"/>
                        <a:pt x="61" y="80"/>
                        <a:pt x="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6489762" y="622833"/>
                  <a:ext cx="24936" cy="12906"/>
                </a:xfrm>
                <a:custGeom>
                  <a:rect b="b" l="l" r="r" t="t"/>
                  <a:pathLst>
                    <a:path extrusionOk="0" h="604" w="1167">
                      <a:moveTo>
                        <a:pt x="586" y="1"/>
                      </a:moveTo>
                      <a:cubicBezTo>
                        <a:pt x="458" y="1"/>
                        <a:pt x="332" y="31"/>
                        <a:pt x="222" y="91"/>
                      </a:cubicBezTo>
                      <a:cubicBezTo>
                        <a:pt x="1" y="151"/>
                        <a:pt x="1" y="453"/>
                        <a:pt x="222" y="513"/>
                      </a:cubicBezTo>
                      <a:cubicBezTo>
                        <a:pt x="332" y="573"/>
                        <a:pt x="458" y="603"/>
                        <a:pt x="586" y="603"/>
                      </a:cubicBezTo>
                      <a:cubicBezTo>
                        <a:pt x="714" y="603"/>
                        <a:pt x="845" y="573"/>
                        <a:pt x="965" y="513"/>
                      </a:cubicBezTo>
                      <a:cubicBezTo>
                        <a:pt x="1166" y="453"/>
                        <a:pt x="1166" y="151"/>
                        <a:pt x="965" y="91"/>
                      </a:cubicBezTo>
                      <a:cubicBezTo>
                        <a:pt x="845" y="31"/>
                        <a:pt x="714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E947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16"/>
            <p:cNvGrpSpPr/>
            <p:nvPr/>
          </p:nvGrpSpPr>
          <p:grpSpPr>
            <a:xfrm>
              <a:off x="6293108" y="1134362"/>
              <a:ext cx="301880" cy="1262392"/>
              <a:chOff x="3343983" y="2563862"/>
              <a:chExt cx="301880" cy="1262392"/>
            </a:xfrm>
          </p:grpSpPr>
          <p:sp>
            <p:nvSpPr>
              <p:cNvPr id="433" name="Google Shape;433;p16"/>
              <p:cNvSpPr/>
              <p:nvPr/>
            </p:nvSpPr>
            <p:spPr>
              <a:xfrm>
                <a:off x="3493833" y="2650614"/>
                <a:ext cx="152030" cy="1175640"/>
              </a:xfrm>
              <a:custGeom>
                <a:rect b="b" l="l" r="r" t="t"/>
                <a:pathLst>
                  <a:path extrusionOk="0" h="55020" w="7115">
                    <a:moveTo>
                      <a:pt x="7114" y="0"/>
                    </a:moveTo>
                    <a:lnTo>
                      <a:pt x="141" y="4039"/>
                    </a:lnTo>
                    <a:lnTo>
                      <a:pt x="141" y="5948"/>
                    </a:lnTo>
                    <a:lnTo>
                      <a:pt x="141" y="6973"/>
                    </a:lnTo>
                    <a:lnTo>
                      <a:pt x="121" y="8782"/>
                    </a:lnTo>
                    <a:lnTo>
                      <a:pt x="121" y="9786"/>
                    </a:lnTo>
                    <a:lnTo>
                      <a:pt x="121" y="11595"/>
                    </a:lnTo>
                    <a:lnTo>
                      <a:pt x="121" y="12620"/>
                    </a:lnTo>
                    <a:lnTo>
                      <a:pt x="121" y="14428"/>
                    </a:lnTo>
                    <a:lnTo>
                      <a:pt x="101" y="15433"/>
                    </a:lnTo>
                    <a:lnTo>
                      <a:pt x="101" y="17241"/>
                    </a:lnTo>
                    <a:lnTo>
                      <a:pt x="101" y="18266"/>
                    </a:lnTo>
                    <a:lnTo>
                      <a:pt x="101" y="20075"/>
                    </a:lnTo>
                    <a:lnTo>
                      <a:pt x="101" y="21080"/>
                    </a:lnTo>
                    <a:lnTo>
                      <a:pt x="81" y="22888"/>
                    </a:lnTo>
                    <a:lnTo>
                      <a:pt x="81" y="23913"/>
                    </a:lnTo>
                    <a:lnTo>
                      <a:pt x="81" y="25722"/>
                    </a:lnTo>
                    <a:lnTo>
                      <a:pt x="81" y="26726"/>
                    </a:lnTo>
                    <a:lnTo>
                      <a:pt x="81" y="28535"/>
                    </a:lnTo>
                    <a:lnTo>
                      <a:pt x="61" y="29560"/>
                    </a:lnTo>
                    <a:lnTo>
                      <a:pt x="61" y="31368"/>
                    </a:lnTo>
                    <a:lnTo>
                      <a:pt x="61" y="32373"/>
                    </a:lnTo>
                    <a:lnTo>
                      <a:pt x="61" y="34181"/>
                    </a:lnTo>
                    <a:lnTo>
                      <a:pt x="61" y="35206"/>
                    </a:lnTo>
                    <a:lnTo>
                      <a:pt x="41" y="36995"/>
                    </a:lnTo>
                    <a:lnTo>
                      <a:pt x="41" y="38020"/>
                    </a:lnTo>
                    <a:lnTo>
                      <a:pt x="41" y="39828"/>
                    </a:lnTo>
                    <a:lnTo>
                      <a:pt x="41" y="40833"/>
                    </a:lnTo>
                    <a:lnTo>
                      <a:pt x="41" y="42662"/>
                    </a:lnTo>
                    <a:lnTo>
                      <a:pt x="41" y="43666"/>
                    </a:lnTo>
                    <a:lnTo>
                      <a:pt x="21" y="45475"/>
                    </a:lnTo>
                    <a:lnTo>
                      <a:pt x="21" y="46500"/>
                    </a:lnTo>
                    <a:lnTo>
                      <a:pt x="21" y="48288"/>
                    </a:lnTo>
                    <a:lnTo>
                      <a:pt x="21" y="49313"/>
                    </a:lnTo>
                    <a:lnTo>
                      <a:pt x="1" y="55020"/>
                    </a:lnTo>
                    <a:lnTo>
                      <a:pt x="6974" y="50961"/>
                    </a:lnTo>
                    <a:lnTo>
                      <a:pt x="6974" y="45294"/>
                    </a:lnTo>
                    <a:lnTo>
                      <a:pt x="6994" y="44269"/>
                    </a:lnTo>
                    <a:lnTo>
                      <a:pt x="6994" y="42481"/>
                    </a:lnTo>
                    <a:lnTo>
                      <a:pt x="6994" y="41456"/>
                    </a:lnTo>
                    <a:lnTo>
                      <a:pt x="6994" y="39647"/>
                    </a:lnTo>
                    <a:lnTo>
                      <a:pt x="6994" y="38622"/>
                    </a:lnTo>
                    <a:lnTo>
                      <a:pt x="7014" y="36814"/>
                    </a:lnTo>
                    <a:lnTo>
                      <a:pt x="7014" y="35809"/>
                    </a:lnTo>
                    <a:lnTo>
                      <a:pt x="7014" y="34001"/>
                    </a:lnTo>
                    <a:lnTo>
                      <a:pt x="7014" y="32976"/>
                    </a:lnTo>
                    <a:lnTo>
                      <a:pt x="7034" y="31187"/>
                    </a:lnTo>
                    <a:lnTo>
                      <a:pt x="7034" y="30162"/>
                    </a:lnTo>
                    <a:lnTo>
                      <a:pt x="7034" y="28354"/>
                    </a:lnTo>
                    <a:lnTo>
                      <a:pt x="7034" y="27329"/>
                    </a:lnTo>
                    <a:lnTo>
                      <a:pt x="7034" y="25541"/>
                    </a:lnTo>
                    <a:lnTo>
                      <a:pt x="7034" y="24516"/>
                    </a:lnTo>
                    <a:lnTo>
                      <a:pt x="7054" y="22707"/>
                    </a:lnTo>
                    <a:lnTo>
                      <a:pt x="7054" y="21682"/>
                    </a:lnTo>
                    <a:lnTo>
                      <a:pt x="7054" y="19894"/>
                    </a:lnTo>
                    <a:lnTo>
                      <a:pt x="7054" y="18869"/>
                    </a:lnTo>
                    <a:lnTo>
                      <a:pt x="7074" y="17061"/>
                    </a:lnTo>
                    <a:lnTo>
                      <a:pt x="7074" y="16036"/>
                    </a:lnTo>
                    <a:lnTo>
                      <a:pt x="7074" y="14227"/>
                    </a:lnTo>
                    <a:lnTo>
                      <a:pt x="7074" y="13222"/>
                    </a:lnTo>
                    <a:lnTo>
                      <a:pt x="7074" y="11414"/>
                    </a:lnTo>
                    <a:lnTo>
                      <a:pt x="7094" y="10389"/>
                    </a:lnTo>
                    <a:lnTo>
                      <a:pt x="7094" y="8601"/>
                    </a:lnTo>
                    <a:lnTo>
                      <a:pt x="7094" y="7576"/>
                    </a:lnTo>
                    <a:lnTo>
                      <a:pt x="7094" y="5767"/>
                    </a:lnTo>
                    <a:lnTo>
                      <a:pt x="7094" y="4742"/>
                    </a:lnTo>
                    <a:lnTo>
                      <a:pt x="7114" y="2954"/>
                    </a:lnTo>
                    <a:lnTo>
                      <a:pt x="7114" y="1929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3343983" y="2650614"/>
                <a:ext cx="152884" cy="1175640"/>
              </a:xfrm>
              <a:custGeom>
                <a:rect b="b" l="l" r="r" t="t"/>
                <a:pathLst>
                  <a:path extrusionOk="0" h="55020" w="7155">
                    <a:moveTo>
                      <a:pt x="141" y="0"/>
                    </a:moveTo>
                    <a:lnTo>
                      <a:pt x="141" y="1909"/>
                    </a:lnTo>
                    <a:lnTo>
                      <a:pt x="141" y="2914"/>
                    </a:lnTo>
                    <a:lnTo>
                      <a:pt x="121" y="4722"/>
                    </a:lnTo>
                    <a:lnTo>
                      <a:pt x="121" y="5727"/>
                    </a:lnTo>
                    <a:lnTo>
                      <a:pt x="121" y="7536"/>
                    </a:lnTo>
                    <a:lnTo>
                      <a:pt x="121" y="8540"/>
                    </a:lnTo>
                    <a:lnTo>
                      <a:pt x="121" y="10349"/>
                    </a:lnTo>
                    <a:lnTo>
                      <a:pt x="101" y="11354"/>
                    </a:lnTo>
                    <a:lnTo>
                      <a:pt x="101" y="13162"/>
                    </a:lnTo>
                    <a:lnTo>
                      <a:pt x="101" y="14167"/>
                    </a:lnTo>
                    <a:lnTo>
                      <a:pt x="101" y="15975"/>
                    </a:lnTo>
                    <a:lnTo>
                      <a:pt x="101" y="17000"/>
                    </a:lnTo>
                    <a:lnTo>
                      <a:pt x="81" y="18789"/>
                    </a:lnTo>
                    <a:lnTo>
                      <a:pt x="81" y="19794"/>
                    </a:lnTo>
                    <a:lnTo>
                      <a:pt x="81" y="21602"/>
                    </a:lnTo>
                    <a:lnTo>
                      <a:pt x="81" y="22607"/>
                    </a:lnTo>
                    <a:lnTo>
                      <a:pt x="81" y="24415"/>
                    </a:lnTo>
                    <a:lnTo>
                      <a:pt x="81" y="25440"/>
                    </a:lnTo>
                    <a:lnTo>
                      <a:pt x="61" y="27229"/>
                    </a:lnTo>
                    <a:lnTo>
                      <a:pt x="61" y="28233"/>
                    </a:lnTo>
                    <a:lnTo>
                      <a:pt x="61" y="30042"/>
                    </a:lnTo>
                    <a:lnTo>
                      <a:pt x="61" y="31067"/>
                    </a:lnTo>
                    <a:lnTo>
                      <a:pt x="41" y="32855"/>
                    </a:lnTo>
                    <a:lnTo>
                      <a:pt x="41" y="33860"/>
                    </a:lnTo>
                    <a:lnTo>
                      <a:pt x="41" y="35668"/>
                    </a:lnTo>
                    <a:lnTo>
                      <a:pt x="41" y="36673"/>
                    </a:lnTo>
                    <a:lnTo>
                      <a:pt x="41" y="38482"/>
                    </a:lnTo>
                    <a:lnTo>
                      <a:pt x="41" y="39507"/>
                    </a:lnTo>
                    <a:lnTo>
                      <a:pt x="21" y="41295"/>
                    </a:lnTo>
                    <a:lnTo>
                      <a:pt x="21" y="42320"/>
                    </a:lnTo>
                    <a:lnTo>
                      <a:pt x="21" y="44108"/>
                    </a:lnTo>
                    <a:lnTo>
                      <a:pt x="21" y="45133"/>
                    </a:lnTo>
                    <a:lnTo>
                      <a:pt x="1" y="50961"/>
                    </a:lnTo>
                    <a:lnTo>
                      <a:pt x="7014" y="55020"/>
                    </a:lnTo>
                    <a:lnTo>
                      <a:pt x="7034" y="49172"/>
                    </a:lnTo>
                    <a:lnTo>
                      <a:pt x="7034" y="48168"/>
                    </a:lnTo>
                    <a:lnTo>
                      <a:pt x="7034" y="46359"/>
                    </a:lnTo>
                    <a:lnTo>
                      <a:pt x="7034" y="45354"/>
                    </a:lnTo>
                    <a:lnTo>
                      <a:pt x="7054" y="43546"/>
                    </a:lnTo>
                    <a:lnTo>
                      <a:pt x="7054" y="42541"/>
                    </a:lnTo>
                    <a:lnTo>
                      <a:pt x="7054" y="40732"/>
                    </a:lnTo>
                    <a:lnTo>
                      <a:pt x="7054" y="39728"/>
                    </a:lnTo>
                    <a:lnTo>
                      <a:pt x="7054" y="37919"/>
                    </a:lnTo>
                    <a:lnTo>
                      <a:pt x="7054" y="36914"/>
                    </a:lnTo>
                    <a:lnTo>
                      <a:pt x="7074" y="35106"/>
                    </a:lnTo>
                    <a:lnTo>
                      <a:pt x="7074" y="34101"/>
                    </a:lnTo>
                    <a:lnTo>
                      <a:pt x="7074" y="32293"/>
                    </a:lnTo>
                    <a:lnTo>
                      <a:pt x="7074" y="31288"/>
                    </a:lnTo>
                    <a:lnTo>
                      <a:pt x="7094" y="29479"/>
                    </a:lnTo>
                    <a:lnTo>
                      <a:pt x="7094" y="28475"/>
                    </a:lnTo>
                    <a:lnTo>
                      <a:pt x="7094" y="26666"/>
                    </a:lnTo>
                    <a:lnTo>
                      <a:pt x="7094" y="25661"/>
                    </a:lnTo>
                    <a:lnTo>
                      <a:pt x="7094" y="23853"/>
                    </a:lnTo>
                    <a:lnTo>
                      <a:pt x="7094" y="22828"/>
                    </a:lnTo>
                    <a:lnTo>
                      <a:pt x="7114" y="21039"/>
                    </a:lnTo>
                    <a:lnTo>
                      <a:pt x="7114" y="20035"/>
                    </a:lnTo>
                    <a:lnTo>
                      <a:pt x="7114" y="18226"/>
                    </a:lnTo>
                    <a:lnTo>
                      <a:pt x="7114" y="17201"/>
                    </a:lnTo>
                    <a:lnTo>
                      <a:pt x="7114" y="15413"/>
                    </a:lnTo>
                    <a:lnTo>
                      <a:pt x="7134" y="14388"/>
                    </a:lnTo>
                    <a:lnTo>
                      <a:pt x="7134" y="12600"/>
                    </a:lnTo>
                    <a:lnTo>
                      <a:pt x="7134" y="11575"/>
                    </a:lnTo>
                    <a:lnTo>
                      <a:pt x="7134" y="9786"/>
                    </a:lnTo>
                    <a:lnTo>
                      <a:pt x="7134" y="8761"/>
                    </a:lnTo>
                    <a:lnTo>
                      <a:pt x="7154" y="6973"/>
                    </a:lnTo>
                    <a:lnTo>
                      <a:pt x="7154" y="5968"/>
                    </a:lnTo>
                    <a:lnTo>
                      <a:pt x="7154" y="40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3346996" y="2563862"/>
                <a:ext cx="298867" cy="173077"/>
              </a:xfrm>
              <a:custGeom>
                <a:rect b="b" l="l" r="r" t="t"/>
                <a:pathLst>
                  <a:path extrusionOk="0" h="8100" w="13987">
                    <a:moveTo>
                      <a:pt x="6973" y="1"/>
                    </a:moveTo>
                    <a:lnTo>
                      <a:pt x="0" y="4060"/>
                    </a:lnTo>
                    <a:lnTo>
                      <a:pt x="7013" y="8099"/>
                    </a:lnTo>
                    <a:lnTo>
                      <a:pt x="13986" y="4060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3344410" y="3593092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3344410" y="3532985"/>
                <a:ext cx="149872" cy="108205"/>
              </a:xfrm>
              <a:custGeom>
                <a:rect b="b" l="l" r="r" t="t"/>
                <a:pathLst>
                  <a:path extrusionOk="0" h="5064" w="7014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3344838" y="3472857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3344838" y="3412750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3344838" y="3352643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3345265" y="3292515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3345265" y="3232408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05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3345692" y="3172302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3345692" y="3112195"/>
                <a:ext cx="149893" cy="108205"/>
              </a:xfrm>
              <a:custGeom>
                <a:rect b="b" l="l" r="r" t="t"/>
                <a:pathLst>
                  <a:path extrusionOk="0" h="5064" w="7015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3345692" y="3052067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06"/>
                    </a:lnTo>
                    <a:lnTo>
                      <a:pt x="7014" y="5065"/>
                    </a:lnTo>
                    <a:lnTo>
                      <a:pt x="7014" y="40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3346141" y="2991960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25"/>
                    </a:lnTo>
                    <a:lnTo>
                      <a:pt x="7013" y="5064"/>
                    </a:lnTo>
                    <a:lnTo>
                      <a:pt x="7013" y="4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3346141" y="2931853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3346141" y="2871725"/>
                <a:ext cx="150299" cy="108226"/>
              </a:xfrm>
              <a:custGeom>
                <a:rect b="b" l="l" r="r" t="t"/>
                <a:pathLst>
                  <a:path extrusionOk="0" h="5065" w="7034">
                    <a:moveTo>
                      <a:pt x="20" y="1"/>
                    </a:moveTo>
                    <a:lnTo>
                      <a:pt x="0" y="1006"/>
                    </a:lnTo>
                    <a:lnTo>
                      <a:pt x="7013" y="5065"/>
                    </a:lnTo>
                    <a:lnTo>
                      <a:pt x="7033" y="404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3346568" y="2811618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1"/>
                    </a:moveTo>
                    <a:lnTo>
                      <a:pt x="0" y="1005"/>
                    </a:lnTo>
                    <a:lnTo>
                      <a:pt x="7013" y="5065"/>
                    </a:lnTo>
                    <a:lnTo>
                      <a:pt x="7013" y="40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346568" y="2751511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3346996" y="2691405"/>
                <a:ext cx="149872" cy="108205"/>
              </a:xfrm>
              <a:custGeom>
                <a:rect b="b" l="l" r="r" t="t"/>
                <a:pathLst>
                  <a:path extrusionOk="0" h="5064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3495991" y="2933135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0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3495991" y="2872601"/>
                <a:ext cx="149444" cy="107778"/>
              </a:xfrm>
              <a:custGeom>
                <a:rect b="b" l="l" r="r" t="t"/>
                <a:pathLst>
                  <a:path extrusionOk="0" h="5044" w="6994">
                    <a:moveTo>
                      <a:pt x="6993" y="0"/>
                    </a:moveTo>
                    <a:lnTo>
                      <a:pt x="20" y="4039"/>
                    </a:lnTo>
                    <a:lnTo>
                      <a:pt x="0" y="5044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3495564" y="3113904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3495137" y="3174438"/>
                <a:ext cx="148996" cy="107799"/>
              </a:xfrm>
              <a:custGeom>
                <a:rect b="b" l="l" r="r" t="t"/>
                <a:pathLst>
                  <a:path extrusionOk="0" h="5045" w="6973">
                    <a:moveTo>
                      <a:pt x="6973" y="1"/>
                    </a:moveTo>
                    <a:lnTo>
                      <a:pt x="2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3495137" y="3234566"/>
                <a:ext cx="148996" cy="107778"/>
              </a:xfrm>
              <a:custGeom>
                <a:rect b="b" l="l" r="r" t="t"/>
                <a:pathLst>
                  <a:path extrusionOk="0" h="5044" w="6973">
                    <a:moveTo>
                      <a:pt x="6973" y="0"/>
                    </a:moveTo>
                    <a:lnTo>
                      <a:pt x="0" y="403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3494261" y="3596532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494261" y="3536404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494688" y="3475870"/>
                <a:ext cx="148590" cy="107799"/>
              </a:xfrm>
              <a:custGeom>
                <a:rect b="b" l="l" r="r" t="t"/>
                <a:pathLst>
                  <a:path extrusionOk="0" h="5045" w="6954">
                    <a:moveTo>
                      <a:pt x="6954" y="0"/>
                    </a:moveTo>
                    <a:lnTo>
                      <a:pt x="1" y="4040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494688" y="3415763"/>
                <a:ext cx="149017" cy="107350"/>
              </a:xfrm>
              <a:custGeom>
                <a:rect b="b" l="l" r="r" t="t"/>
                <a:pathLst>
                  <a:path extrusionOk="0" h="5024" w="6974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24"/>
                    </a:lnTo>
                    <a:lnTo>
                      <a:pt x="6974" y="100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494688" y="3355207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495137" y="3295101"/>
                <a:ext cx="148996" cy="107799"/>
              </a:xfrm>
              <a:custGeom>
                <a:rect b="b" l="l" r="r" t="t"/>
                <a:pathLst>
                  <a:path extrusionOk="0" h="5045" w="6973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495564" y="3053797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3495991" y="2993242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1"/>
                    </a:moveTo>
                    <a:lnTo>
                      <a:pt x="0" y="404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3496419" y="2812473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1"/>
                    </a:moveTo>
                    <a:lnTo>
                      <a:pt x="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3496419" y="2751939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3496846" y="2691832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16"/>
            <p:cNvGrpSpPr/>
            <p:nvPr/>
          </p:nvGrpSpPr>
          <p:grpSpPr>
            <a:xfrm>
              <a:off x="5049918" y="1395027"/>
              <a:ext cx="216474" cy="489740"/>
              <a:chOff x="5777852" y="1066738"/>
              <a:chExt cx="229267" cy="518683"/>
            </a:xfrm>
          </p:grpSpPr>
          <p:sp>
            <p:nvSpPr>
              <p:cNvPr id="469" name="Google Shape;469;p16"/>
              <p:cNvSpPr/>
              <p:nvPr/>
            </p:nvSpPr>
            <p:spPr>
              <a:xfrm>
                <a:off x="5800068" y="1261134"/>
                <a:ext cx="39394" cy="21864"/>
              </a:xfrm>
              <a:custGeom>
                <a:rect b="b" l="l" r="r" t="t"/>
                <a:pathLst>
                  <a:path extrusionOk="0" h="2432" w="4382">
                    <a:moveTo>
                      <a:pt x="4381" y="0"/>
                    </a:moveTo>
                    <a:lnTo>
                      <a:pt x="4381" y="0"/>
                    </a:lnTo>
                    <a:cubicBezTo>
                      <a:pt x="3959" y="161"/>
                      <a:pt x="3537" y="342"/>
                      <a:pt x="3156" y="583"/>
                    </a:cubicBezTo>
                    <a:lnTo>
                      <a:pt x="450" y="2168"/>
                    </a:lnTo>
                    <a:lnTo>
                      <a:pt x="450" y="2168"/>
                    </a:lnTo>
                    <a:cubicBezTo>
                      <a:pt x="697" y="2045"/>
                      <a:pt x="954" y="1936"/>
                      <a:pt x="1227" y="1849"/>
                    </a:cubicBezTo>
                    <a:lnTo>
                      <a:pt x="4381" y="0"/>
                    </a:lnTo>
                    <a:close/>
                    <a:moveTo>
                      <a:pt x="450" y="2168"/>
                    </a:moveTo>
                    <a:cubicBezTo>
                      <a:pt x="297" y="2245"/>
                      <a:pt x="147" y="2327"/>
                      <a:pt x="1" y="2412"/>
                    </a:cubicBezTo>
                    <a:lnTo>
                      <a:pt x="1" y="2432"/>
                    </a:lnTo>
                    <a:lnTo>
                      <a:pt x="450" y="2168"/>
                    </a:lnTo>
                    <a:close/>
                  </a:path>
                </a:pathLst>
              </a:custGeom>
              <a:solidFill>
                <a:srgbClr val="8E1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5811090" y="1260046"/>
                <a:ext cx="32346" cy="17710"/>
              </a:xfrm>
              <a:custGeom>
                <a:rect b="b" l="l" r="r" t="t"/>
                <a:pathLst>
                  <a:path extrusionOk="0" h="1970" w="3598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57" y="41"/>
                      <a:pt x="3316" y="81"/>
                      <a:pt x="3155" y="141"/>
                    </a:cubicBezTo>
                    <a:lnTo>
                      <a:pt x="1" y="1970"/>
                    </a:lnTo>
                    <a:cubicBezTo>
                      <a:pt x="141" y="1930"/>
                      <a:pt x="282" y="1890"/>
                      <a:pt x="443" y="1849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911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5877756" y="1362127"/>
                <a:ext cx="59442" cy="223294"/>
              </a:xfrm>
              <a:custGeom>
                <a:rect b="b" l="l" r="r" t="t"/>
                <a:pathLst>
                  <a:path extrusionOk="0" h="24838" w="6612">
                    <a:moveTo>
                      <a:pt x="6612" y="0"/>
                    </a:moveTo>
                    <a:lnTo>
                      <a:pt x="3437" y="1849"/>
                    </a:lnTo>
                    <a:lnTo>
                      <a:pt x="1" y="24838"/>
                    </a:lnTo>
                    <a:lnTo>
                      <a:pt x="3155" y="22989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5941896" y="1333401"/>
                <a:ext cx="65222" cy="85819"/>
              </a:xfrm>
              <a:custGeom>
                <a:rect b="b" l="l" r="r" t="t"/>
                <a:pathLst>
                  <a:path extrusionOk="0" h="9546" w="7255">
                    <a:moveTo>
                      <a:pt x="3155" y="0"/>
                    </a:moveTo>
                    <a:lnTo>
                      <a:pt x="0" y="1829"/>
                    </a:lnTo>
                    <a:cubicBezTo>
                      <a:pt x="945" y="3175"/>
                      <a:pt x="1789" y="4602"/>
                      <a:pt x="2532" y="6069"/>
                    </a:cubicBezTo>
                    <a:cubicBezTo>
                      <a:pt x="2854" y="6672"/>
                      <a:pt x="3135" y="7295"/>
                      <a:pt x="3416" y="7938"/>
                    </a:cubicBezTo>
                    <a:cubicBezTo>
                      <a:pt x="3637" y="8440"/>
                      <a:pt x="3858" y="8922"/>
                      <a:pt x="4059" y="9445"/>
                    </a:cubicBezTo>
                    <a:cubicBezTo>
                      <a:pt x="4080" y="9485"/>
                      <a:pt x="4080" y="9505"/>
                      <a:pt x="4100" y="9545"/>
                    </a:cubicBezTo>
                    <a:lnTo>
                      <a:pt x="7255" y="7717"/>
                    </a:lnTo>
                    <a:cubicBezTo>
                      <a:pt x="7255" y="7656"/>
                      <a:pt x="7234" y="7636"/>
                      <a:pt x="7214" y="7616"/>
                    </a:cubicBezTo>
                    <a:cubicBezTo>
                      <a:pt x="7013" y="7114"/>
                      <a:pt x="6812" y="6611"/>
                      <a:pt x="6591" y="6109"/>
                    </a:cubicBezTo>
                    <a:cubicBezTo>
                      <a:pt x="6310" y="5466"/>
                      <a:pt x="6009" y="4843"/>
                      <a:pt x="5687" y="4240"/>
                    </a:cubicBezTo>
                    <a:cubicBezTo>
                      <a:pt x="4944" y="2753"/>
                      <a:pt x="4100" y="1347"/>
                      <a:pt x="3155" y="0"/>
                    </a:cubicBez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5941896" y="1203495"/>
                <a:ext cx="28732" cy="146339"/>
              </a:xfrm>
              <a:custGeom>
                <a:rect b="b" l="l" r="r" t="t"/>
                <a:pathLst>
                  <a:path extrusionOk="0" h="16278" w="3196">
                    <a:moveTo>
                      <a:pt x="3195" y="1"/>
                    </a:moveTo>
                    <a:lnTo>
                      <a:pt x="40" y="1850"/>
                    </a:lnTo>
                    <a:lnTo>
                      <a:pt x="0" y="16278"/>
                    </a:lnTo>
                    <a:lnTo>
                      <a:pt x="3155" y="14429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5777852" y="1083352"/>
                <a:ext cx="200891" cy="502047"/>
              </a:xfrm>
              <a:custGeom>
                <a:rect b="b" l="l" r="r" t="t"/>
                <a:pathLst>
                  <a:path extrusionOk="0" h="55845" w="22346">
                    <a:moveTo>
                      <a:pt x="2170" y="1"/>
                    </a:moveTo>
                    <a:lnTo>
                      <a:pt x="2150" y="5909"/>
                    </a:lnTo>
                    <a:lnTo>
                      <a:pt x="4160" y="7074"/>
                    </a:lnTo>
                    <a:lnTo>
                      <a:pt x="4120" y="21502"/>
                    </a:lnTo>
                    <a:cubicBezTo>
                      <a:pt x="2452" y="21985"/>
                      <a:pt x="1005" y="23030"/>
                      <a:pt x="0" y="24456"/>
                    </a:cubicBezTo>
                    <a:lnTo>
                      <a:pt x="7797" y="28958"/>
                    </a:lnTo>
                    <a:lnTo>
                      <a:pt x="11092" y="55845"/>
                    </a:lnTo>
                    <a:lnTo>
                      <a:pt x="14549" y="32856"/>
                    </a:lnTo>
                    <a:lnTo>
                      <a:pt x="22346" y="37357"/>
                    </a:lnTo>
                    <a:cubicBezTo>
                      <a:pt x="21281" y="34624"/>
                      <a:pt x="19894" y="32032"/>
                      <a:pt x="18246" y="29641"/>
                    </a:cubicBezTo>
                    <a:lnTo>
                      <a:pt x="18286" y="15213"/>
                    </a:lnTo>
                    <a:lnTo>
                      <a:pt x="20316" y="16378"/>
                    </a:lnTo>
                    <a:lnTo>
                      <a:pt x="20336" y="10470"/>
                    </a:lnTo>
                    <a:lnTo>
                      <a:pt x="2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5960318" y="1161041"/>
                <a:ext cx="28741" cy="69565"/>
              </a:xfrm>
              <a:custGeom>
                <a:rect b="b" l="l" r="r" t="t"/>
                <a:pathLst>
                  <a:path extrusionOk="0" h="7738" w="3197">
                    <a:moveTo>
                      <a:pt x="3196" y="1"/>
                    </a:moveTo>
                    <a:lnTo>
                      <a:pt x="21" y="1829"/>
                    </a:lnTo>
                    <a:lnTo>
                      <a:pt x="1" y="7737"/>
                    </a:lnTo>
                    <a:lnTo>
                      <a:pt x="3176" y="5888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5797361" y="1066738"/>
                <a:ext cx="191685" cy="110748"/>
              </a:xfrm>
              <a:custGeom>
                <a:rect b="b" l="l" r="r" t="t"/>
                <a:pathLst>
                  <a:path extrusionOk="0" h="12319" w="21322">
                    <a:moveTo>
                      <a:pt x="3175" y="0"/>
                    </a:moveTo>
                    <a:lnTo>
                      <a:pt x="0" y="1849"/>
                    </a:lnTo>
                    <a:lnTo>
                      <a:pt x="18146" y="12318"/>
                    </a:lnTo>
                    <a:lnTo>
                      <a:pt x="21321" y="10490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6"/>
            <p:cNvGrpSpPr/>
            <p:nvPr/>
          </p:nvGrpSpPr>
          <p:grpSpPr>
            <a:xfrm>
              <a:off x="6815106" y="162750"/>
              <a:ext cx="434094" cy="533939"/>
              <a:chOff x="1679425" y="1837675"/>
              <a:chExt cx="804325" cy="989325"/>
            </a:xfrm>
          </p:grpSpPr>
          <p:sp>
            <p:nvSpPr>
              <p:cNvPr id="478" name="Google Shape;478;p16"/>
              <p:cNvSpPr/>
              <p:nvPr/>
            </p:nvSpPr>
            <p:spPr>
              <a:xfrm>
                <a:off x="1815575" y="2009100"/>
                <a:ext cx="143200" cy="402050"/>
              </a:xfrm>
              <a:custGeom>
                <a:rect b="b" l="l" r="r" t="t"/>
                <a:pathLst>
                  <a:path extrusionOk="0" h="16082" w="5728">
                    <a:moveTo>
                      <a:pt x="3993" y="0"/>
                    </a:moveTo>
                    <a:cubicBezTo>
                      <a:pt x="3875" y="0"/>
                      <a:pt x="3754" y="26"/>
                      <a:pt x="3637" y="76"/>
                    </a:cubicBezTo>
                    <a:cubicBezTo>
                      <a:pt x="20" y="2126"/>
                      <a:pt x="0" y="8837"/>
                      <a:pt x="3597" y="15067"/>
                    </a:cubicBezTo>
                    <a:cubicBezTo>
                      <a:pt x="3798" y="15409"/>
                      <a:pt x="4079" y="15710"/>
                      <a:pt x="4421" y="15931"/>
                    </a:cubicBezTo>
                    <a:cubicBezTo>
                      <a:pt x="4567" y="16028"/>
                      <a:pt x="4743" y="16081"/>
                      <a:pt x="4916" y="16081"/>
                    </a:cubicBezTo>
                    <a:cubicBezTo>
                      <a:pt x="5029" y="16081"/>
                      <a:pt x="5142" y="16059"/>
                      <a:pt x="5245" y="16011"/>
                    </a:cubicBezTo>
                    <a:cubicBezTo>
                      <a:pt x="5707" y="15750"/>
                      <a:pt x="5707" y="14906"/>
                      <a:pt x="5245" y="14122"/>
                    </a:cubicBezTo>
                    <a:cubicBezTo>
                      <a:pt x="2552" y="9460"/>
                      <a:pt x="2572" y="4457"/>
                      <a:pt x="5285" y="2909"/>
                    </a:cubicBezTo>
                    <a:cubicBezTo>
                      <a:pt x="5727" y="2648"/>
                      <a:pt x="5727" y="1804"/>
                      <a:pt x="5285" y="1021"/>
                    </a:cubicBezTo>
                    <a:cubicBezTo>
                      <a:pt x="5084" y="659"/>
                      <a:pt x="4803" y="357"/>
                      <a:pt x="4461" y="156"/>
                    </a:cubicBezTo>
                    <a:cubicBezTo>
                      <a:pt x="4320" y="51"/>
                      <a:pt x="4159" y="0"/>
                      <a:pt x="39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1895855" y="1989900"/>
                <a:ext cx="93975" cy="418500"/>
              </a:xfrm>
              <a:custGeom>
                <a:rect b="b" l="l" r="r" t="t"/>
                <a:pathLst>
                  <a:path extrusionOk="0" h="16740" w="3759">
                    <a:moveTo>
                      <a:pt x="1950" y="0"/>
                    </a:moveTo>
                    <a:cubicBezTo>
                      <a:pt x="1930" y="0"/>
                      <a:pt x="1890" y="0"/>
                      <a:pt x="1869" y="20"/>
                    </a:cubicBezTo>
                    <a:cubicBezTo>
                      <a:pt x="1829" y="20"/>
                      <a:pt x="1809" y="40"/>
                      <a:pt x="1789" y="60"/>
                    </a:cubicBezTo>
                    <a:lnTo>
                      <a:pt x="362" y="884"/>
                    </a:lnTo>
                    <a:cubicBezTo>
                      <a:pt x="402" y="864"/>
                      <a:pt x="423" y="844"/>
                      <a:pt x="463" y="844"/>
                    </a:cubicBezTo>
                    <a:cubicBezTo>
                      <a:pt x="483" y="824"/>
                      <a:pt x="523" y="824"/>
                      <a:pt x="543" y="824"/>
                    </a:cubicBezTo>
                    <a:lnTo>
                      <a:pt x="764" y="824"/>
                    </a:lnTo>
                    <a:lnTo>
                      <a:pt x="845" y="844"/>
                    </a:lnTo>
                    <a:cubicBezTo>
                      <a:pt x="885" y="844"/>
                      <a:pt x="925" y="864"/>
                      <a:pt x="965" y="864"/>
                    </a:cubicBezTo>
                    <a:lnTo>
                      <a:pt x="1066" y="904"/>
                    </a:lnTo>
                    <a:lnTo>
                      <a:pt x="1166" y="965"/>
                    </a:lnTo>
                    <a:cubicBezTo>
                      <a:pt x="1246" y="1005"/>
                      <a:pt x="1327" y="1065"/>
                      <a:pt x="1387" y="1125"/>
                    </a:cubicBezTo>
                    <a:cubicBezTo>
                      <a:pt x="1468" y="1186"/>
                      <a:pt x="1528" y="1246"/>
                      <a:pt x="1608" y="1306"/>
                    </a:cubicBezTo>
                    <a:lnTo>
                      <a:pt x="1608" y="1326"/>
                    </a:lnTo>
                    <a:cubicBezTo>
                      <a:pt x="1668" y="1387"/>
                      <a:pt x="1729" y="1447"/>
                      <a:pt x="1789" y="1527"/>
                    </a:cubicBezTo>
                    <a:lnTo>
                      <a:pt x="1829" y="1588"/>
                    </a:lnTo>
                    <a:cubicBezTo>
                      <a:pt x="1890" y="1668"/>
                      <a:pt x="1950" y="1748"/>
                      <a:pt x="1990" y="1829"/>
                    </a:cubicBezTo>
                    <a:cubicBezTo>
                      <a:pt x="2050" y="1929"/>
                      <a:pt x="2090" y="2030"/>
                      <a:pt x="2131" y="2130"/>
                    </a:cubicBezTo>
                    <a:lnTo>
                      <a:pt x="2131" y="2150"/>
                    </a:lnTo>
                    <a:cubicBezTo>
                      <a:pt x="2171" y="2231"/>
                      <a:pt x="2211" y="2331"/>
                      <a:pt x="2231" y="2432"/>
                    </a:cubicBezTo>
                    <a:cubicBezTo>
                      <a:pt x="2251" y="2512"/>
                      <a:pt x="2271" y="2612"/>
                      <a:pt x="2291" y="2713"/>
                    </a:cubicBezTo>
                    <a:cubicBezTo>
                      <a:pt x="2311" y="2793"/>
                      <a:pt x="2311" y="2874"/>
                      <a:pt x="2311" y="2974"/>
                    </a:cubicBezTo>
                    <a:cubicBezTo>
                      <a:pt x="2311" y="3055"/>
                      <a:pt x="2311" y="3135"/>
                      <a:pt x="2291" y="3215"/>
                    </a:cubicBezTo>
                    <a:cubicBezTo>
                      <a:pt x="2271" y="3276"/>
                      <a:pt x="2251" y="3336"/>
                      <a:pt x="2231" y="3416"/>
                    </a:cubicBezTo>
                    <a:cubicBezTo>
                      <a:pt x="2211" y="3456"/>
                      <a:pt x="2171" y="3497"/>
                      <a:pt x="2151" y="3557"/>
                    </a:cubicBezTo>
                    <a:lnTo>
                      <a:pt x="2111" y="3597"/>
                    </a:lnTo>
                    <a:cubicBezTo>
                      <a:pt x="2070" y="3637"/>
                      <a:pt x="2030" y="3677"/>
                      <a:pt x="1970" y="3698"/>
                    </a:cubicBezTo>
                    <a:cubicBezTo>
                      <a:pt x="1869" y="3758"/>
                      <a:pt x="1769" y="3838"/>
                      <a:pt x="1668" y="3899"/>
                    </a:cubicBezTo>
                    <a:lnTo>
                      <a:pt x="1588" y="3959"/>
                    </a:lnTo>
                    <a:cubicBezTo>
                      <a:pt x="1488" y="4039"/>
                      <a:pt x="1407" y="4099"/>
                      <a:pt x="1327" y="4180"/>
                    </a:cubicBezTo>
                    <a:lnTo>
                      <a:pt x="1307" y="4220"/>
                    </a:lnTo>
                    <a:cubicBezTo>
                      <a:pt x="1206" y="4300"/>
                      <a:pt x="1126" y="4401"/>
                      <a:pt x="1046" y="4481"/>
                    </a:cubicBezTo>
                    <a:lnTo>
                      <a:pt x="985" y="4562"/>
                    </a:lnTo>
                    <a:cubicBezTo>
                      <a:pt x="925" y="4642"/>
                      <a:pt x="865" y="4743"/>
                      <a:pt x="804" y="4823"/>
                    </a:cubicBezTo>
                    <a:lnTo>
                      <a:pt x="764" y="4863"/>
                    </a:lnTo>
                    <a:lnTo>
                      <a:pt x="764" y="4883"/>
                    </a:lnTo>
                    <a:cubicBezTo>
                      <a:pt x="684" y="5024"/>
                      <a:pt x="603" y="5165"/>
                      <a:pt x="543" y="5305"/>
                    </a:cubicBezTo>
                    <a:lnTo>
                      <a:pt x="523" y="5345"/>
                    </a:lnTo>
                    <a:cubicBezTo>
                      <a:pt x="523" y="5345"/>
                      <a:pt x="503" y="5365"/>
                      <a:pt x="503" y="5386"/>
                    </a:cubicBezTo>
                    <a:cubicBezTo>
                      <a:pt x="443" y="5506"/>
                      <a:pt x="402" y="5607"/>
                      <a:pt x="342" y="5747"/>
                    </a:cubicBezTo>
                    <a:cubicBezTo>
                      <a:pt x="302" y="5848"/>
                      <a:pt x="282" y="5968"/>
                      <a:pt x="242" y="6069"/>
                    </a:cubicBezTo>
                    <a:lnTo>
                      <a:pt x="242" y="6109"/>
                    </a:lnTo>
                    <a:cubicBezTo>
                      <a:pt x="242" y="6109"/>
                      <a:pt x="222" y="6169"/>
                      <a:pt x="222" y="6209"/>
                    </a:cubicBezTo>
                    <a:lnTo>
                      <a:pt x="161" y="6410"/>
                    </a:lnTo>
                    <a:cubicBezTo>
                      <a:pt x="161" y="6430"/>
                      <a:pt x="161" y="6451"/>
                      <a:pt x="141" y="6471"/>
                    </a:cubicBezTo>
                    <a:lnTo>
                      <a:pt x="121" y="6571"/>
                    </a:lnTo>
                    <a:cubicBezTo>
                      <a:pt x="121" y="6631"/>
                      <a:pt x="101" y="6692"/>
                      <a:pt x="101" y="6752"/>
                    </a:cubicBezTo>
                    <a:lnTo>
                      <a:pt x="81" y="6792"/>
                    </a:lnTo>
                    <a:cubicBezTo>
                      <a:pt x="81" y="6832"/>
                      <a:pt x="61" y="6873"/>
                      <a:pt x="61" y="6933"/>
                    </a:cubicBezTo>
                    <a:cubicBezTo>
                      <a:pt x="61" y="6973"/>
                      <a:pt x="41" y="7033"/>
                      <a:pt x="41" y="7074"/>
                    </a:cubicBezTo>
                    <a:lnTo>
                      <a:pt x="41" y="7134"/>
                    </a:lnTo>
                    <a:cubicBezTo>
                      <a:pt x="41" y="7154"/>
                      <a:pt x="21" y="7234"/>
                      <a:pt x="21" y="7274"/>
                    </a:cubicBezTo>
                    <a:cubicBezTo>
                      <a:pt x="21" y="7335"/>
                      <a:pt x="21" y="7375"/>
                      <a:pt x="1" y="7415"/>
                    </a:cubicBezTo>
                    <a:cubicBezTo>
                      <a:pt x="1" y="7435"/>
                      <a:pt x="1" y="7455"/>
                      <a:pt x="1" y="7455"/>
                    </a:cubicBezTo>
                    <a:cubicBezTo>
                      <a:pt x="1" y="7536"/>
                      <a:pt x="1" y="7596"/>
                      <a:pt x="1" y="7676"/>
                    </a:cubicBezTo>
                    <a:lnTo>
                      <a:pt x="1" y="7777"/>
                    </a:lnTo>
                    <a:lnTo>
                      <a:pt x="1" y="8098"/>
                    </a:lnTo>
                    <a:lnTo>
                      <a:pt x="1" y="8199"/>
                    </a:lnTo>
                    <a:lnTo>
                      <a:pt x="1" y="8440"/>
                    </a:lnTo>
                    <a:lnTo>
                      <a:pt x="1" y="8480"/>
                    </a:lnTo>
                    <a:lnTo>
                      <a:pt x="1" y="8621"/>
                    </a:lnTo>
                    <a:lnTo>
                      <a:pt x="1" y="8761"/>
                    </a:lnTo>
                    <a:lnTo>
                      <a:pt x="1" y="8842"/>
                    </a:lnTo>
                    <a:cubicBezTo>
                      <a:pt x="1" y="8882"/>
                      <a:pt x="1" y="8942"/>
                      <a:pt x="1" y="8983"/>
                    </a:cubicBezTo>
                    <a:lnTo>
                      <a:pt x="1" y="9103"/>
                    </a:lnTo>
                    <a:lnTo>
                      <a:pt x="21" y="9224"/>
                    </a:lnTo>
                    <a:lnTo>
                      <a:pt x="41" y="9364"/>
                    </a:lnTo>
                    <a:lnTo>
                      <a:pt x="41" y="9445"/>
                    </a:lnTo>
                    <a:cubicBezTo>
                      <a:pt x="41" y="9465"/>
                      <a:pt x="61" y="9565"/>
                      <a:pt x="61" y="9626"/>
                    </a:cubicBezTo>
                    <a:cubicBezTo>
                      <a:pt x="61" y="9686"/>
                      <a:pt x="81" y="9706"/>
                      <a:pt x="81" y="9746"/>
                    </a:cubicBezTo>
                    <a:cubicBezTo>
                      <a:pt x="81" y="9766"/>
                      <a:pt x="81" y="9786"/>
                      <a:pt x="81" y="9806"/>
                    </a:cubicBezTo>
                    <a:cubicBezTo>
                      <a:pt x="101" y="9887"/>
                      <a:pt x="101" y="9967"/>
                      <a:pt x="121" y="10048"/>
                    </a:cubicBezTo>
                    <a:lnTo>
                      <a:pt x="121" y="10128"/>
                    </a:lnTo>
                    <a:cubicBezTo>
                      <a:pt x="141" y="10249"/>
                      <a:pt x="181" y="10389"/>
                      <a:pt x="202" y="10510"/>
                    </a:cubicBezTo>
                    <a:cubicBezTo>
                      <a:pt x="202" y="10550"/>
                      <a:pt x="222" y="10590"/>
                      <a:pt x="222" y="10630"/>
                    </a:cubicBezTo>
                    <a:cubicBezTo>
                      <a:pt x="242" y="10711"/>
                      <a:pt x="262" y="10791"/>
                      <a:pt x="282" y="10871"/>
                    </a:cubicBezTo>
                    <a:lnTo>
                      <a:pt x="282" y="10912"/>
                    </a:lnTo>
                    <a:cubicBezTo>
                      <a:pt x="302" y="10972"/>
                      <a:pt x="322" y="11032"/>
                      <a:pt x="342" y="11072"/>
                    </a:cubicBezTo>
                    <a:cubicBezTo>
                      <a:pt x="362" y="11133"/>
                      <a:pt x="362" y="11213"/>
                      <a:pt x="382" y="11273"/>
                    </a:cubicBezTo>
                    <a:cubicBezTo>
                      <a:pt x="402" y="11293"/>
                      <a:pt x="402" y="11314"/>
                      <a:pt x="402" y="11314"/>
                    </a:cubicBezTo>
                    <a:lnTo>
                      <a:pt x="463" y="11555"/>
                    </a:lnTo>
                    <a:cubicBezTo>
                      <a:pt x="483" y="11595"/>
                      <a:pt x="503" y="11655"/>
                      <a:pt x="523" y="11715"/>
                    </a:cubicBezTo>
                    <a:lnTo>
                      <a:pt x="543" y="11756"/>
                    </a:lnTo>
                    <a:cubicBezTo>
                      <a:pt x="563" y="11856"/>
                      <a:pt x="603" y="11936"/>
                      <a:pt x="624" y="12037"/>
                    </a:cubicBezTo>
                    <a:cubicBezTo>
                      <a:pt x="644" y="12077"/>
                      <a:pt x="664" y="12137"/>
                      <a:pt x="684" y="12178"/>
                    </a:cubicBezTo>
                    <a:lnTo>
                      <a:pt x="684" y="12198"/>
                    </a:lnTo>
                    <a:cubicBezTo>
                      <a:pt x="744" y="12358"/>
                      <a:pt x="804" y="12519"/>
                      <a:pt x="865" y="12680"/>
                    </a:cubicBezTo>
                    <a:cubicBezTo>
                      <a:pt x="865" y="12700"/>
                      <a:pt x="865" y="12700"/>
                      <a:pt x="865" y="12700"/>
                    </a:cubicBezTo>
                    <a:cubicBezTo>
                      <a:pt x="865" y="12720"/>
                      <a:pt x="865" y="12740"/>
                      <a:pt x="885" y="12740"/>
                    </a:cubicBezTo>
                    <a:cubicBezTo>
                      <a:pt x="945" y="12921"/>
                      <a:pt x="1025" y="13082"/>
                      <a:pt x="1086" y="13243"/>
                    </a:cubicBezTo>
                    <a:cubicBezTo>
                      <a:pt x="1086" y="13283"/>
                      <a:pt x="1106" y="13303"/>
                      <a:pt x="1126" y="13323"/>
                    </a:cubicBezTo>
                    <a:cubicBezTo>
                      <a:pt x="1126" y="13363"/>
                      <a:pt x="1146" y="13363"/>
                      <a:pt x="1146" y="13383"/>
                    </a:cubicBezTo>
                    <a:cubicBezTo>
                      <a:pt x="1246" y="13624"/>
                      <a:pt x="1367" y="13846"/>
                      <a:pt x="1488" y="14087"/>
                    </a:cubicBezTo>
                    <a:lnTo>
                      <a:pt x="1508" y="14127"/>
                    </a:lnTo>
                    <a:lnTo>
                      <a:pt x="1528" y="14187"/>
                    </a:lnTo>
                    <a:cubicBezTo>
                      <a:pt x="1648" y="14408"/>
                      <a:pt x="1789" y="14649"/>
                      <a:pt x="1910" y="14870"/>
                    </a:cubicBezTo>
                    <a:cubicBezTo>
                      <a:pt x="1970" y="14971"/>
                      <a:pt x="2010" y="15071"/>
                      <a:pt x="2050" y="15152"/>
                    </a:cubicBezTo>
                    <a:lnTo>
                      <a:pt x="2050" y="15172"/>
                    </a:lnTo>
                    <a:cubicBezTo>
                      <a:pt x="2090" y="15272"/>
                      <a:pt x="2131" y="15373"/>
                      <a:pt x="2151" y="15453"/>
                    </a:cubicBezTo>
                    <a:cubicBezTo>
                      <a:pt x="2191" y="15554"/>
                      <a:pt x="2211" y="15634"/>
                      <a:pt x="2211" y="15734"/>
                    </a:cubicBezTo>
                    <a:cubicBezTo>
                      <a:pt x="2231" y="15815"/>
                      <a:pt x="2231" y="15915"/>
                      <a:pt x="2231" y="15996"/>
                    </a:cubicBezTo>
                    <a:cubicBezTo>
                      <a:pt x="2231" y="16076"/>
                      <a:pt x="2231" y="16177"/>
                      <a:pt x="2211" y="16257"/>
                    </a:cubicBezTo>
                    <a:cubicBezTo>
                      <a:pt x="2211" y="16317"/>
                      <a:pt x="2191" y="16398"/>
                      <a:pt x="2151" y="16458"/>
                    </a:cubicBezTo>
                    <a:cubicBezTo>
                      <a:pt x="2131" y="16498"/>
                      <a:pt x="2111" y="16558"/>
                      <a:pt x="2070" y="16599"/>
                    </a:cubicBezTo>
                    <a:cubicBezTo>
                      <a:pt x="2070" y="16619"/>
                      <a:pt x="2050" y="16619"/>
                      <a:pt x="2030" y="16639"/>
                    </a:cubicBezTo>
                    <a:cubicBezTo>
                      <a:pt x="1996" y="16673"/>
                      <a:pt x="1962" y="16707"/>
                      <a:pt x="1928" y="16729"/>
                    </a:cubicBezTo>
                    <a:lnTo>
                      <a:pt x="1928" y="16729"/>
                    </a:lnTo>
                    <a:lnTo>
                      <a:pt x="3316" y="15935"/>
                    </a:lnTo>
                    <a:cubicBezTo>
                      <a:pt x="3377" y="15895"/>
                      <a:pt x="3417" y="15855"/>
                      <a:pt x="3457" y="15815"/>
                    </a:cubicBezTo>
                    <a:lnTo>
                      <a:pt x="3477" y="15775"/>
                    </a:lnTo>
                    <a:lnTo>
                      <a:pt x="3517" y="15734"/>
                    </a:lnTo>
                    <a:cubicBezTo>
                      <a:pt x="3537" y="15694"/>
                      <a:pt x="3557" y="15674"/>
                      <a:pt x="3557" y="15654"/>
                    </a:cubicBezTo>
                    <a:lnTo>
                      <a:pt x="3557" y="15634"/>
                    </a:lnTo>
                    <a:lnTo>
                      <a:pt x="3577" y="15594"/>
                    </a:lnTo>
                    <a:cubicBezTo>
                      <a:pt x="3577" y="15574"/>
                      <a:pt x="3598" y="15554"/>
                      <a:pt x="3598" y="15533"/>
                    </a:cubicBezTo>
                    <a:lnTo>
                      <a:pt x="3618" y="15473"/>
                    </a:lnTo>
                    <a:lnTo>
                      <a:pt x="3618" y="15433"/>
                    </a:lnTo>
                    <a:lnTo>
                      <a:pt x="3618" y="15413"/>
                    </a:lnTo>
                    <a:lnTo>
                      <a:pt x="3618" y="15373"/>
                    </a:lnTo>
                    <a:cubicBezTo>
                      <a:pt x="3618" y="15353"/>
                      <a:pt x="3618" y="15333"/>
                      <a:pt x="3618" y="15312"/>
                    </a:cubicBezTo>
                    <a:lnTo>
                      <a:pt x="3618" y="15252"/>
                    </a:lnTo>
                    <a:lnTo>
                      <a:pt x="3618" y="15192"/>
                    </a:lnTo>
                    <a:lnTo>
                      <a:pt x="3618" y="15152"/>
                    </a:lnTo>
                    <a:lnTo>
                      <a:pt x="3618" y="15091"/>
                    </a:lnTo>
                    <a:lnTo>
                      <a:pt x="3618" y="15031"/>
                    </a:lnTo>
                    <a:lnTo>
                      <a:pt x="3618" y="14971"/>
                    </a:lnTo>
                    <a:cubicBezTo>
                      <a:pt x="3618" y="14971"/>
                      <a:pt x="3618" y="14951"/>
                      <a:pt x="3618" y="14931"/>
                    </a:cubicBezTo>
                    <a:lnTo>
                      <a:pt x="3618" y="14911"/>
                    </a:lnTo>
                    <a:lnTo>
                      <a:pt x="3618" y="14850"/>
                    </a:lnTo>
                    <a:cubicBezTo>
                      <a:pt x="3618" y="14830"/>
                      <a:pt x="3618" y="14810"/>
                      <a:pt x="3618" y="14790"/>
                    </a:cubicBezTo>
                    <a:lnTo>
                      <a:pt x="3598" y="14730"/>
                    </a:lnTo>
                    <a:cubicBezTo>
                      <a:pt x="3598" y="14710"/>
                      <a:pt x="3577" y="14689"/>
                      <a:pt x="3577" y="14669"/>
                    </a:cubicBezTo>
                    <a:lnTo>
                      <a:pt x="3577" y="14649"/>
                    </a:lnTo>
                    <a:lnTo>
                      <a:pt x="3557" y="14589"/>
                    </a:lnTo>
                    <a:cubicBezTo>
                      <a:pt x="3557" y="14569"/>
                      <a:pt x="3537" y="14529"/>
                      <a:pt x="3537" y="14509"/>
                    </a:cubicBezTo>
                    <a:cubicBezTo>
                      <a:pt x="3517" y="14489"/>
                      <a:pt x="3517" y="14448"/>
                      <a:pt x="3497" y="14428"/>
                    </a:cubicBezTo>
                    <a:cubicBezTo>
                      <a:pt x="3477" y="14388"/>
                      <a:pt x="3477" y="14388"/>
                      <a:pt x="3477" y="14368"/>
                    </a:cubicBezTo>
                    <a:lnTo>
                      <a:pt x="3477" y="14348"/>
                    </a:lnTo>
                    <a:lnTo>
                      <a:pt x="3477" y="14328"/>
                    </a:lnTo>
                    <a:cubicBezTo>
                      <a:pt x="3457" y="14267"/>
                      <a:pt x="3437" y="14227"/>
                      <a:pt x="3417" y="14187"/>
                    </a:cubicBezTo>
                    <a:lnTo>
                      <a:pt x="3336" y="14067"/>
                    </a:lnTo>
                    <a:cubicBezTo>
                      <a:pt x="3216" y="13825"/>
                      <a:pt x="3095" y="13604"/>
                      <a:pt x="2975" y="13363"/>
                    </a:cubicBezTo>
                    <a:lnTo>
                      <a:pt x="2914" y="13263"/>
                    </a:lnTo>
                    <a:cubicBezTo>
                      <a:pt x="2794" y="13042"/>
                      <a:pt x="2693" y="12801"/>
                      <a:pt x="2573" y="12580"/>
                    </a:cubicBezTo>
                    <a:lnTo>
                      <a:pt x="2512" y="12439"/>
                    </a:lnTo>
                    <a:cubicBezTo>
                      <a:pt x="2452" y="12278"/>
                      <a:pt x="2372" y="12117"/>
                      <a:pt x="2311" y="11936"/>
                    </a:cubicBezTo>
                    <a:cubicBezTo>
                      <a:pt x="2311" y="11916"/>
                      <a:pt x="2291" y="11896"/>
                      <a:pt x="2291" y="11876"/>
                    </a:cubicBezTo>
                    <a:cubicBezTo>
                      <a:pt x="2231" y="11715"/>
                      <a:pt x="2171" y="11555"/>
                      <a:pt x="2111" y="11394"/>
                    </a:cubicBezTo>
                    <a:lnTo>
                      <a:pt x="2050" y="11213"/>
                    </a:lnTo>
                    <a:cubicBezTo>
                      <a:pt x="2010" y="11133"/>
                      <a:pt x="1990" y="11032"/>
                      <a:pt x="1950" y="10952"/>
                    </a:cubicBezTo>
                    <a:cubicBezTo>
                      <a:pt x="1930" y="10851"/>
                      <a:pt x="1910" y="10811"/>
                      <a:pt x="1890" y="10731"/>
                    </a:cubicBezTo>
                    <a:cubicBezTo>
                      <a:pt x="1869" y="10671"/>
                      <a:pt x="1849" y="10590"/>
                      <a:pt x="1829" y="10510"/>
                    </a:cubicBezTo>
                    <a:cubicBezTo>
                      <a:pt x="1809" y="10429"/>
                      <a:pt x="1769" y="10349"/>
                      <a:pt x="1749" y="10249"/>
                    </a:cubicBezTo>
                    <a:cubicBezTo>
                      <a:pt x="1729" y="10168"/>
                      <a:pt x="1729" y="10148"/>
                      <a:pt x="1709" y="10088"/>
                    </a:cubicBezTo>
                    <a:cubicBezTo>
                      <a:pt x="1689" y="9987"/>
                      <a:pt x="1668" y="9887"/>
                      <a:pt x="1648" y="9806"/>
                    </a:cubicBezTo>
                    <a:cubicBezTo>
                      <a:pt x="1648" y="9766"/>
                      <a:pt x="1628" y="9726"/>
                      <a:pt x="1608" y="9686"/>
                    </a:cubicBezTo>
                    <a:cubicBezTo>
                      <a:pt x="1588" y="9545"/>
                      <a:pt x="1548" y="9405"/>
                      <a:pt x="1528" y="9284"/>
                    </a:cubicBezTo>
                    <a:lnTo>
                      <a:pt x="1508" y="9204"/>
                    </a:lnTo>
                    <a:cubicBezTo>
                      <a:pt x="1488" y="9103"/>
                      <a:pt x="1488" y="9003"/>
                      <a:pt x="1468" y="8902"/>
                    </a:cubicBezTo>
                    <a:cubicBezTo>
                      <a:pt x="1468" y="8842"/>
                      <a:pt x="1447" y="8802"/>
                      <a:pt x="1447" y="8761"/>
                    </a:cubicBezTo>
                    <a:cubicBezTo>
                      <a:pt x="1447" y="8681"/>
                      <a:pt x="1427" y="8601"/>
                      <a:pt x="1407" y="8500"/>
                    </a:cubicBezTo>
                    <a:lnTo>
                      <a:pt x="1387" y="8360"/>
                    </a:lnTo>
                    <a:cubicBezTo>
                      <a:pt x="1387" y="8279"/>
                      <a:pt x="1387" y="8199"/>
                      <a:pt x="1367" y="8139"/>
                    </a:cubicBezTo>
                    <a:cubicBezTo>
                      <a:pt x="1367" y="8058"/>
                      <a:pt x="1367" y="8038"/>
                      <a:pt x="1367" y="7998"/>
                    </a:cubicBezTo>
                    <a:cubicBezTo>
                      <a:pt x="1347" y="7938"/>
                      <a:pt x="1367" y="7837"/>
                      <a:pt x="1347" y="7737"/>
                    </a:cubicBezTo>
                    <a:lnTo>
                      <a:pt x="1347" y="7616"/>
                    </a:lnTo>
                    <a:lnTo>
                      <a:pt x="1347" y="7335"/>
                    </a:lnTo>
                    <a:lnTo>
                      <a:pt x="1347" y="7274"/>
                    </a:lnTo>
                    <a:lnTo>
                      <a:pt x="1347" y="6913"/>
                    </a:lnTo>
                    <a:lnTo>
                      <a:pt x="1347" y="6832"/>
                    </a:lnTo>
                    <a:cubicBezTo>
                      <a:pt x="1347" y="6752"/>
                      <a:pt x="1347" y="6652"/>
                      <a:pt x="1367" y="6571"/>
                    </a:cubicBezTo>
                    <a:lnTo>
                      <a:pt x="1387" y="6430"/>
                    </a:lnTo>
                    <a:lnTo>
                      <a:pt x="1407" y="6230"/>
                    </a:lnTo>
                    <a:cubicBezTo>
                      <a:pt x="1407" y="6189"/>
                      <a:pt x="1407" y="6129"/>
                      <a:pt x="1427" y="6069"/>
                    </a:cubicBezTo>
                    <a:cubicBezTo>
                      <a:pt x="1427" y="6029"/>
                      <a:pt x="1447" y="5968"/>
                      <a:pt x="1447" y="5908"/>
                    </a:cubicBezTo>
                    <a:cubicBezTo>
                      <a:pt x="1468" y="5828"/>
                      <a:pt x="1468" y="5787"/>
                      <a:pt x="1488" y="5727"/>
                    </a:cubicBezTo>
                    <a:cubicBezTo>
                      <a:pt x="1508" y="5687"/>
                      <a:pt x="1508" y="5627"/>
                      <a:pt x="1528" y="5566"/>
                    </a:cubicBezTo>
                    <a:cubicBezTo>
                      <a:pt x="1528" y="5506"/>
                      <a:pt x="1568" y="5426"/>
                      <a:pt x="1568" y="5365"/>
                    </a:cubicBezTo>
                    <a:cubicBezTo>
                      <a:pt x="1588" y="5285"/>
                      <a:pt x="1608" y="5265"/>
                      <a:pt x="1608" y="5225"/>
                    </a:cubicBezTo>
                    <a:cubicBezTo>
                      <a:pt x="1648" y="5104"/>
                      <a:pt x="1689" y="5004"/>
                      <a:pt x="1729" y="4883"/>
                    </a:cubicBezTo>
                    <a:cubicBezTo>
                      <a:pt x="1769" y="4763"/>
                      <a:pt x="1829" y="4642"/>
                      <a:pt x="1869" y="4542"/>
                    </a:cubicBezTo>
                    <a:cubicBezTo>
                      <a:pt x="1890" y="4501"/>
                      <a:pt x="1910" y="4481"/>
                      <a:pt x="1910" y="4461"/>
                    </a:cubicBezTo>
                    <a:cubicBezTo>
                      <a:pt x="1990" y="4300"/>
                      <a:pt x="2070" y="4180"/>
                      <a:pt x="2151" y="4039"/>
                    </a:cubicBezTo>
                    <a:lnTo>
                      <a:pt x="2171" y="3979"/>
                    </a:lnTo>
                    <a:cubicBezTo>
                      <a:pt x="2251" y="3899"/>
                      <a:pt x="2311" y="3798"/>
                      <a:pt x="2372" y="3718"/>
                    </a:cubicBezTo>
                    <a:lnTo>
                      <a:pt x="2432" y="3637"/>
                    </a:lnTo>
                    <a:cubicBezTo>
                      <a:pt x="2512" y="3537"/>
                      <a:pt x="2593" y="3456"/>
                      <a:pt x="2693" y="3376"/>
                    </a:cubicBezTo>
                    <a:lnTo>
                      <a:pt x="2713" y="3336"/>
                    </a:lnTo>
                    <a:cubicBezTo>
                      <a:pt x="2794" y="3255"/>
                      <a:pt x="2874" y="3195"/>
                      <a:pt x="2975" y="3115"/>
                    </a:cubicBezTo>
                    <a:lnTo>
                      <a:pt x="3035" y="3055"/>
                    </a:lnTo>
                    <a:cubicBezTo>
                      <a:pt x="3155" y="2974"/>
                      <a:pt x="3256" y="2914"/>
                      <a:pt x="3356" y="2854"/>
                    </a:cubicBezTo>
                    <a:cubicBezTo>
                      <a:pt x="3417" y="2813"/>
                      <a:pt x="3457" y="2793"/>
                      <a:pt x="3497" y="2733"/>
                    </a:cubicBezTo>
                    <a:cubicBezTo>
                      <a:pt x="3517" y="2733"/>
                      <a:pt x="3517" y="2713"/>
                      <a:pt x="3537" y="2693"/>
                    </a:cubicBezTo>
                    <a:cubicBezTo>
                      <a:pt x="3537" y="2693"/>
                      <a:pt x="3557" y="2673"/>
                      <a:pt x="3557" y="2653"/>
                    </a:cubicBezTo>
                    <a:cubicBezTo>
                      <a:pt x="3577" y="2633"/>
                      <a:pt x="3598" y="2592"/>
                      <a:pt x="3618" y="2572"/>
                    </a:cubicBezTo>
                    <a:lnTo>
                      <a:pt x="3618" y="2552"/>
                    </a:lnTo>
                    <a:cubicBezTo>
                      <a:pt x="3618" y="2552"/>
                      <a:pt x="3618" y="2532"/>
                      <a:pt x="3618" y="2512"/>
                    </a:cubicBezTo>
                    <a:lnTo>
                      <a:pt x="3658" y="2452"/>
                    </a:lnTo>
                    <a:lnTo>
                      <a:pt x="3658" y="2391"/>
                    </a:lnTo>
                    <a:lnTo>
                      <a:pt x="3658" y="2351"/>
                    </a:lnTo>
                    <a:cubicBezTo>
                      <a:pt x="3658" y="2331"/>
                      <a:pt x="3658" y="2311"/>
                      <a:pt x="3658" y="2291"/>
                    </a:cubicBezTo>
                    <a:lnTo>
                      <a:pt x="3658" y="2231"/>
                    </a:lnTo>
                    <a:cubicBezTo>
                      <a:pt x="3658" y="2211"/>
                      <a:pt x="3658" y="2190"/>
                      <a:pt x="3658" y="2170"/>
                    </a:cubicBezTo>
                    <a:cubicBezTo>
                      <a:pt x="3658" y="2150"/>
                      <a:pt x="3658" y="2150"/>
                      <a:pt x="3658" y="2130"/>
                    </a:cubicBezTo>
                    <a:lnTo>
                      <a:pt x="3758" y="2110"/>
                    </a:lnTo>
                    <a:lnTo>
                      <a:pt x="3758" y="2050"/>
                    </a:lnTo>
                    <a:cubicBezTo>
                      <a:pt x="3758" y="2030"/>
                      <a:pt x="3758" y="2010"/>
                      <a:pt x="3758" y="1990"/>
                    </a:cubicBezTo>
                    <a:lnTo>
                      <a:pt x="3758" y="1949"/>
                    </a:lnTo>
                    <a:lnTo>
                      <a:pt x="3758" y="1889"/>
                    </a:lnTo>
                    <a:cubicBezTo>
                      <a:pt x="3758" y="1869"/>
                      <a:pt x="3758" y="1849"/>
                      <a:pt x="3758" y="1849"/>
                    </a:cubicBezTo>
                    <a:lnTo>
                      <a:pt x="3758" y="1829"/>
                    </a:lnTo>
                    <a:lnTo>
                      <a:pt x="3758" y="1768"/>
                    </a:lnTo>
                    <a:cubicBezTo>
                      <a:pt x="3758" y="1748"/>
                      <a:pt x="3738" y="1728"/>
                      <a:pt x="3738" y="1708"/>
                    </a:cubicBezTo>
                    <a:cubicBezTo>
                      <a:pt x="3738" y="1688"/>
                      <a:pt x="3738" y="1648"/>
                      <a:pt x="3718" y="1628"/>
                    </a:cubicBezTo>
                    <a:cubicBezTo>
                      <a:pt x="3718" y="1608"/>
                      <a:pt x="3718" y="1588"/>
                      <a:pt x="3718" y="1568"/>
                    </a:cubicBezTo>
                    <a:lnTo>
                      <a:pt x="3718" y="1547"/>
                    </a:lnTo>
                    <a:cubicBezTo>
                      <a:pt x="3698" y="1527"/>
                      <a:pt x="3698" y="1507"/>
                      <a:pt x="3698" y="1487"/>
                    </a:cubicBezTo>
                    <a:cubicBezTo>
                      <a:pt x="3698" y="1467"/>
                      <a:pt x="3678" y="1447"/>
                      <a:pt x="3658" y="1407"/>
                    </a:cubicBezTo>
                    <a:cubicBezTo>
                      <a:pt x="3658" y="1387"/>
                      <a:pt x="3638" y="1367"/>
                      <a:pt x="3638" y="1326"/>
                    </a:cubicBezTo>
                    <a:lnTo>
                      <a:pt x="3598" y="1266"/>
                    </a:lnTo>
                    <a:lnTo>
                      <a:pt x="3598" y="1246"/>
                    </a:lnTo>
                    <a:lnTo>
                      <a:pt x="3598" y="1226"/>
                    </a:lnTo>
                    <a:cubicBezTo>
                      <a:pt x="3577" y="1186"/>
                      <a:pt x="3557" y="1125"/>
                      <a:pt x="3537" y="1085"/>
                    </a:cubicBezTo>
                    <a:lnTo>
                      <a:pt x="3457" y="965"/>
                    </a:lnTo>
                    <a:cubicBezTo>
                      <a:pt x="3417" y="884"/>
                      <a:pt x="3356" y="804"/>
                      <a:pt x="3296" y="703"/>
                    </a:cubicBezTo>
                    <a:cubicBezTo>
                      <a:pt x="3296" y="683"/>
                      <a:pt x="3276" y="663"/>
                      <a:pt x="3256" y="643"/>
                    </a:cubicBezTo>
                    <a:lnTo>
                      <a:pt x="3196" y="583"/>
                    </a:lnTo>
                    <a:cubicBezTo>
                      <a:pt x="3176" y="543"/>
                      <a:pt x="3135" y="502"/>
                      <a:pt x="3115" y="482"/>
                    </a:cubicBezTo>
                    <a:lnTo>
                      <a:pt x="3095" y="442"/>
                    </a:lnTo>
                    <a:lnTo>
                      <a:pt x="3055" y="402"/>
                    </a:lnTo>
                    <a:lnTo>
                      <a:pt x="2995" y="342"/>
                    </a:lnTo>
                    <a:lnTo>
                      <a:pt x="2934" y="281"/>
                    </a:lnTo>
                    <a:lnTo>
                      <a:pt x="2874" y="241"/>
                    </a:lnTo>
                    <a:lnTo>
                      <a:pt x="2814" y="201"/>
                    </a:lnTo>
                    <a:lnTo>
                      <a:pt x="2774" y="161"/>
                    </a:lnTo>
                    <a:lnTo>
                      <a:pt x="2733" y="141"/>
                    </a:lnTo>
                    <a:lnTo>
                      <a:pt x="2673" y="101"/>
                    </a:lnTo>
                    <a:lnTo>
                      <a:pt x="2633" y="81"/>
                    </a:lnTo>
                    <a:lnTo>
                      <a:pt x="2593" y="60"/>
                    </a:lnTo>
                    <a:lnTo>
                      <a:pt x="2553" y="60"/>
                    </a:lnTo>
                    <a:lnTo>
                      <a:pt x="2512" y="40"/>
                    </a:lnTo>
                    <a:lnTo>
                      <a:pt x="2472" y="20"/>
                    </a:lnTo>
                    <a:lnTo>
                      <a:pt x="2412" y="0"/>
                    </a:lnTo>
                    <a:close/>
                    <a:moveTo>
                      <a:pt x="1928" y="16729"/>
                    </a:moveTo>
                    <a:lnTo>
                      <a:pt x="1910" y="16739"/>
                    </a:lnTo>
                    <a:cubicBezTo>
                      <a:pt x="1916" y="16736"/>
                      <a:pt x="1922" y="16733"/>
                      <a:pt x="1928" y="1672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1679425" y="1857525"/>
                <a:ext cx="191925" cy="603850"/>
              </a:xfrm>
              <a:custGeom>
                <a:rect b="b" l="l" r="r" t="t"/>
                <a:pathLst>
                  <a:path extrusionOk="0" h="24154" w="7677">
                    <a:moveTo>
                      <a:pt x="5915" y="0"/>
                    </a:moveTo>
                    <a:cubicBezTo>
                      <a:pt x="5802" y="0"/>
                      <a:pt x="5690" y="23"/>
                      <a:pt x="5587" y="70"/>
                    </a:cubicBezTo>
                    <a:cubicBezTo>
                      <a:pt x="41" y="3245"/>
                      <a:pt x="0" y="13574"/>
                      <a:pt x="5526" y="23119"/>
                    </a:cubicBezTo>
                    <a:cubicBezTo>
                      <a:pt x="5707" y="23481"/>
                      <a:pt x="6009" y="23782"/>
                      <a:pt x="6350" y="24003"/>
                    </a:cubicBezTo>
                    <a:cubicBezTo>
                      <a:pt x="6496" y="24101"/>
                      <a:pt x="6665" y="24154"/>
                      <a:pt x="6832" y="24154"/>
                    </a:cubicBezTo>
                    <a:cubicBezTo>
                      <a:pt x="6942" y="24154"/>
                      <a:pt x="7051" y="24131"/>
                      <a:pt x="7154" y="24084"/>
                    </a:cubicBezTo>
                    <a:cubicBezTo>
                      <a:pt x="7616" y="23823"/>
                      <a:pt x="7616" y="22979"/>
                      <a:pt x="7154" y="22195"/>
                    </a:cubicBezTo>
                    <a:cubicBezTo>
                      <a:pt x="2552" y="14197"/>
                      <a:pt x="2573" y="5556"/>
                      <a:pt x="7214" y="2924"/>
                    </a:cubicBezTo>
                    <a:cubicBezTo>
                      <a:pt x="7677" y="2663"/>
                      <a:pt x="7677" y="1799"/>
                      <a:pt x="7235" y="1015"/>
                    </a:cubicBezTo>
                    <a:cubicBezTo>
                      <a:pt x="7034" y="673"/>
                      <a:pt x="6752" y="372"/>
                      <a:pt x="6411" y="151"/>
                    </a:cubicBezTo>
                    <a:cubicBezTo>
                      <a:pt x="6265" y="53"/>
                      <a:pt x="6089" y="0"/>
                      <a:pt x="59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1771280" y="1837675"/>
                <a:ext cx="131125" cy="620950"/>
              </a:xfrm>
              <a:custGeom>
                <a:rect b="b" l="l" r="r" t="t"/>
                <a:pathLst>
                  <a:path extrusionOk="0" h="24838" w="5245">
                    <a:moveTo>
                      <a:pt x="3456" y="0"/>
                    </a:moveTo>
                    <a:cubicBezTo>
                      <a:pt x="3416" y="20"/>
                      <a:pt x="3396" y="20"/>
                      <a:pt x="3376" y="20"/>
                    </a:cubicBezTo>
                    <a:cubicBezTo>
                      <a:pt x="3336" y="41"/>
                      <a:pt x="3316" y="61"/>
                      <a:pt x="3276" y="61"/>
                    </a:cubicBezTo>
                    <a:lnTo>
                      <a:pt x="1869" y="885"/>
                    </a:lnTo>
                    <a:cubicBezTo>
                      <a:pt x="1889" y="885"/>
                      <a:pt x="1929" y="864"/>
                      <a:pt x="1949" y="844"/>
                    </a:cubicBezTo>
                    <a:lnTo>
                      <a:pt x="2050" y="824"/>
                    </a:lnTo>
                    <a:lnTo>
                      <a:pt x="2251" y="824"/>
                    </a:lnTo>
                    <a:lnTo>
                      <a:pt x="2351" y="844"/>
                    </a:lnTo>
                    <a:lnTo>
                      <a:pt x="2452" y="885"/>
                    </a:lnTo>
                    <a:lnTo>
                      <a:pt x="2552" y="925"/>
                    </a:lnTo>
                    <a:lnTo>
                      <a:pt x="2653" y="965"/>
                    </a:lnTo>
                    <a:cubicBezTo>
                      <a:pt x="2733" y="1025"/>
                      <a:pt x="2813" y="1065"/>
                      <a:pt x="2874" y="1126"/>
                    </a:cubicBezTo>
                    <a:cubicBezTo>
                      <a:pt x="2954" y="1186"/>
                      <a:pt x="3014" y="1246"/>
                      <a:pt x="3075" y="1327"/>
                    </a:cubicBezTo>
                    <a:cubicBezTo>
                      <a:pt x="3135" y="1387"/>
                      <a:pt x="3195" y="1467"/>
                      <a:pt x="3255" y="1528"/>
                    </a:cubicBezTo>
                    <a:cubicBezTo>
                      <a:pt x="3255" y="1548"/>
                      <a:pt x="3276" y="1568"/>
                      <a:pt x="3296" y="1588"/>
                    </a:cubicBezTo>
                    <a:cubicBezTo>
                      <a:pt x="3356" y="1668"/>
                      <a:pt x="3416" y="1749"/>
                      <a:pt x="3456" y="1849"/>
                    </a:cubicBezTo>
                    <a:cubicBezTo>
                      <a:pt x="3517" y="1929"/>
                      <a:pt x="3557" y="2030"/>
                      <a:pt x="3597" y="2130"/>
                    </a:cubicBezTo>
                    <a:lnTo>
                      <a:pt x="3597" y="2151"/>
                    </a:lnTo>
                    <a:cubicBezTo>
                      <a:pt x="3637" y="2231"/>
                      <a:pt x="3677" y="2331"/>
                      <a:pt x="3698" y="2432"/>
                    </a:cubicBezTo>
                    <a:cubicBezTo>
                      <a:pt x="3738" y="2512"/>
                      <a:pt x="3758" y="2613"/>
                      <a:pt x="3758" y="2713"/>
                    </a:cubicBezTo>
                    <a:cubicBezTo>
                      <a:pt x="3778" y="2794"/>
                      <a:pt x="3778" y="2874"/>
                      <a:pt x="3778" y="2954"/>
                    </a:cubicBezTo>
                    <a:cubicBezTo>
                      <a:pt x="3778" y="3035"/>
                      <a:pt x="3778" y="3115"/>
                      <a:pt x="3758" y="3195"/>
                    </a:cubicBezTo>
                    <a:cubicBezTo>
                      <a:pt x="3758" y="3276"/>
                      <a:pt x="3738" y="3336"/>
                      <a:pt x="3698" y="3396"/>
                    </a:cubicBezTo>
                    <a:cubicBezTo>
                      <a:pt x="3677" y="3457"/>
                      <a:pt x="3657" y="3497"/>
                      <a:pt x="3617" y="3537"/>
                    </a:cubicBezTo>
                    <a:lnTo>
                      <a:pt x="3577" y="3577"/>
                    </a:lnTo>
                    <a:cubicBezTo>
                      <a:pt x="3537" y="3617"/>
                      <a:pt x="3497" y="3658"/>
                      <a:pt x="3436" y="3698"/>
                    </a:cubicBezTo>
                    <a:cubicBezTo>
                      <a:pt x="3316" y="3778"/>
                      <a:pt x="3195" y="3859"/>
                      <a:pt x="3075" y="3939"/>
                    </a:cubicBezTo>
                    <a:lnTo>
                      <a:pt x="2954" y="3999"/>
                    </a:lnTo>
                    <a:cubicBezTo>
                      <a:pt x="2874" y="4080"/>
                      <a:pt x="2773" y="4140"/>
                      <a:pt x="2693" y="4220"/>
                    </a:cubicBezTo>
                    <a:lnTo>
                      <a:pt x="2592" y="4281"/>
                    </a:lnTo>
                    <a:cubicBezTo>
                      <a:pt x="2492" y="4381"/>
                      <a:pt x="2371" y="4482"/>
                      <a:pt x="2271" y="4582"/>
                    </a:cubicBezTo>
                    <a:lnTo>
                      <a:pt x="2231" y="4642"/>
                    </a:lnTo>
                    <a:cubicBezTo>
                      <a:pt x="2130" y="4723"/>
                      <a:pt x="2050" y="4823"/>
                      <a:pt x="1969" y="4904"/>
                    </a:cubicBezTo>
                    <a:lnTo>
                      <a:pt x="1889" y="5004"/>
                    </a:lnTo>
                    <a:cubicBezTo>
                      <a:pt x="1809" y="5104"/>
                      <a:pt x="1728" y="5205"/>
                      <a:pt x="1648" y="5285"/>
                    </a:cubicBezTo>
                    <a:lnTo>
                      <a:pt x="1608" y="5366"/>
                    </a:lnTo>
                    <a:cubicBezTo>
                      <a:pt x="1527" y="5486"/>
                      <a:pt x="1447" y="5587"/>
                      <a:pt x="1366" y="5707"/>
                    </a:cubicBezTo>
                    <a:lnTo>
                      <a:pt x="1346" y="5748"/>
                    </a:lnTo>
                    <a:cubicBezTo>
                      <a:pt x="1326" y="5788"/>
                      <a:pt x="1286" y="5848"/>
                      <a:pt x="1266" y="5888"/>
                    </a:cubicBezTo>
                    <a:cubicBezTo>
                      <a:pt x="1206" y="5989"/>
                      <a:pt x="1145" y="6069"/>
                      <a:pt x="1105" y="6170"/>
                    </a:cubicBezTo>
                    <a:cubicBezTo>
                      <a:pt x="1045" y="6250"/>
                      <a:pt x="1045" y="6290"/>
                      <a:pt x="1005" y="6350"/>
                    </a:cubicBezTo>
                    <a:cubicBezTo>
                      <a:pt x="985" y="6411"/>
                      <a:pt x="944" y="6451"/>
                      <a:pt x="924" y="6511"/>
                    </a:cubicBezTo>
                    <a:cubicBezTo>
                      <a:pt x="904" y="6571"/>
                      <a:pt x="904" y="6551"/>
                      <a:pt x="884" y="6591"/>
                    </a:cubicBezTo>
                    <a:cubicBezTo>
                      <a:pt x="804" y="6772"/>
                      <a:pt x="723" y="6973"/>
                      <a:pt x="643" y="7174"/>
                    </a:cubicBezTo>
                    <a:lnTo>
                      <a:pt x="643" y="7194"/>
                    </a:lnTo>
                    <a:cubicBezTo>
                      <a:pt x="563" y="7375"/>
                      <a:pt x="502" y="7576"/>
                      <a:pt x="442" y="7777"/>
                    </a:cubicBezTo>
                    <a:lnTo>
                      <a:pt x="422" y="7817"/>
                    </a:lnTo>
                    <a:cubicBezTo>
                      <a:pt x="422" y="7878"/>
                      <a:pt x="402" y="7938"/>
                      <a:pt x="382" y="7998"/>
                    </a:cubicBezTo>
                    <a:cubicBezTo>
                      <a:pt x="362" y="8119"/>
                      <a:pt x="322" y="8239"/>
                      <a:pt x="281" y="8360"/>
                    </a:cubicBezTo>
                    <a:cubicBezTo>
                      <a:pt x="281" y="8380"/>
                      <a:pt x="281" y="8420"/>
                      <a:pt x="281" y="8440"/>
                    </a:cubicBezTo>
                    <a:cubicBezTo>
                      <a:pt x="261" y="8501"/>
                      <a:pt x="241" y="8581"/>
                      <a:pt x="221" y="8641"/>
                    </a:cubicBezTo>
                    <a:cubicBezTo>
                      <a:pt x="221" y="8722"/>
                      <a:pt x="181" y="8842"/>
                      <a:pt x="181" y="8943"/>
                    </a:cubicBezTo>
                    <a:cubicBezTo>
                      <a:pt x="181" y="8963"/>
                      <a:pt x="161" y="8983"/>
                      <a:pt x="161" y="9023"/>
                    </a:cubicBezTo>
                    <a:cubicBezTo>
                      <a:pt x="141" y="9083"/>
                      <a:pt x="141" y="9164"/>
                      <a:pt x="121" y="9244"/>
                    </a:cubicBezTo>
                    <a:cubicBezTo>
                      <a:pt x="101" y="9324"/>
                      <a:pt x="101" y="9425"/>
                      <a:pt x="80" y="9505"/>
                    </a:cubicBezTo>
                    <a:cubicBezTo>
                      <a:pt x="80" y="9545"/>
                      <a:pt x="80" y="9566"/>
                      <a:pt x="80" y="9586"/>
                    </a:cubicBezTo>
                    <a:cubicBezTo>
                      <a:pt x="80" y="9686"/>
                      <a:pt x="60" y="9766"/>
                      <a:pt x="60" y="9867"/>
                    </a:cubicBezTo>
                    <a:cubicBezTo>
                      <a:pt x="40" y="9947"/>
                      <a:pt x="40" y="10028"/>
                      <a:pt x="20" y="10108"/>
                    </a:cubicBezTo>
                    <a:lnTo>
                      <a:pt x="20" y="10168"/>
                    </a:lnTo>
                    <a:cubicBezTo>
                      <a:pt x="20" y="10289"/>
                      <a:pt x="20" y="10430"/>
                      <a:pt x="0" y="10550"/>
                    </a:cubicBezTo>
                    <a:lnTo>
                      <a:pt x="0" y="10711"/>
                    </a:lnTo>
                    <a:cubicBezTo>
                      <a:pt x="0" y="10711"/>
                      <a:pt x="0" y="10731"/>
                      <a:pt x="0" y="10731"/>
                    </a:cubicBezTo>
                    <a:cubicBezTo>
                      <a:pt x="0" y="10912"/>
                      <a:pt x="0" y="11113"/>
                      <a:pt x="0" y="11294"/>
                    </a:cubicBezTo>
                    <a:lnTo>
                      <a:pt x="0" y="11434"/>
                    </a:lnTo>
                    <a:lnTo>
                      <a:pt x="0" y="11856"/>
                    </a:lnTo>
                    <a:lnTo>
                      <a:pt x="0" y="11937"/>
                    </a:lnTo>
                    <a:lnTo>
                      <a:pt x="0" y="12158"/>
                    </a:lnTo>
                    <a:lnTo>
                      <a:pt x="0" y="12439"/>
                    </a:lnTo>
                    <a:lnTo>
                      <a:pt x="0" y="12560"/>
                    </a:lnTo>
                    <a:cubicBezTo>
                      <a:pt x="0" y="12620"/>
                      <a:pt x="0" y="12741"/>
                      <a:pt x="20" y="12821"/>
                    </a:cubicBezTo>
                    <a:cubicBezTo>
                      <a:pt x="40" y="12901"/>
                      <a:pt x="20" y="12962"/>
                      <a:pt x="40" y="13022"/>
                    </a:cubicBezTo>
                    <a:cubicBezTo>
                      <a:pt x="40" y="13082"/>
                      <a:pt x="40" y="13163"/>
                      <a:pt x="60" y="13223"/>
                    </a:cubicBezTo>
                    <a:cubicBezTo>
                      <a:pt x="60" y="13303"/>
                      <a:pt x="80" y="13384"/>
                      <a:pt x="80" y="13484"/>
                    </a:cubicBezTo>
                    <a:cubicBezTo>
                      <a:pt x="101" y="13564"/>
                      <a:pt x="80" y="13564"/>
                      <a:pt x="101" y="13625"/>
                    </a:cubicBezTo>
                    <a:cubicBezTo>
                      <a:pt x="101" y="13705"/>
                      <a:pt x="121" y="13806"/>
                      <a:pt x="141" y="13906"/>
                    </a:cubicBezTo>
                    <a:cubicBezTo>
                      <a:pt x="141" y="14007"/>
                      <a:pt x="161" y="14067"/>
                      <a:pt x="161" y="14147"/>
                    </a:cubicBezTo>
                    <a:cubicBezTo>
                      <a:pt x="161" y="14167"/>
                      <a:pt x="161" y="14187"/>
                      <a:pt x="181" y="14228"/>
                    </a:cubicBezTo>
                    <a:cubicBezTo>
                      <a:pt x="201" y="14368"/>
                      <a:pt x="221" y="14509"/>
                      <a:pt x="261" y="14650"/>
                    </a:cubicBezTo>
                    <a:cubicBezTo>
                      <a:pt x="261" y="14690"/>
                      <a:pt x="281" y="14750"/>
                      <a:pt x="281" y="14810"/>
                    </a:cubicBezTo>
                    <a:lnTo>
                      <a:pt x="281" y="14830"/>
                    </a:lnTo>
                    <a:cubicBezTo>
                      <a:pt x="322" y="15051"/>
                      <a:pt x="362" y="15252"/>
                      <a:pt x="422" y="15473"/>
                    </a:cubicBezTo>
                    <a:lnTo>
                      <a:pt x="422" y="15494"/>
                    </a:lnTo>
                    <a:cubicBezTo>
                      <a:pt x="422" y="15554"/>
                      <a:pt x="442" y="15614"/>
                      <a:pt x="462" y="15674"/>
                    </a:cubicBezTo>
                    <a:cubicBezTo>
                      <a:pt x="502" y="15835"/>
                      <a:pt x="523" y="15976"/>
                      <a:pt x="563" y="16137"/>
                    </a:cubicBezTo>
                    <a:cubicBezTo>
                      <a:pt x="583" y="16157"/>
                      <a:pt x="583" y="16177"/>
                      <a:pt x="563" y="16197"/>
                    </a:cubicBezTo>
                    <a:cubicBezTo>
                      <a:pt x="603" y="16297"/>
                      <a:pt x="623" y="16378"/>
                      <a:pt x="643" y="16478"/>
                    </a:cubicBezTo>
                    <a:cubicBezTo>
                      <a:pt x="683" y="16579"/>
                      <a:pt x="703" y="16719"/>
                      <a:pt x="744" y="16840"/>
                    </a:cubicBezTo>
                    <a:cubicBezTo>
                      <a:pt x="744" y="16860"/>
                      <a:pt x="764" y="16880"/>
                      <a:pt x="764" y="16900"/>
                    </a:cubicBezTo>
                    <a:cubicBezTo>
                      <a:pt x="804" y="17041"/>
                      <a:pt x="844" y="17161"/>
                      <a:pt x="884" y="17302"/>
                    </a:cubicBezTo>
                    <a:cubicBezTo>
                      <a:pt x="924" y="17443"/>
                      <a:pt x="944" y="17483"/>
                      <a:pt x="965" y="17583"/>
                    </a:cubicBezTo>
                    <a:cubicBezTo>
                      <a:pt x="985" y="17603"/>
                      <a:pt x="985" y="17624"/>
                      <a:pt x="985" y="17644"/>
                    </a:cubicBezTo>
                    <a:cubicBezTo>
                      <a:pt x="1045" y="17825"/>
                      <a:pt x="1105" y="17985"/>
                      <a:pt x="1166" y="18146"/>
                    </a:cubicBezTo>
                    <a:cubicBezTo>
                      <a:pt x="1186" y="18247"/>
                      <a:pt x="1206" y="18327"/>
                      <a:pt x="1246" y="18407"/>
                    </a:cubicBezTo>
                    <a:cubicBezTo>
                      <a:pt x="1246" y="18407"/>
                      <a:pt x="1246" y="18427"/>
                      <a:pt x="1246" y="18447"/>
                    </a:cubicBezTo>
                    <a:cubicBezTo>
                      <a:pt x="1346" y="18709"/>
                      <a:pt x="1447" y="18990"/>
                      <a:pt x="1567" y="19271"/>
                    </a:cubicBezTo>
                    <a:lnTo>
                      <a:pt x="1567" y="19291"/>
                    </a:lnTo>
                    <a:cubicBezTo>
                      <a:pt x="1567" y="19312"/>
                      <a:pt x="1588" y="19352"/>
                      <a:pt x="1608" y="19392"/>
                    </a:cubicBezTo>
                    <a:cubicBezTo>
                      <a:pt x="1728" y="19673"/>
                      <a:pt x="1829" y="19955"/>
                      <a:pt x="1949" y="20216"/>
                    </a:cubicBezTo>
                    <a:cubicBezTo>
                      <a:pt x="1969" y="20276"/>
                      <a:pt x="1989" y="20316"/>
                      <a:pt x="2010" y="20356"/>
                    </a:cubicBezTo>
                    <a:cubicBezTo>
                      <a:pt x="2030" y="20397"/>
                      <a:pt x="2090" y="20497"/>
                      <a:pt x="2110" y="20578"/>
                    </a:cubicBezTo>
                    <a:cubicBezTo>
                      <a:pt x="2150" y="20638"/>
                      <a:pt x="2210" y="20778"/>
                      <a:pt x="2251" y="20879"/>
                    </a:cubicBezTo>
                    <a:cubicBezTo>
                      <a:pt x="2311" y="21020"/>
                      <a:pt x="2391" y="21160"/>
                      <a:pt x="2452" y="21301"/>
                    </a:cubicBezTo>
                    <a:cubicBezTo>
                      <a:pt x="2512" y="21401"/>
                      <a:pt x="2552" y="21502"/>
                      <a:pt x="2612" y="21602"/>
                    </a:cubicBezTo>
                    <a:cubicBezTo>
                      <a:pt x="2632" y="21643"/>
                      <a:pt x="2632" y="21663"/>
                      <a:pt x="2653" y="21703"/>
                    </a:cubicBezTo>
                    <a:cubicBezTo>
                      <a:pt x="2713" y="21823"/>
                      <a:pt x="2793" y="21944"/>
                      <a:pt x="2854" y="22065"/>
                    </a:cubicBezTo>
                    <a:lnTo>
                      <a:pt x="2974" y="22306"/>
                    </a:lnTo>
                    <a:cubicBezTo>
                      <a:pt x="3095" y="22527"/>
                      <a:pt x="3235" y="22768"/>
                      <a:pt x="3356" y="22989"/>
                    </a:cubicBezTo>
                    <a:cubicBezTo>
                      <a:pt x="3416" y="23089"/>
                      <a:pt x="3456" y="23190"/>
                      <a:pt x="3517" y="23290"/>
                    </a:cubicBezTo>
                    <a:lnTo>
                      <a:pt x="3517" y="23310"/>
                    </a:lnTo>
                    <a:cubicBezTo>
                      <a:pt x="3557" y="23391"/>
                      <a:pt x="3577" y="23491"/>
                      <a:pt x="3617" y="23592"/>
                    </a:cubicBezTo>
                    <a:cubicBezTo>
                      <a:pt x="3637" y="23672"/>
                      <a:pt x="3657" y="23773"/>
                      <a:pt x="3677" y="23873"/>
                    </a:cubicBezTo>
                    <a:cubicBezTo>
                      <a:pt x="3677" y="23953"/>
                      <a:pt x="3698" y="24034"/>
                      <a:pt x="3698" y="24114"/>
                    </a:cubicBezTo>
                    <a:cubicBezTo>
                      <a:pt x="3698" y="24195"/>
                      <a:pt x="3677" y="24275"/>
                      <a:pt x="3657" y="24355"/>
                    </a:cubicBezTo>
                    <a:cubicBezTo>
                      <a:pt x="3657" y="24416"/>
                      <a:pt x="3637" y="24496"/>
                      <a:pt x="3597" y="24556"/>
                    </a:cubicBezTo>
                    <a:cubicBezTo>
                      <a:pt x="3577" y="24597"/>
                      <a:pt x="3557" y="24657"/>
                      <a:pt x="3517" y="24697"/>
                    </a:cubicBezTo>
                    <a:lnTo>
                      <a:pt x="3476" y="24737"/>
                    </a:lnTo>
                    <a:cubicBezTo>
                      <a:pt x="3463" y="24764"/>
                      <a:pt x="3433" y="24790"/>
                      <a:pt x="3402" y="24811"/>
                    </a:cubicBezTo>
                    <a:lnTo>
                      <a:pt x="3402" y="24811"/>
                    </a:lnTo>
                    <a:lnTo>
                      <a:pt x="4763" y="24014"/>
                    </a:lnTo>
                    <a:cubicBezTo>
                      <a:pt x="4823" y="23994"/>
                      <a:pt x="4863" y="23953"/>
                      <a:pt x="4903" y="23913"/>
                    </a:cubicBezTo>
                    <a:cubicBezTo>
                      <a:pt x="4903" y="23893"/>
                      <a:pt x="4923" y="23893"/>
                      <a:pt x="4923" y="23873"/>
                    </a:cubicBezTo>
                    <a:cubicBezTo>
                      <a:pt x="4943" y="23853"/>
                      <a:pt x="4963" y="23833"/>
                      <a:pt x="4963" y="23833"/>
                    </a:cubicBezTo>
                    <a:cubicBezTo>
                      <a:pt x="4984" y="23793"/>
                      <a:pt x="5004" y="23773"/>
                      <a:pt x="5024" y="23753"/>
                    </a:cubicBezTo>
                    <a:lnTo>
                      <a:pt x="5024" y="23732"/>
                    </a:lnTo>
                    <a:cubicBezTo>
                      <a:pt x="5024" y="23712"/>
                      <a:pt x="5024" y="23712"/>
                      <a:pt x="5024" y="23692"/>
                    </a:cubicBezTo>
                    <a:cubicBezTo>
                      <a:pt x="5044" y="23672"/>
                      <a:pt x="5044" y="23652"/>
                      <a:pt x="5044" y="23632"/>
                    </a:cubicBezTo>
                    <a:cubicBezTo>
                      <a:pt x="5064" y="23612"/>
                      <a:pt x="5064" y="23592"/>
                      <a:pt x="5064" y="23572"/>
                    </a:cubicBezTo>
                    <a:cubicBezTo>
                      <a:pt x="5064" y="23552"/>
                      <a:pt x="5064" y="23531"/>
                      <a:pt x="5064" y="23531"/>
                    </a:cubicBezTo>
                    <a:lnTo>
                      <a:pt x="5064" y="23511"/>
                    </a:lnTo>
                    <a:lnTo>
                      <a:pt x="5064" y="23451"/>
                    </a:lnTo>
                    <a:lnTo>
                      <a:pt x="5064" y="23411"/>
                    </a:lnTo>
                    <a:lnTo>
                      <a:pt x="5064" y="23351"/>
                    </a:lnTo>
                    <a:lnTo>
                      <a:pt x="5064" y="23290"/>
                    </a:lnTo>
                    <a:cubicBezTo>
                      <a:pt x="5064" y="23270"/>
                      <a:pt x="5064" y="23250"/>
                      <a:pt x="5064" y="23230"/>
                    </a:cubicBezTo>
                    <a:cubicBezTo>
                      <a:pt x="5064" y="23210"/>
                      <a:pt x="5064" y="23210"/>
                      <a:pt x="5064" y="23190"/>
                    </a:cubicBezTo>
                    <a:cubicBezTo>
                      <a:pt x="5064" y="23170"/>
                      <a:pt x="5064" y="23150"/>
                      <a:pt x="5064" y="23130"/>
                    </a:cubicBezTo>
                    <a:cubicBezTo>
                      <a:pt x="5064" y="23109"/>
                      <a:pt x="5064" y="23089"/>
                      <a:pt x="5064" y="23069"/>
                    </a:cubicBezTo>
                    <a:lnTo>
                      <a:pt x="5064" y="23029"/>
                    </a:lnTo>
                    <a:cubicBezTo>
                      <a:pt x="5064" y="23009"/>
                      <a:pt x="5064" y="22989"/>
                      <a:pt x="5064" y="22969"/>
                    </a:cubicBezTo>
                    <a:cubicBezTo>
                      <a:pt x="5064" y="22949"/>
                      <a:pt x="5044" y="22929"/>
                      <a:pt x="5044" y="22909"/>
                    </a:cubicBezTo>
                    <a:lnTo>
                      <a:pt x="5024" y="22828"/>
                    </a:lnTo>
                    <a:cubicBezTo>
                      <a:pt x="5024" y="22808"/>
                      <a:pt x="5024" y="22788"/>
                      <a:pt x="5004" y="22768"/>
                    </a:cubicBezTo>
                    <a:cubicBezTo>
                      <a:pt x="5004" y="22748"/>
                      <a:pt x="5004" y="22728"/>
                      <a:pt x="5004" y="22708"/>
                    </a:cubicBezTo>
                    <a:cubicBezTo>
                      <a:pt x="4984" y="22688"/>
                      <a:pt x="4984" y="22667"/>
                      <a:pt x="4963" y="22627"/>
                    </a:cubicBezTo>
                    <a:cubicBezTo>
                      <a:pt x="4963" y="22607"/>
                      <a:pt x="4943" y="22567"/>
                      <a:pt x="4943" y="22547"/>
                    </a:cubicBezTo>
                    <a:lnTo>
                      <a:pt x="4903" y="22487"/>
                    </a:lnTo>
                    <a:lnTo>
                      <a:pt x="4903" y="22466"/>
                    </a:lnTo>
                    <a:lnTo>
                      <a:pt x="4903" y="22446"/>
                    </a:lnTo>
                    <a:cubicBezTo>
                      <a:pt x="4883" y="22406"/>
                      <a:pt x="4863" y="22346"/>
                      <a:pt x="4843" y="22306"/>
                    </a:cubicBezTo>
                    <a:cubicBezTo>
                      <a:pt x="4823" y="22266"/>
                      <a:pt x="4783" y="22225"/>
                      <a:pt x="4763" y="22185"/>
                    </a:cubicBezTo>
                    <a:cubicBezTo>
                      <a:pt x="4642" y="21944"/>
                      <a:pt x="4501" y="21723"/>
                      <a:pt x="4381" y="21482"/>
                    </a:cubicBezTo>
                    <a:lnTo>
                      <a:pt x="4260" y="21261"/>
                    </a:lnTo>
                    <a:lnTo>
                      <a:pt x="3999" y="20778"/>
                    </a:lnTo>
                    <a:lnTo>
                      <a:pt x="3858" y="20477"/>
                    </a:lnTo>
                    <a:lnTo>
                      <a:pt x="3657" y="20055"/>
                    </a:lnTo>
                    <a:cubicBezTo>
                      <a:pt x="3597" y="19955"/>
                      <a:pt x="3557" y="19854"/>
                      <a:pt x="3517" y="19754"/>
                    </a:cubicBezTo>
                    <a:cubicBezTo>
                      <a:pt x="3456" y="19653"/>
                      <a:pt x="3416" y="19533"/>
                      <a:pt x="3356" y="19412"/>
                    </a:cubicBezTo>
                    <a:cubicBezTo>
                      <a:pt x="3235" y="19131"/>
                      <a:pt x="3115" y="18849"/>
                      <a:pt x="3014" y="18588"/>
                    </a:cubicBezTo>
                    <a:cubicBezTo>
                      <a:pt x="2994" y="18528"/>
                      <a:pt x="2974" y="18488"/>
                      <a:pt x="2954" y="18447"/>
                    </a:cubicBezTo>
                    <a:cubicBezTo>
                      <a:pt x="2854" y="18166"/>
                      <a:pt x="2733" y="17905"/>
                      <a:pt x="2653" y="17624"/>
                    </a:cubicBezTo>
                    <a:cubicBezTo>
                      <a:pt x="2612" y="17523"/>
                      <a:pt x="2572" y="17443"/>
                      <a:pt x="2552" y="17342"/>
                    </a:cubicBezTo>
                    <a:cubicBezTo>
                      <a:pt x="2492" y="17182"/>
                      <a:pt x="2432" y="17021"/>
                      <a:pt x="2391" y="16840"/>
                    </a:cubicBezTo>
                    <a:cubicBezTo>
                      <a:pt x="2351" y="16719"/>
                      <a:pt x="2311" y="16599"/>
                      <a:pt x="2271" y="16478"/>
                    </a:cubicBezTo>
                    <a:cubicBezTo>
                      <a:pt x="2231" y="16378"/>
                      <a:pt x="2190" y="16237"/>
                      <a:pt x="2150" y="16096"/>
                    </a:cubicBezTo>
                    <a:cubicBezTo>
                      <a:pt x="2110" y="15956"/>
                      <a:pt x="2070" y="15815"/>
                      <a:pt x="2030" y="15674"/>
                    </a:cubicBezTo>
                    <a:cubicBezTo>
                      <a:pt x="2010" y="15574"/>
                      <a:pt x="1989" y="15473"/>
                      <a:pt x="1969" y="15373"/>
                    </a:cubicBezTo>
                    <a:cubicBezTo>
                      <a:pt x="1909" y="15212"/>
                      <a:pt x="1869" y="15031"/>
                      <a:pt x="1829" y="14871"/>
                    </a:cubicBezTo>
                    <a:cubicBezTo>
                      <a:pt x="1829" y="14810"/>
                      <a:pt x="1809" y="14750"/>
                      <a:pt x="1788" y="14690"/>
                    </a:cubicBezTo>
                    <a:cubicBezTo>
                      <a:pt x="1748" y="14449"/>
                      <a:pt x="1688" y="14228"/>
                      <a:pt x="1648" y="14007"/>
                    </a:cubicBezTo>
                    <a:cubicBezTo>
                      <a:pt x="1648" y="13946"/>
                      <a:pt x="1628" y="13886"/>
                      <a:pt x="1628" y="13826"/>
                    </a:cubicBezTo>
                    <a:cubicBezTo>
                      <a:pt x="1588" y="13665"/>
                      <a:pt x="1567" y="13504"/>
                      <a:pt x="1547" y="13323"/>
                    </a:cubicBezTo>
                    <a:cubicBezTo>
                      <a:pt x="1527" y="13243"/>
                      <a:pt x="1527" y="13163"/>
                      <a:pt x="1507" y="13082"/>
                    </a:cubicBezTo>
                    <a:cubicBezTo>
                      <a:pt x="1487" y="12941"/>
                      <a:pt x="1467" y="12801"/>
                      <a:pt x="1447" y="12660"/>
                    </a:cubicBezTo>
                    <a:cubicBezTo>
                      <a:pt x="1447" y="12580"/>
                      <a:pt x="1427" y="12499"/>
                      <a:pt x="1427" y="12419"/>
                    </a:cubicBezTo>
                    <a:cubicBezTo>
                      <a:pt x="1427" y="12278"/>
                      <a:pt x="1387" y="12138"/>
                      <a:pt x="1387" y="12017"/>
                    </a:cubicBezTo>
                    <a:cubicBezTo>
                      <a:pt x="1387" y="11937"/>
                      <a:pt x="1366" y="11856"/>
                      <a:pt x="1366" y="11756"/>
                    </a:cubicBezTo>
                    <a:cubicBezTo>
                      <a:pt x="1366" y="11615"/>
                      <a:pt x="1346" y="11475"/>
                      <a:pt x="1346" y="11334"/>
                    </a:cubicBezTo>
                    <a:lnTo>
                      <a:pt x="1346" y="11113"/>
                    </a:lnTo>
                    <a:lnTo>
                      <a:pt x="1346" y="10610"/>
                    </a:lnTo>
                    <a:lnTo>
                      <a:pt x="1346" y="10490"/>
                    </a:lnTo>
                    <a:lnTo>
                      <a:pt x="1346" y="9887"/>
                    </a:lnTo>
                    <a:cubicBezTo>
                      <a:pt x="1346" y="9827"/>
                      <a:pt x="1346" y="9766"/>
                      <a:pt x="1346" y="9726"/>
                    </a:cubicBezTo>
                    <a:cubicBezTo>
                      <a:pt x="1346" y="9566"/>
                      <a:pt x="1366" y="9425"/>
                      <a:pt x="1387" y="9284"/>
                    </a:cubicBezTo>
                    <a:cubicBezTo>
                      <a:pt x="1387" y="9204"/>
                      <a:pt x="1407" y="9123"/>
                      <a:pt x="1407" y="9043"/>
                    </a:cubicBezTo>
                    <a:cubicBezTo>
                      <a:pt x="1407" y="8943"/>
                      <a:pt x="1427" y="8802"/>
                      <a:pt x="1447" y="8681"/>
                    </a:cubicBezTo>
                    <a:cubicBezTo>
                      <a:pt x="1467" y="8581"/>
                      <a:pt x="1467" y="8501"/>
                      <a:pt x="1487" y="8420"/>
                    </a:cubicBezTo>
                    <a:cubicBezTo>
                      <a:pt x="1507" y="8320"/>
                      <a:pt x="1527" y="8219"/>
                      <a:pt x="1547" y="8119"/>
                    </a:cubicBezTo>
                    <a:cubicBezTo>
                      <a:pt x="1547" y="8018"/>
                      <a:pt x="1567" y="7918"/>
                      <a:pt x="1588" y="7817"/>
                    </a:cubicBezTo>
                    <a:lnTo>
                      <a:pt x="1648" y="7536"/>
                    </a:lnTo>
                    <a:cubicBezTo>
                      <a:pt x="1688" y="7415"/>
                      <a:pt x="1728" y="7295"/>
                      <a:pt x="1748" y="7174"/>
                    </a:cubicBezTo>
                    <a:cubicBezTo>
                      <a:pt x="1768" y="7114"/>
                      <a:pt x="1788" y="7034"/>
                      <a:pt x="1809" y="6953"/>
                    </a:cubicBezTo>
                    <a:cubicBezTo>
                      <a:pt x="1869" y="6752"/>
                      <a:pt x="1929" y="6551"/>
                      <a:pt x="2010" y="6370"/>
                    </a:cubicBezTo>
                    <a:lnTo>
                      <a:pt x="2010" y="6350"/>
                    </a:lnTo>
                    <a:cubicBezTo>
                      <a:pt x="2090" y="6149"/>
                      <a:pt x="2170" y="5948"/>
                      <a:pt x="2251" y="5748"/>
                    </a:cubicBezTo>
                    <a:cubicBezTo>
                      <a:pt x="2291" y="5667"/>
                      <a:pt x="2331" y="5587"/>
                      <a:pt x="2371" y="5506"/>
                    </a:cubicBezTo>
                    <a:cubicBezTo>
                      <a:pt x="2411" y="5426"/>
                      <a:pt x="2432" y="5386"/>
                      <a:pt x="2472" y="5326"/>
                    </a:cubicBezTo>
                    <a:cubicBezTo>
                      <a:pt x="2492" y="5265"/>
                      <a:pt x="2572" y="5145"/>
                      <a:pt x="2632" y="5064"/>
                    </a:cubicBezTo>
                    <a:lnTo>
                      <a:pt x="2713" y="4904"/>
                    </a:lnTo>
                    <a:cubicBezTo>
                      <a:pt x="2793" y="4783"/>
                      <a:pt x="2874" y="4642"/>
                      <a:pt x="2974" y="4522"/>
                    </a:cubicBezTo>
                    <a:lnTo>
                      <a:pt x="3014" y="4461"/>
                    </a:lnTo>
                    <a:cubicBezTo>
                      <a:pt x="3095" y="4361"/>
                      <a:pt x="3175" y="4260"/>
                      <a:pt x="3255" y="4180"/>
                    </a:cubicBezTo>
                    <a:lnTo>
                      <a:pt x="3336" y="4080"/>
                    </a:lnTo>
                    <a:cubicBezTo>
                      <a:pt x="3416" y="3979"/>
                      <a:pt x="3497" y="3879"/>
                      <a:pt x="3577" y="3798"/>
                    </a:cubicBezTo>
                    <a:lnTo>
                      <a:pt x="3637" y="3738"/>
                    </a:lnTo>
                    <a:cubicBezTo>
                      <a:pt x="3738" y="3638"/>
                      <a:pt x="3858" y="3537"/>
                      <a:pt x="3959" y="3457"/>
                    </a:cubicBezTo>
                    <a:lnTo>
                      <a:pt x="4059" y="3376"/>
                    </a:lnTo>
                    <a:cubicBezTo>
                      <a:pt x="4140" y="3296"/>
                      <a:pt x="4240" y="3236"/>
                      <a:pt x="4320" y="3175"/>
                    </a:cubicBezTo>
                    <a:cubicBezTo>
                      <a:pt x="4361" y="3135"/>
                      <a:pt x="4401" y="3115"/>
                      <a:pt x="4441" y="3095"/>
                    </a:cubicBezTo>
                    <a:cubicBezTo>
                      <a:pt x="4562" y="3015"/>
                      <a:pt x="4682" y="2934"/>
                      <a:pt x="4803" y="2854"/>
                    </a:cubicBezTo>
                    <a:cubicBezTo>
                      <a:pt x="4863" y="2834"/>
                      <a:pt x="4903" y="2794"/>
                      <a:pt x="4943" y="2753"/>
                    </a:cubicBezTo>
                    <a:cubicBezTo>
                      <a:pt x="4963" y="2733"/>
                      <a:pt x="4963" y="2713"/>
                      <a:pt x="4984" y="2713"/>
                    </a:cubicBezTo>
                    <a:cubicBezTo>
                      <a:pt x="4984" y="2693"/>
                      <a:pt x="5004" y="2673"/>
                      <a:pt x="5024" y="2653"/>
                    </a:cubicBezTo>
                    <a:cubicBezTo>
                      <a:pt x="5024" y="2633"/>
                      <a:pt x="5044" y="2613"/>
                      <a:pt x="5064" y="2573"/>
                    </a:cubicBezTo>
                    <a:cubicBezTo>
                      <a:pt x="5064" y="2552"/>
                      <a:pt x="5064" y="2532"/>
                      <a:pt x="5084" y="2532"/>
                    </a:cubicBezTo>
                    <a:cubicBezTo>
                      <a:pt x="5084" y="2492"/>
                      <a:pt x="5084" y="2472"/>
                      <a:pt x="5104" y="2452"/>
                    </a:cubicBezTo>
                    <a:cubicBezTo>
                      <a:pt x="5104" y="2432"/>
                      <a:pt x="5104" y="2412"/>
                      <a:pt x="5104" y="2392"/>
                    </a:cubicBezTo>
                    <a:cubicBezTo>
                      <a:pt x="5124" y="2392"/>
                      <a:pt x="5124" y="2372"/>
                      <a:pt x="5104" y="2372"/>
                    </a:cubicBezTo>
                    <a:lnTo>
                      <a:pt x="5104" y="2351"/>
                    </a:lnTo>
                    <a:lnTo>
                      <a:pt x="5104" y="2291"/>
                    </a:lnTo>
                    <a:lnTo>
                      <a:pt x="5104" y="2231"/>
                    </a:lnTo>
                    <a:lnTo>
                      <a:pt x="5104" y="2191"/>
                    </a:lnTo>
                    <a:lnTo>
                      <a:pt x="5104" y="2130"/>
                    </a:lnTo>
                    <a:lnTo>
                      <a:pt x="5245" y="2130"/>
                    </a:lnTo>
                    <a:lnTo>
                      <a:pt x="5245" y="2090"/>
                    </a:lnTo>
                    <a:cubicBezTo>
                      <a:pt x="5245" y="2070"/>
                      <a:pt x="5245" y="2050"/>
                      <a:pt x="5245" y="2030"/>
                    </a:cubicBezTo>
                    <a:cubicBezTo>
                      <a:pt x="5245" y="2010"/>
                      <a:pt x="5245" y="1990"/>
                      <a:pt x="5245" y="1970"/>
                    </a:cubicBezTo>
                    <a:cubicBezTo>
                      <a:pt x="5245" y="1950"/>
                      <a:pt x="5245" y="1929"/>
                      <a:pt x="5245" y="1909"/>
                    </a:cubicBezTo>
                    <a:lnTo>
                      <a:pt x="5245" y="1869"/>
                    </a:lnTo>
                    <a:lnTo>
                      <a:pt x="5245" y="1849"/>
                    </a:lnTo>
                    <a:cubicBezTo>
                      <a:pt x="5245" y="1829"/>
                      <a:pt x="5245" y="1809"/>
                      <a:pt x="5245" y="1789"/>
                    </a:cubicBezTo>
                    <a:cubicBezTo>
                      <a:pt x="5245" y="1769"/>
                      <a:pt x="5225" y="1749"/>
                      <a:pt x="5225" y="1729"/>
                    </a:cubicBezTo>
                    <a:lnTo>
                      <a:pt x="5205" y="1668"/>
                    </a:lnTo>
                    <a:cubicBezTo>
                      <a:pt x="5205" y="1648"/>
                      <a:pt x="5205" y="1628"/>
                      <a:pt x="5205" y="1608"/>
                    </a:cubicBezTo>
                    <a:cubicBezTo>
                      <a:pt x="5205" y="1588"/>
                      <a:pt x="5185" y="1568"/>
                      <a:pt x="5185" y="1548"/>
                    </a:cubicBezTo>
                    <a:cubicBezTo>
                      <a:pt x="5164" y="1528"/>
                      <a:pt x="5164" y="1487"/>
                      <a:pt x="5144" y="1467"/>
                    </a:cubicBezTo>
                    <a:cubicBezTo>
                      <a:pt x="5144" y="1447"/>
                      <a:pt x="5124" y="1407"/>
                      <a:pt x="5124" y="1387"/>
                    </a:cubicBezTo>
                    <a:cubicBezTo>
                      <a:pt x="5104" y="1367"/>
                      <a:pt x="5104" y="1347"/>
                      <a:pt x="5084" y="1327"/>
                    </a:cubicBezTo>
                    <a:lnTo>
                      <a:pt x="5084" y="1307"/>
                    </a:lnTo>
                    <a:lnTo>
                      <a:pt x="5084" y="1266"/>
                    </a:lnTo>
                    <a:cubicBezTo>
                      <a:pt x="5064" y="1226"/>
                      <a:pt x="5044" y="1186"/>
                      <a:pt x="5024" y="1146"/>
                    </a:cubicBezTo>
                    <a:cubicBezTo>
                      <a:pt x="4984" y="1106"/>
                      <a:pt x="4963" y="1065"/>
                      <a:pt x="4943" y="1005"/>
                    </a:cubicBezTo>
                    <a:cubicBezTo>
                      <a:pt x="4903" y="925"/>
                      <a:pt x="4843" y="844"/>
                      <a:pt x="4783" y="764"/>
                    </a:cubicBezTo>
                    <a:lnTo>
                      <a:pt x="4742" y="704"/>
                    </a:lnTo>
                    <a:cubicBezTo>
                      <a:pt x="4722" y="684"/>
                      <a:pt x="4702" y="664"/>
                      <a:pt x="4682" y="643"/>
                    </a:cubicBezTo>
                    <a:cubicBezTo>
                      <a:pt x="4662" y="623"/>
                      <a:pt x="4622" y="563"/>
                      <a:pt x="4602" y="523"/>
                    </a:cubicBezTo>
                    <a:lnTo>
                      <a:pt x="4562" y="503"/>
                    </a:lnTo>
                    <a:lnTo>
                      <a:pt x="4562" y="483"/>
                    </a:lnTo>
                    <a:lnTo>
                      <a:pt x="4521" y="442"/>
                    </a:lnTo>
                    <a:lnTo>
                      <a:pt x="4461" y="382"/>
                    </a:lnTo>
                    <a:lnTo>
                      <a:pt x="4401" y="342"/>
                    </a:lnTo>
                    <a:lnTo>
                      <a:pt x="4341" y="302"/>
                    </a:lnTo>
                    <a:lnTo>
                      <a:pt x="4300" y="262"/>
                    </a:lnTo>
                    <a:lnTo>
                      <a:pt x="4240" y="221"/>
                    </a:lnTo>
                    <a:lnTo>
                      <a:pt x="4200" y="181"/>
                    </a:lnTo>
                    <a:lnTo>
                      <a:pt x="4160" y="161"/>
                    </a:lnTo>
                    <a:lnTo>
                      <a:pt x="4140" y="161"/>
                    </a:lnTo>
                    <a:lnTo>
                      <a:pt x="4099" y="141"/>
                    </a:lnTo>
                    <a:lnTo>
                      <a:pt x="4059" y="121"/>
                    </a:lnTo>
                    <a:lnTo>
                      <a:pt x="4019" y="121"/>
                    </a:lnTo>
                    <a:lnTo>
                      <a:pt x="3919" y="61"/>
                    </a:lnTo>
                    <a:lnTo>
                      <a:pt x="3878" y="41"/>
                    </a:lnTo>
                    <a:lnTo>
                      <a:pt x="3838" y="20"/>
                    </a:lnTo>
                    <a:lnTo>
                      <a:pt x="3778" y="0"/>
                    </a:lnTo>
                    <a:close/>
                    <a:moveTo>
                      <a:pt x="3402" y="24811"/>
                    </a:moveTo>
                    <a:lnTo>
                      <a:pt x="3356" y="24838"/>
                    </a:lnTo>
                    <a:cubicBezTo>
                      <a:pt x="3370" y="24831"/>
                      <a:pt x="3386" y="24822"/>
                      <a:pt x="3402" y="24811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2099330" y="2404850"/>
                <a:ext cx="43725" cy="420000"/>
              </a:xfrm>
              <a:custGeom>
                <a:rect b="b" l="l" r="r" t="t"/>
                <a:pathLst>
                  <a:path extrusionOk="0" h="16800" w="1749">
                    <a:moveTo>
                      <a:pt x="1748" y="1"/>
                    </a:moveTo>
                    <a:lnTo>
                      <a:pt x="382" y="824"/>
                    </a:lnTo>
                    <a:lnTo>
                      <a:pt x="322" y="16056"/>
                    </a:lnTo>
                    <a:cubicBezTo>
                      <a:pt x="322" y="16137"/>
                      <a:pt x="322" y="16237"/>
                      <a:pt x="301" y="16318"/>
                    </a:cubicBezTo>
                    <a:cubicBezTo>
                      <a:pt x="281" y="16378"/>
                      <a:pt x="261" y="16458"/>
                      <a:pt x="241" y="16519"/>
                    </a:cubicBezTo>
                    <a:cubicBezTo>
                      <a:pt x="221" y="16559"/>
                      <a:pt x="181" y="16599"/>
                      <a:pt x="161" y="16639"/>
                    </a:cubicBezTo>
                    <a:cubicBezTo>
                      <a:pt x="141" y="16659"/>
                      <a:pt x="121" y="16679"/>
                      <a:pt x="121" y="16679"/>
                    </a:cubicBezTo>
                    <a:cubicBezTo>
                      <a:pt x="80" y="16719"/>
                      <a:pt x="40" y="16760"/>
                      <a:pt x="0" y="16800"/>
                    </a:cubicBezTo>
                    <a:lnTo>
                      <a:pt x="1407" y="15976"/>
                    </a:lnTo>
                    <a:cubicBezTo>
                      <a:pt x="1447" y="15936"/>
                      <a:pt x="1507" y="15916"/>
                      <a:pt x="1527" y="15875"/>
                    </a:cubicBezTo>
                    <a:cubicBezTo>
                      <a:pt x="1547" y="15855"/>
                      <a:pt x="1547" y="15835"/>
                      <a:pt x="1567" y="15835"/>
                    </a:cubicBezTo>
                    <a:cubicBezTo>
                      <a:pt x="1588" y="15815"/>
                      <a:pt x="1588" y="15795"/>
                      <a:pt x="1608" y="15775"/>
                    </a:cubicBezTo>
                    <a:cubicBezTo>
                      <a:pt x="1628" y="15755"/>
                      <a:pt x="1648" y="15715"/>
                      <a:pt x="1648" y="15695"/>
                    </a:cubicBezTo>
                    <a:lnTo>
                      <a:pt x="1688" y="15634"/>
                    </a:lnTo>
                    <a:cubicBezTo>
                      <a:pt x="1688" y="15614"/>
                      <a:pt x="1688" y="15594"/>
                      <a:pt x="1708" y="15574"/>
                    </a:cubicBezTo>
                    <a:lnTo>
                      <a:pt x="1708" y="15514"/>
                    </a:lnTo>
                    <a:lnTo>
                      <a:pt x="1708" y="15494"/>
                    </a:lnTo>
                    <a:cubicBezTo>
                      <a:pt x="1708" y="15474"/>
                      <a:pt x="1708" y="15474"/>
                      <a:pt x="1708" y="15474"/>
                    </a:cubicBezTo>
                    <a:lnTo>
                      <a:pt x="1708" y="15413"/>
                    </a:lnTo>
                    <a:cubicBezTo>
                      <a:pt x="1708" y="15393"/>
                      <a:pt x="1708" y="15373"/>
                      <a:pt x="1708" y="15353"/>
                    </a:cubicBezTo>
                    <a:lnTo>
                      <a:pt x="1708" y="15293"/>
                    </a:lnTo>
                    <a:lnTo>
                      <a:pt x="1708" y="15232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1974825" y="2153575"/>
                <a:ext cx="213525" cy="673425"/>
              </a:xfrm>
              <a:custGeom>
                <a:rect b="b" l="l" r="r" t="t"/>
                <a:pathLst>
                  <a:path extrusionOk="0" h="26937" w="8541">
                    <a:moveTo>
                      <a:pt x="2372" y="0"/>
                    </a:moveTo>
                    <a:cubicBezTo>
                      <a:pt x="976" y="0"/>
                      <a:pt x="14" y="1111"/>
                      <a:pt x="0" y="3018"/>
                    </a:cubicBezTo>
                    <a:cubicBezTo>
                      <a:pt x="0" y="5249"/>
                      <a:pt x="1306" y="7921"/>
                      <a:pt x="3095" y="9529"/>
                    </a:cubicBezTo>
                    <a:lnTo>
                      <a:pt x="3055" y="24761"/>
                    </a:lnTo>
                    <a:cubicBezTo>
                      <a:pt x="3095" y="25585"/>
                      <a:pt x="3517" y="26328"/>
                      <a:pt x="4200" y="26770"/>
                    </a:cubicBezTo>
                    <a:cubicBezTo>
                      <a:pt x="4390" y="26883"/>
                      <a:pt x="4569" y="26936"/>
                      <a:pt x="4727" y="26936"/>
                    </a:cubicBezTo>
                    <a:cubicBezTo>
                      <a:pt x="5106" y="26936"/>
                      <a:pt x="5366" y="26632"/>
                      <a:pt x="5366" y="26107"/>
                    </a:cubicBezTo>
                    <a:lnTo>
                      <a:pt x="5426" y="10875"/>
                    </a:lnTo>
                    <a:cubicBezTo>
                      <a:pt x="5680" y="10939"/>
                      <a:pt x="5926" y="10970"/>
                      <a:pt x="6159" y="10970"/>
                    </a:cubicBezTo>
                    <a:cubicBezTo>
                      <a:pt x="7549" y="10970"/>
                      <a:pt x="8520" y="9868"/>
                      <a:pt x="8520" y="7942"/>
                    </a:cubicBezTo>
                    <a:cubicBezTo>
                      <a:pt x="8541" y="5249"/>
                      <a:pt x="6632" y="1953"/>
                      <a:pt x="4280" y="587"/>
                    </a:cubicBezTo>
                    <a:cubicBezTo>
                      <a:pt x="3595" y="188"/>
                      <a:pt x="2947" y="0"/>
                      <a:pt x="23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1999909" y="2137874"/>
                <a:ext cx="216550" cy="286875"/>
              </a:xfrm>
              <a:custGeom>
                <a:rect b="b" l="l" r="r" t="t"/>
                <a:pathLst>
                  <a:path extrusionOk="0" h="11475" w="8662">
                    <a:moveTo>
                      <a:pt x="94" y="1031"/>
                    </a:moveTo>
                    <a:cubicBezTo>
                      <a:pt x="65" y="1045"/>
                      <a:pt x="36" y="1062"/>
                      <a:pt x="0" y="1086"/>
                    </a:cubicBezTo>
                    <a:lnTo>
                      <a:pt x="94" y="1031"/>
                    </a:lnTo>
                    <a:close/>
                    <a:moveTo>
                      <a:pt x="2271" y="1"/>
                    </a:moveTo>
                    <a:cubicBezTo>
                      <a:pt x="2211" y="21"/>
                      <a:pt x="2151" y="21"/>
                      <a:pt x="2090" y="41"/>
                    </a:cubicBezTo>
                    <a:lnTo>
                      <a:pt x="2050" y="41"/>
                    </a:lnTo>
                    <a:cubicBezTo>
                      <a:pt x="1970" y="61"/>
                      <a:pt x="1869" y="81"/>
                      <a:pt x="1789" y="101"/>
                    </a:cubicBezTo>
                    <a:lnTo>
                      <a:pt x="1749" y="101"/>
                    </a:lnTo>
                    <a:lnTo>
                      <a:pt x="1628" y="161"/>
                    </a:lnTo>
                    <a:lnTo>
                      <a:pt x="1588" y="181"/>
                    </a:lnTo>
                    <a:lnTo>
                      <a:pt x="1427" y="262"/>
                    </a:lnTo>
                    <a:lnTo>
                      <a:pt x="94" y="1031"/>
                    </a:lnTo>
                    <a:lnTo>
                      <a:pt x="94" y="1031"/>
                    </a:lnTo>
                    <a:cubicBezTo>
                      <a:pt x="115" y="1022"/>
                      <a:pt x="136" y="1014"/>
                      <a:pt x="161" y="1005"/>
                    </a:cubicBezTo>
                    <a:lnTo>
                      <a:pt x="221" y="985"/>
                    </a:lnTo>
                    <a:cubicBezTo>
                      <a:pt x="262" y="965"/>
                      <a:pt x="282" y="945"/>
                      <a:pt x="322" y="925"/>
                    </a:cubicBezTo>
                    <a:lnTo>
                      <a:pt x="382" y="925"/>
                    </a:lnTo>
                    <a:cubicBezTo>
                      <a:pt x="463" y="885"/>
                      <a:pt x="543" y="865"/>
                      <a:pt x="643" y="845"/>
                    </a:cubicBezTo>
                    <a:lnTo>
                      <a:pt x="664" y="845"/>
                    </a:lnTo>
                    <a:cubicBezTo>
                      <a:pt x="724" y="824"/>
                      <a:pt x="804" y="824"/>
                      <a:pt x="864" y="804"/>
                    </a:cubicBezTo>
                    <a:lnTo>
                      <a:pt x="1427" y="804"/>
                    </a:lnTo>
                    <a:lnTo>
                      <a:pt x="1528" y="824"/>
                    </a:lnTo>
                    <a:lnTo>
                      <a:pt x="1628" y="845"/>
                    </a:lnTo>
                    <a:lnTo>
                      <a:pt x="1729" y="865"/>
                    </a:lnTo>
                    <a:lnTo>
                      <a:pt x="1809" y="865"/>
                    </a:lnTo>
                    <a:lnTo>
                      <a:pt x="1929" y="905"/>
                    </a:lnTo>
                    <a:lnTo>
                      <a:pt x="1990" y="925"/>
                    </a:lnTo>
                    <a:lnTo>
                      <a:pt x="2130" y="965"/>
                    </a:lnTo>
                    <a:lnTo>
                      <a:pt x="2191" y="985"/>
                    </a:lnTo>
                    <a:lnTo>
                      <a:pt x="2372" y="1045"/>
                    </a:lnTo>
                    <a:cubicBezTo>
                      <a:pt x="2432" y="1086"/>
                      <a:pt x="2512" y="1106"/>
                      <a:pt x="2573" y="1126"/>
                    </a:cubicBezTo>
                    <a:lnTo>
                      <a:pt x="2633" y="1166"/>
                    </a:lnTo>
                    <a:lnTo>
                      <a:pt x="2773" y="1226"/>
                    </a:lnTo>
                    <a:lnTo>
                      <a:pt x="2834" y="1267"/>
                    </a:lnTo>
                    <a:cubicBezTo>
                      <a:pt x="2894" y="1307"/>
                      <a:pt x="2974" y="1327"/>
                      <a:pt x="3035" y="1367"/>
                    </a:cubicBezTo>
                    <a:cubicBezTo>
                      <a:pt x="3175" y="1447"/>
                      <a:pt x="3316" y="1548"/>
                      <a:pt x="3457" y="1648"/>
                    </a:cubicBezTo>
                    <a:lnTo>
                      <a:pt x="3477" y="1668"/>
                    </a:lnTo>
                    <a:cubicBezTo>
                      <a:pt x="3617" y="1749"/>
                      <a:pt x="3738" y="1849"/>
                      <a:pt x="3859" y="1950"/>
                    </a:cubicBezTo>
                    <a:lnTo>
                      <a:pt x="3919" y="1990"/>
                    </a:lnTo>
                    <a:cubicBezTo>
                      <a:pt x="4039" y="2090"/>
                      <a:pt x="4160" y="2191"/>
                      <a:pt x="4281" y="2311"/>
                    </a:cubicBezTo>
                    <a:cubicBezTo>
                      <a:pt x="4301" y="2332"/>
                      <a:pt x="4301" y="2352"/>
                      <a:pt x="4321" y="2352"/>
                    </a:cubicBezTo>
                    <a:cubicBezTo>
                      <a:pt x="4441" y="2452"/>
                      <a:pt x="4522" y="2553"/>
                      <a:pt x="4622" y="2653"/>
                    </a:cubicBezTo>
                    <a:lnTo>
                      <a:pt x="4703" y="2733"/>
                    </a:lnTo>
                    <a:cubicBezTo>
                      <a:pt x="4783" y="2814"/>
                      <a:pt x="4843" y="2894"/>
                      <a:pt x="4924" y="2995"/>
                    </a:cubicBezTo>
                    <a:cubicBezTo>
                      <a:pt x="4984" y="3075"/>
                      <a:pt x="5024" y="3115"/>
                      <a:pt x="5084" y="3176"/>
                    </a:cubicBezTo>
                    <a:cubicBezTo>
                      <a:pt x="5125" y="3236"/>
                      <a:pt x="5225" y="3356"/>
                      <a:pt x="5305" y="3457"/>
                    </a:cubicBezTo>
                    <a:cubicBezTo>
                      <a:pt x="5346" y="3497"/>
                      <a:pt x="5386" y="3557"/>
                      <a:pt x="5426" y="3618"/>
                    </a:cubicBezTo>
                    <a:cubicBezTo>
                      <a:pt x="5506" y="3738"/>
                      <a:pt x="5587" y="3859"/>
                      <a:pt x="5667" y="3979"/>
                    </a:cubicBezTo>
                    <a:cubicBezTo>
                      <a:pt x="5687" y="4020"/>
                      <a:pt x="5707" y="4040"/>
                      <a:pt x="5727" y="4060"/>
                    </a:cubicBezTo>
                    <a:cubicBezTo>
                      <a:pt x="5828" y="4220"/>
                      <a:pt x="5928" y="4381"/>
                      <a:pt x="6029" y="4542"/>
                    </a:cubicBezTo>
                    <a:cubicBezTo>
                      <a:pt x="6049" y="4602"/>
                      <a:pt x="6069" y="4642"/>
                      <a:pt x="6089" y="4683"/>
                    </a:cubicBezTo>
                    <a:cubicBezTo>
                      <a:pt x="6170" y="4803"/>
                      <a:pt x="6230" y="4924"/>
                      <a:pt x="6290" y="5044"/>
                    </a:cubicBezTo>
                    <a:cubicBezTo>
                      <a:pt x="6330" y="5105"/>
                      <a:pt x="6350" y="5165"/>
                      <a:pt x="6391" y="5245"/>
                    </a:cubicBezTo>
                    <a:cubicBezTo>
                      <a:pt x="6431" y="5346"/>
                      <a:pt x="6491" y="5446"/>
                      <a:pt x="6531" y="5547"/>
                    </a:cubicBezTo>
                    <a:cubicBezTo>
                      <a:pt x="6551" y="5587"/>
                      <a:pt x="6551" y="5627"/>
                      <a:pt x="6571" y="5667"/>
                    </a:cubicBezTo>
                    <a:cubicBezTo>
                      <a:pt x="6632" y="5788"/>
                      <a:pt x="6692" y="5908"/>
                      <a:pt x="6732" y="6049"/>
                    </a:cubicBezTo>
                    <a:lnTo>
                      <a:pt x="6772" y="6150"/>
                    </a:lnTo>
                    <a:cubicBezTo>
                      <a:pt x="6833" y="6290"/>
                      <a:pt x="6873" y="6451"/>
                      <a:pt x="6933" y="6612"/>
                    </a:cubicBezTo>
                    <a:cubicBezTo>
                      <a:pt x="6933" y="6632"/>
                      <a:pt x="6933" y="6652"/>
                      <a:pt x="6953" y="6672"/>
                    </a:cubicBezTo>
                    <a:cubicBezTo>
                      <a:pt x="6993" y="6833"/>
                      <a:pt x="7034" y="6994"/>
                      <a:pt x="7074" y="7154"/>
                    </a:cubicBezTo>
                    <a:lnTo>
                      <a:pt x="7074" y="7195"/>
                    </a:lnTo>
                    <a:cubicBezTo>
                      <a:pt x="7114" y="7355"/>
                      <a:pt x="7134" y="7536"/>
                      <a:pt x="7174" y="7697"/>
                    </a:cubicBezTo>
                    <a:cubicBezTo>
                      <a:pt x="7194" y="7858"/>
                      <a:pt x="7214" y="8039"/>
                      <a:pt x="7235" y="8199"/>
                    </a:cubicBezTo>
                    <a:lnTo>
                      <a:pt x="7235" y="8239"/>
                    </a:lnTo>
                    <a:cubicBezTo>
                      <a:pt x="7235" y="8400"/>
                      <a:pt x="7255" y="8581"/>
                      <a:pt x="7255" y="8742"/>
                    </a:cubicBezTo>
                    <a:cubicBezTo>
                      <a:pt x="7255" y="8903"/>
                      <a:pt x="7235" y="9063"/>
                      <a:pt x="7235" y="9204"/>
                    </a:cubicBezTo>
                    <a:cubicBezTo>
                      <a:pt x="7235" y="9224"/>
                      <a:pt x="7235" y="9244"/>
                      <a:pt x="7235" y="9244"/>
                    </a:cubicBezTo>
                    <a:cubicBezTo>
                      <a:pt x="7214" y="9385"/>
                      <a:pt x="7194" y="9526"/>
                      <a:pt x="7174" y="9646"/>
                    </a:cubicBezTo>
                    <a:cubicBezTo>
                      <a:pt x="7174" y="9666"/>
                      <a:pt x="7174" y="9686"/>
                      <a:pt x="7174" y="9706"/>
                    </a:cubicBezTo>
                    <a:cubicBezTo>
                      <a:pt x="7134" y="9827"/>
                      <a:pt x="7114" y="9948"/>
                      <a:pt x="7074" y="10048"/>
                    </a:cubicBezTo>
                    <a:cubicBezTo>
                      <a:pt x="7074" y="10068"/>
                      <a:pt x="7054" y="10088"/>
                      <a:pt x="7054" y="10108"/>
                    </a:cubicBezTo>
                    <a:cubicBezTo>
                      <a:pt x="7014" y="10229"/>
                      <a:pt x="6973" y="10329"/>
                      <a:pt x="6933" y="10430"/>
                    </a:cubicBezTo>
                    <a:lnTo>
                      <a:pt x="6933" y="10450"/>
                    </a:lnTo>
                    <a:cubicBezTo>
                      <a:pt x="6893" y="10550"/>
                      <a:pt x="6833" y="10671"/>
                      <a:pt x="6772" y="10771"/>
                    </a:cubicBezTo>
                    <a:lnTo>
                      <a:pt x="6732" y="10812"/>
                    </a:lnTo>
                    <a:cubicBezTo>
                      <a:pt x="6692" y="10872"/>
                      <a:pt x="6632" y="10952"/>
                      <a:pt x="6571" y="11013"/>
                    </a:cubicBezTo>
                    <a:lnTo>
                      <a:pt x="6511" y="11093"/>
                    </a:lnTo>
                    <a:cubicBezTo>
                      <a:pt x="6451" y="11153"/>
                      <a:pt x="6411" y="11193"/>
                      <a:pt x="6350" y="11254"/>
                    </a:cubicBezTo>
                    <a:lnTo>
                      <a:pt x="6270" y="11314"/>
                    </a:lnTo>
                    <a:cubicBezTo>
                      <a:pt x="6221" y="11350"/>
                      <a:pt x="6173" y="11387"/>
                      <a:pt x="6124" y="11419"/>
                    </a:cubicBezTo>
                    <a:lnTo>
                      <a:pt x="6124" y="11419"/>
                    </a:lnTo>
                    <a:lnTo>
                      <a:pt x="7435" y="10651"/>
                    </a:lnTo>
                    <a:cubicBezTo>
                      <a:pt x="7536" y="10611"/>
                      <a:pt x="7616" y="10550"/>
                      <a:pt x="7697" y="10490"/>
                    </a:cubicBezTo>
                    <a:lnTo>
                      <a:pt x="7757" y="10430"/>
                    </a:lnTo>
                    <a:cubicBezTo>
                      <a:pt x="7817" y="10370"/>
                      <a:pt x="7878" y="10329"/>
                      <a:pt x="7918" y="10269"/>
                    </a:cubicBezTo>
                    <a:lnTo>
                      <a:pt x="7978" y="10189"/>
                    </a:lnTo>
                    <a:cubicBezTo>
                      <a:pt x="8038" y="10128"/>
                      <a:pt x="8099" y="10048"/>
                      <a:pt x="8159" y="9988"/>
                    </a:cubicBezTo>
                    <a:lnTo>
                      <a:pt x="8179" y="9948"/>
                    </a:lnTo>
                    <a:cubicBezTo>
                      <a:pt x="8239" y="9847"/>
                      <a:pt x="8300" y="9747"/>
                      <a:pt x="8340" y="9646"/>
                    </a:cubicBezTo>
                    <a:cubicBezTo>
                      <a:pt x="8340" y="9626"/>
                      <a:pt x="8340" y="9626"/>
                      <a:pt x="8360" y="9606"/>
                    </a:cubicBezTo>
                    <a:cubicBezTo>
                      <a:pt x="8380" y="9546"/>
                      <a:pt x="8420" y="9485"/>
                      <a:pt x="8440" y="9405"/>
                    </a:cubicBezTo>
                    <a:cubicBezTo>
                      <a:pt x="8440" y="9385"/>
                      <a:pt x="8460" y="9345"/>
                      <a:pt x="8460" y="9304"/>
                    </a:cubicBezTo>
                    <a:lnTo>
                      <a:pt x="8501" y="9244"/>
                    </a:lnTo>
                    <a:cubicBezTo>
                      <a:pt x="8501" y="9224"/>
                      <a:pt x="8501" y="9204"/>
                      <a:pt x="8521" y="9184"/>
                    </a:cubicBezTo>
                    <a:cubicBezTo>
                      <a:pt x="8541" y="9124"/>
                      <a:pt x="8541" y="9043"/>
                      <a:pt x="8561" y="8963"/>
                    </a:cubicBezTo>
                    <a:lnTo>
                      <a:pt x="8581" y="8903"/>
                    </a:lnTo>
                    <a:lnTo>
                      <a:pt x="8581" y="8842"/>
                    </a:lnTo>
                    <a:cubicBezTo>
                      <a:pt x="8581" y="8822"/>
                      <a:pt x="8601" y="8782"/>
                      <a:pt x="8601" y="8762"/>
                    </a:cubicBezTo>
                    <a:cubicBezTo>
                      <a:pt x="8601" y="8742"/>
                      <a:pt x="8621" y="8621"/>
                      <a:pt x="8621" y="8561"/>
                    </a:cubicBezTo>
                    <a:cubicBezTo>
                      <a:pt x="8641" y="8481"/>
                      <a:pt x="8621" y="8481"/>
                      <a:pt x="8621" y="8440"/>
                    </a:cubicBezTo>
                    <a:lnTo>
                      <a:pt x="8621" y="8400"/>
                    </a:lnTo>
                    <a:lnTo>
                      <a:pt x="8621" y="8360"/>
                    </a:lnTo>
                    <a:cubicBezTo>
                      <a:pt x="8621" y="8300"/>
                      <a:pt x="8621" y="8219"/>
                      <a:pt x="8641" y="8159"/>
                    </a:cubicBezTo>
                    <a:cubicBezTo>
                      <a:pt x="8661" y="8079"/>
                      <a:pt x="8641" y="8018"/>
                      <a:pt x="8641" y="7958"/>
                    </a:cubicBezTo>
                    <a:lnTo>
                      <a:pt x="8641" y="7938"/>
                    </a:lnTo>
                    <a:cubicBezTo>
                      <a:pt x="8641" y="7797"/>
                      <a:pt x="8641" y="7757"/>
                      <a:pt x="8641" y="7677"/>
                    </a:cubicBezTo>
                    <a:lnTo>
                      <a:pt x="8641" y="7476"/>
                    </a:lnTo>
                    <a:lnTo>
                      <a:pt x="8641" y="7375"/>
                    </a:lnTo>
                    <a:lnTo>
                      <a:pt x="8641" y="7335"/>
                    </a:lnTo>
                    <a:lnTo>
                      <a:pt x="8641" y="7255"/>
                    </a:lnTo>
                    <a:cubicBezTo>
                      <a:pt x="8641" y="7195"/>
                      <a:pt x="8641" y="7114"/>
                      <a:pt x="8621" y="7054"/>
                    </a:cubicBezTo>
                    <a:cubicBezTo>
                      <a:pt x="8601" y="6973"/>
                      <a:pt x="8601" y="6913"/>
                      <a:pt x="8581" y="6833"/>
                    </a:cubicBezTo>
                    <a:cubicBezTo>
                      <a:pt x="8581" y="6752"/>
                      <a:pt x="8561" y="6692"/>
                      <a:pt x="8541" y="6612"/>
                    </a:cubicBezTo>
                    <a:cubicBezTo>
                      <a:pt x="8541" y="6551"/>
                      <a:pt x="8521" y="6471"/>
                      <a:pt x="8501" y="6391"/>
                    </a:cubicBezTo>
                    <a:lnTo>
                      <a:pt x="8480" y="6330"/>
                    </a:lnTo>
                    <a:cubicBezTo>
                      <a:pt x="8480" y="6310"/>
                      <a:pt x="8480" y="6290"/>
                      <a:pt x="8480" y="6270"/>
                    </a:cubicBezTo>
                    <a:cubicBezTo>
                      <a:pt x="8460" y="6250"/>
                      <a:pt x="8460" y="6190"/>
                      <a:pt x="8440" y="6150"/>
                    </a:cubicBezTo>
                    <a:cubicBezTo>
                      <a:pt x="8420" y="6069"/>
                      <a:pt x="8400" y="5989"/>
                      <a:pt x="8380" y="5908"/>
                    </a:cubicBezTo>
                    <a:lnTo>
                      <a:pt x="8340" y="5808"/>
                    </a:lnTo>
                    <a:cubicBezTo>
                      <a:pt x="8340" y="5788"/>
                      <a:pt x="8340" y="5748"/>
                      <a:pt x="8320" y="5728"/>
                    </a:cubicBezTo>
                    <a:lnTo>
                      <a:pt x="8300" y="5627"/>
                    </a:lnTo>
                    <a:cubicBezTo>
                      <a:pt x="8259" y="5547"/>
                      <a:pt x="8239" y="5446"/>
                      <a:pt x="8199" y="5346"/>
                    </a:cubicBezTo>
                    <a:cubicBezTo>
                      <a:pt x="8199" y="5326"/>
                      <a:pt x="8179" y="5306"/>
                      <a:pt x="8179" y="5265"/>
                    </a:cubicBezTo>
                    <a:lnTo>
                      <a:pt x="8139" y="5185"/>
                    </a:lnTo>
                    <a:cubicBezTo>
                      <a:pt x="8119" y="5125"/>
                      <a:pt x="8099" y="5064"/>
                      <a:pt x="8079" y="5024"/>
                    </a:cubicBezTo>
                    <a:cubicBezTo>
                      <a:pt x="8058" y="4964"/>
                      <a:pt x="8018" y="4864"/>
                      <a:pt x="7978" y="4783"/>
                    </a:cubicBezTo>
                    <a:cubicBezTo>
                      <a:pt x="7958" y="4743"/>
                      <a:pt x="7958" y="4723"/>
                      <a:pt x="7938" y="4683"/>
                    </a:cubicBezTo>
                    <a:cubicBezTo>
                      <a:pt x="7918" y="4663"/>
                      <a:pt x="7918" y="4642"/>
                      <a:pt x="7918" y="4642"/>
                    </a:cubicBezTo>
                    <a:lnTo>
                      <a:pt x="7777" y="4361"/>
                    </a:lnTo>
                    <a:cubicBezTo>
                      <a:pt x="7757" y="4301"/>
                      <a:pt x="7717" y="4220"/>
                      <a:pt x="7697" y="4160"/>
                    </a:cubicBezTo>
                    <a:lnTo>
                      <a:pt x="7697" y="4140"/>
                    </a:lnTo>
                    <a:cubicBezTo>
                      <a:pt x="7636" y="4040"/>
                      <a:pt x="7576" y="3919"/>
                      <a:pt x="7516" y="3819"/>
                    </a:cubicBezTo>
                    <a:cubicBezTo>
                      <a:pt x="7496" y="3778"/>
                      <a:pt x="7456" y="3718"/>
                      <a:pt x="7435" y="3678"/>
                    </a:cubicBezTo>
                    <a:cubicBezTo>
                      <a:pt x="7335" y="3517"/>
                      <a:pt x="7235" y="3356"/>
                      <a:pt x="7134" y="3196"/>
                    </a:cubicBezTo>
                    <a:cubicBezTo>
                      <a:pt x="7114" y="3176"/>
                      <a:pt x="7094" y="3135"/>
                      <a:pt x="7074" y="3115"/>
                    </a:cubicBezTo>
                    <a:cubicBezTo>
                      <a:pt x="6993" y="2975"/>
                      <a:pt x="6913" y="2854"/>
                      <a:pt x="6833" y="2733"/>
                    </a:cubicBezTo>
                    <a:cubicBezTo>
                      <a:pt x="6792" y="2673"/>
                      <a:pt x="6752" y="2633"/>
                      <a:pt x="6712" y="2573"/>
                    </a:cubicBezTo>
                    <a:cubicBezTo>
                      <a:pt x="6672" y="2533"/>
                      <a:pt x="6592" y="2412"/>
                      <a:pt x="6511" y="2332"/>
                    </a:cubicBezTo>
                    <a:lnTo>
                      <a:pt x="6491" y="2291"/>
                    </a:lnTo>
                    <a:cubicBezTo>
                      <a:pt x="6451" y="2231"/>
                      <a:pt x="6391" y="2171"/>
                      <a:pt x="6330" y="2111"/>
                    </a:cubicBezTo>
                    <a:cubicBezTo>
                      <a:pt x="6290" y="2050"/>
                      <a:pt x="6230" y="1990"/>
                      <a:pt x="6170" y="1910"/>
                    </a:cubicBezTo>
                    <a:lnTo>
                      <a:pt x="6129" y="1869"/>
                    </a:lnTo>
                    <a:lnTo>
                      <a:pt x="6049" y="1789"/>
                    </a:lnTo>
                    <a:lnTo>
                      <a:pt x="5888" y="1628"/>
                    </a:lnTo>
                    <a:lnTo>
                      <a:pt x="5748" y="1488"/>
                    </a:lnTo>
                    <a:lnTo>
                      <a:pt x="5687" y="1447"/>
                    </a:lnTo>
                    <a:cubicBezTo>
                      <a:pt x="5667" y="1427"/>
                      <a:pt x="5667" y="1427"/>
                      <a:pt x="5647" y="1407"/>
                    </a:cubicBezTo>
                    <a:cubicBezTo>
                      <a:pt x="5587" y="1347"/>
                      <a:pt x="5506" y="1267"/>
                      <a:pt x="5426" y="1206"/>
                    </a:cubicBezTo>
                    <a:lnTo>
                      <a:pt x="5326" y="1126"/>
                    </a:lnTo>
                    <a:lnTo>
                      <a:pt x="5285" y="1086"/>
                    </a:lnTo>
                    <a:lnTo>
                      <a:pt x="5225" y="1045"/>
                    </a:lnTo>
                    <a:lnTo>
                      <a:pt x="5024" y="905"/>
                    </a:lnTo>
                    <a:cubicBezTo>
                      <a:pt x="4984" y="865"/>
                      <a:pt x="4944" y="824"/>
                      <a:pt x="4883" y="804"/>
                    </a:cubicBezTo>
                    <a:lnTo>
                      <a:pt x="4863" y="784"/>
                    </a:lnTo>
                    <a:lnTo>
                      <a:pt x="4843" y="764"/>
                    </a:lnTo>
                    <a:cubicBezTo>
                      <a:pt x="4783" y="724"/>
                      <a:pt x="4723" y="684"/>
                      <a:pt x="4662" y="644"/>
                    </a:cubicBezTo>
                    <a:lnTo>
                      <a:pt x="4482" y="523"/>
                    </a:lnTo>
                    <a:lnTo>
                      <a:pt x="4441" y="503"/>
                    </a:lnTo>
                    <a:lnTo>
                      <a:pt x="4301" y="423"/>
                    </a:lnTo>
                    <a:lnTo>
                      <a:pt x="4260" y="402"/>
                    </a:lnTo>
                    <a:lnTo>
                      <a:pt x="4180" y="362"/>
                    </a:lnTo>
                    <a:lnTo>
                      <a:pt x="4140" y="342"/>
                    </a:lnTo>
                    <a:lnTo>
                      <a:pt x="4039" y="302"/>
                    </a:lnTo>
                    <a:lnTo>
                      <a:pt x="3979" y="262"/>
                    </a:lnTo>
                    <a:lnTo>
                      <a:pt x="3959" y="262"/>
                    </a:lnTo>
                    <a:lnTo>
                      <a:pt x="3798" y="201"/>
                    </a:lnTo>
                    <a:lnTo>
                      <a:pt x="3638" y="141"/>
                    </a:lnTo>
                    <a:lnTo>
                      <a:pt x="3597" y="141"/>
                    </a:lnTo>
                    <a:lnTo>
                      <a:pt x="3537" y="121"/>
                    </a:lnTo>
                    <a:lnTo>
                      <a:pt x="3457" y="81"/>
                    </a:lnTo>
                    <a:lnTo>
                      <a:pt x="3417" y="81"/>
                    </a:lnTo>
                    <a:lnTo>
                      <a:pt x="3336" y="61"/>
                    </a:lnTo>
                    <a:lnTo>
                      <a:pt x="3276" y="61"/>
                    </a:lnTo>
                    <a:lnTo>
                      <a:pt x="3216" y="41"/>
                    </a:lnTo>
                    <a:lnTo>
                      <a:pt x="3155" y="21"/>
                    </a:lnTo>
                    <a:lnTo>
                      <a:pt x="3035" y="21"/>
                    </a:lnTo>
                    <a:lnTo>
                      <a:pt x="2954" y="1"/>
                    </a:lnTo>
                    <a:close/>
                    <a:moveTo>
                      <a:pt x="6124" y="11419"/>
                    </a:moveTo>
                    <a:lnTo>
                      <a:pt x="6029" y="11475"/>
                    </a:lnTo>
                    <a:cubicBezTo>
                      <a:pt x="6061" y="11459"/>
                      <a:pt x="6092" y="11440"/>
                      <a:pt x="6124" y="1141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2203900" y="2188075"/>
                <a:ext cx="143200" cy="402075"/>
              </a:xfrm>
              <a:custGeom>
                <a:rect b="b" l="l" r="r" t="t"/>
                <a:pathLst>
                  <a:path extrusionOk="0" h="16083" w="5728">
                    <a:moveTo>
                      <a:pt x="820" y="1"/>
                    </a:moveTo>
                    <a:cubicBezTo>
                      <a:pt x="708" y="1"/>
                      <a:pt x="594" y="23"/>
                      <a:pt x="483" y="71"/>
                    </a:cubicBezTo>
                    <a:cubicBezTo>
                      <a:pt x="41" y="332"/>
                      <a:pt x="41" y="1176"/>
                      <a:pt x="483" y="1960"/>
                    </a:cubicBezTo>
                    <a:cubicBezTo>
                      <a:pt x="3175" y="6602"/>
                      <a:pt x="3155" y="11625"/>
                      <a:pt x="463" y="13173"/>
                    </a:cubicBezTo>
                    <a:cubicBezTo>
                      <a:pt x="0" y="13434"/>
                      <a:pt x="0" y="14278"/>
                      <a:pt x="463" y="15062"/>
                    </a:cubicBezTo>
                    <a:cubicBezTo>
                      <a:pt x="664" y="15403"/>
                      <a:pt x="945" y="15705"/>
                      <a:pt x="1287" y="15926"/>
                    </a:cubicBezTo>
                    <a:cubicBezTo>
                      <a:pt x="1427" y="16031"/>
                      <a:pt x="1589" y="16082"/>
                      <a:pt x="1755" y="16082"/>
                    </a:cubicBezTo>
                    <a:cubicBezTo>
                      <a:pt x="1873" y="16082"/>
                      <a:pt x="1993" y="16056"/>
                      <a:pt x="2110" y="16006"/>
                    </a:cubicBezTo>
                    <a:cubicBezTo>
                      <a:pt x="5707" y="13956"/>
                      <a:pt x="5728" y="7225"/>
                      <a:pt x="2151" y="1015"/>
                    </a:cubicBezTo>
                    <a:cubicBezTo>
                      <a:pt x="1950" y="654"/>
                      <a:pt x="1668" y="372"/>
                      <a:pt x="1307" y="151"/>
                    </a:cubicBezTo>
                    <a:cubicBezTo>
                      <a:pt x="1161" y="54"/>
                      <a:pt x="993" y="1"/>
                      <a:pt x="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2216450" y="2169225"/>
                <a:ext cx="143200" cy="419525"/>
              </a:xfrm>
              <a:custGeom>
                <a:rect b="b" l="l" r="r" t="t"/>
                <a:pathLst>
                  <a:path extrusionOk="0" h="16781" w="5728">
                    <a:moveTo>
                      <a:pt x="76" y="785"/>
                    </a:moveTo>
                    <a:cubicBezTo>
                      <a:pt x="55" y="788"/>
                      <a:pt x="19" y="806"/>
                      <a:pt x="1" y="825"/>
                    </a:cubicBezTo>
                    <a:lnTo>
                      <a:pt x="76" y="785"/>
                    </a:lnTo>
                    <a:close/>
                    <a:moveTo>
                      <a:pt x="1608" y="1"/>
                    </a:moveTo>
                    <a:cubicBezTo>
                      <a:pt x="1588" y="21"/>
                      <a:pt x="1568" y="21"/>
                      <a:pt x="1528" y="21"/>
                    </a:cubicBezTo>
                    <a:cubicBezTo>
                      <a:pt x="1508" y="41"/>
                      <a:pt x="1468" y="61"/>
                      <a:pt x="1448" y="61"/>
                    </a:cubicBezTo>
                    <a:lnTo>
                      <a:pt x="76" y="785"/>
                    </a:lnTo>
                    <a:lnTo>
                      <a:pt x="76" y="785"/>
                    </a:lnTo>
                    <a:cubicBezTo>
                      <a:pt x="78" y="785"/>
                      <a:pt x="80" y="785"/>
                      <a:pt x="81" y="785"/>
                    </a:cubicBezTo>
                    <a:cubicBezTo>
                      <a:pt x="121" y="765"/>
                      <a:pt x="142" y="765"/>
                      <a:pt x="182" y="765"/>
                    </a:cubicBezTo>
                    <a:lnTo>
                      <a:pt x="363" y="765"/>
                    </a:lnTo>
                    <a:lnTo>
                      <a:pt x="463" y="785"/>
                    </a:lnTo>
                    <a:lnTo>
                      <a:pt x="564" y="805"/>
                    </a:lnTo>
                    <a:cubicBezTo>
                      <a:pt x="604" y="825"/>
                      <a:pt x="644" y="825"/>
                      <a:pt x="684" y="845"/>
                    </a:cubicBezTo>
                    <a:cubicBezTo>
                      <a:pt x="704" y="865"/>
                      <a:pt x="744" y="885"/>
                      <a:pt x="785" y="905"/>
                    </a:cubicBezTo>
                    <a:cubicBezTo>
                      <a:pt x="865" y="945"/>
                      <a:pt x="925" y="1006"/>
                      <a:pt x="1006" y="1066"/>
                    </a:cubicBezTo>
                    <a:cubicBezTo>
                      <a:pt x="1066" y="1106"/>
                      <a:pt x="1146" y="1187"/>
                      <a:pt x="1207" y="1247"/>
                    </a:cubicBezTo>
                    <a:lnTo>
                      <a:pt x="1227" y="1267"/>
                    </a:lnTo>
                    <a:cubicBezTo>
                      <a:pt x="1287" y="1327"/>
                      <a:pt x="1327" y="1388"/>
                      <a:pt x="1387" y="1468"/>
                    </a:cubicBezTo>
                    <a:lnTo>
                      <a:pt x="1428" y="1528"/>
                    </a:lnTo>
                    <a:cubicBezTo>
                      <a:pt x="1488" y="1609"/>
                      <a:pt x="1548" y="1689"/>
                      <a:pt x="1608" y="1769"/>
                    </a:cubicBezTo>
                    <a:cubicBezTo>
                      <a:pt x="1709" y="1950"/>
                      <a:pt x="1809" y="2131"/>
                      <a:pt x="1910" y="2312"/>
                    </a:cubicBezTo>
                    <a:cubicBezTo>
                      <a:pt x="1930" y="2372"/>
                      <a:pt x="1970" y="2432"/>
                      <a:pt x="1990" y="2493"/>
                    </a:cubicBezTo>
                    <a:cubicBezTo>
                      <a:pt x="2071" y="2613"/>
                      <a:pt x="2131" y="2754"/>
                      <a:pt x="2191" y="2875"/>
                    </a:cubicBezTo>
                    <a:lnTo>
                      <a:pt x="2312" y="3096"/>
                    </a:lnTo>
                    <a:cubicBezTo>
                      <a:pt x="2352" y="3196"/>
                      <a:pt x="2412" y="3317"/>
                      <a:pt x="2473" y="3437"/>
                    </a:cubicBezTo>
                    <a:cubicBezTo>
                      <a:pt x="2513" y="3538"/>
                      <a:pt x="2533" y="3578"/>
                      <a:pt x="2573" y="3658"/>
                    </a:cubicBezTo>
                    <a:cubicBezTo>
                      <a:pt x="2613" y="3739"/>
                      <a:pt x="2653" y="3839"/>
                      <a:pt x="2694" y="3940"/>
                    </a:cubicBezTo>
                    <a:cubicBezTo>
                      <a:pt x="2794" y="4141"/>
                      <a:pt x="2874" y="4362"/>
                      <a:pt x="2975" y="4583"/>
                    </a:cubicBezTo>
                    <a:lnTo>
                      <a:pt x="3015" y="4683"/>
                    </a:lnTo>
                    <a:cubicBezTo>
                      <a:pt x="3095" y="4884"/>
                      <a:pt x="3176" y="5105"/>
                      <a:pt x="3256" y="5326"/>
                    </a:cubicBezTo>
                    <a:lnTo>
                      <a:pt x="3337" y="5547"/>
                    </a:lnTo>
                    <a:cubicBezTo>
                      <a:pt x="3377" y="5668"/>
                      <a:pt x="3417" y="5788"/>
                      <a:pt x="3457" y="5929"/>
                    </a:cubicBezTo>
                    <a:cubicBezTo>
                      <a:pt x="3497" y="6050"/>
                      <a:pt x="3517" y="6110"/>
                      <a:pt x="3538" y="6190"/>
                    </a:cubicBezTo>
                    <a:cubicBezTo>
                      <a:pt x="3578" y="6291"/>
                      <a:pt x="3618" y="6391"/>
                      <a:pt x="3638" y="6492"/>
                    </a:cubicBezTo>
                    <a:cubicBezTo>
                      <a:pt x="3658" y="6592"/>
                      <a:pt x="3698" y="6713"/>
                      <a:pt x="3718" y="6833"/>
                    </a:cubicBezTo>
                    <a:cubicBezTo>
                      <a:pt x="3759" y="6934"/>
                      <a:pt x="3779" y="6974"/>
                      <a:pt x="3779" y="7054"/>
                    </a:cubicBezTo>
                    <a:cubicBezTo>
                      <a:pt x="3819" y="7195"/>
                      <a:pt x="3859" y="7316"/>
                      <a:pt x="3879" y="7456"/>
                    </a:cubicBezTo>
                    <a:cubicBezTo>
                      <a:pt x="3879" y="7496"/>
                      <a:pt x="3899" y="7557"/>
                      <a:pt x="3919" y="7597"/>
                    </a:cubicBezTo>
                    <a:cubicBezTo>
                      <a:pt x="3960" y="7778"/>
                      <a:pt x="4000" y="7959"/>
                      <a:pt x="4020" y="8139"/>
                    </a:cubicBezTo>
                    <a:lnTo>
                      <a:pt x="4040" y="8260"/>
                    </a:lnTo>
                    <a:cubicBezTo>
                      <a:pt x="4080" y="8401"/>
                      <a:pt x="4100" y="8521"/>
                      <a:pt x="4120" y="8662"/>
                    </a:cubicBezTo>
                    <a:cubicBezTo>
                      <a:pt x="4120" y="8722"/>
                      <a:pt x="4140" y="8782"/>
                      <a:pt x="4140" y="8843"/>
                    </a:cubicBezTo>
                    <a:cubicBezTo>
                      <a:pt x="4161" y="8943"/>
                      <a:pt x="4181" y="9064"/>
                      <a:pt x="4181" y="9164"/>
                    </a:cubicBezTo>
                    <a:lnTo>
                      <a:pt x="4201" y="9365"/>
                    </a:lnTo>
                    <a:lnTo>
                      <a:pt x="4241" y="9667"/>
                    </a:lnTo>
                    <a:lnTo>
                      <a:pt x="4261" y="9868"/>
                    </a:lnTo>
                    <a:cubicBezTo>
                      <a:pt x="4261" y="9968"/>
                      <a:pt x="4261" y="10089"/>
                      <a:pt x="4261" y="10189"/>
                    </a:cubicBezTo>
                    <a:lnTo>
                      <a:pt x="4261" y="10350"/>
                    </a:lnTo>
                    <a:lnTo>
                      <a:pt x="4261" y="10732"/>
                    </a:lnTo>
                    <a:lnTo>
                      <a:pt x="4261" y="10832"/>
                    </a:lnTo>
                    <a:lnTo>
                      <a:pt x="4261" y="11314"/>
                    </a:lnTo>
                    <a:lnTo>
                      <a:pt x="4261" y="11435"/>
                    </a:lnTo>
                    <a:lnTo>
                      <a:pt x="4241" y="11777"/>
                    </a:lnTo>
                    <a:cubicBezTo>
                      <a:pt x="4241" y="11837"/>
                      <a:pt x="4241" y="11897"/>
                      <a:pt x="4221" y="11957"/>
                    </a:cubicBezTo>
                    <a:lnTo>
                      <a:pt x="4201" y="12239"/>
                    </a:lnTo>
                    <a:cubicBezTo>
                      <a:pt x="4201" y="12299"/>
                      <a:pt x="4181" y="12379"/>
                      <a:pt x="4161" y="12440"/>
                    </a:cubicBezTo>
                    <a:cubicBezTo>
                      <a:pt x="4161" y="12520"/>
                      <a:pt x="4140" y="12600"/>
                      <a:pt x="4120" y="12701"/>
                    </a:cubicBezTo>
                    <a:cubicBezTo>
                      <a:pt x="4100" y="12781"/>
                      <a:pt x="4100" y="12842"/>
                      <a:pt x="4080" y="12922"/>
                    </a:cubicBezTo>
                    <a:cubicBezTo>
                      <a:pt x="4060" y="12982"/>
                      <a:pt x="4060" y="13063"/>
                      <a:pt x="4040" y="13143"/>
                    </a:cubicBezTo>
                    <a:cubicBezTo>
                      <a:pt x="4020" y="13203"/>
                      <a:pt x="3980" y="13324"/>
                      <a:pt x="3960" y="13424"/>
                    </a:cubicBezTo>
                    <a:cubicBezTo>
                      <a:pt x="3939" y="13505"/>
                      <a:pt x="3939" y="13525"/>
                      <a:pt x="3919" y="13585"/>
                    </a:cubicBezTo>
                    <a:cubicBezTo>
                      <a:pt x="3859" y="13746"/>
                      <a:pt x="3819" y="13907"/>
                      <a:pt x="3759" y="14047"/>
                    </a:cubicBezTo>
                    <a:cubicBezTo>
                      <a:pt x="3759" y="14047"/>
                      <a:pt x="3759" y="14067"/>
                      <a:pt x="3759" y="14067"/>
                    </a:cubicBezTo>
                    <a:cubicBezTo>
                      <a:pt x="3698" y="14228"/>
                      <a:pt x="3638" y="14369"/>
                      <a:pt x="3558" y="14530"/>
                    </a:cubicBezTo>
                    <a:lnTo>
                      <a:pt x="3477" y="14710"/>
                    </a:lnTo>
                    <a:lnTo>
                      <a:pt x="3397" y="14851"/>
                    </a:lnTo>
                    <a:cubicBezTo>
                      <a:pt x="3357" y="14932"/>
                      <a:pt x="3317" y="14992"/>
                      <a:pt x="3276" y="15072"/>
                    </a:cubicBezTo>
                    <a:lnTo>
                      <a:pt x="3216" y="15173"/>
                    </a:lnTo>
                    <a:cubicBezTo>
                      <a:pt x="3156" y="15273"/>
                      <a:pt x="3075" y="15374"/>
                      <a:pt x="3015" y="15474"/>
                    </a:cubicBezTo>
                    <a:lnTo>
                      <a:pt x="2975" y="15534"/>
                    </a:lnTo>
                    <a:cubicBezTo>
                      <a:pt x="2915" y="15595"/>
                      <a:pt x="2854" y="15675"/>
                      <a:pt x="2794" y="15755"/>
                    </a:cubicBezTo>
                    <a:lnTo>
                      <a:pt x="2734" y="15836"/>
                    </a:lnTo>
                    <a:cubicBezTo>
                      <a:pt x="2653" y="15896"/>
                      <a:pt x="2593" y="15976"/>
                      <a:pt x="2533" y="16037"/>
                    </a:cubicBezTo>
                    <a:lnTo>
                      <a:pt x="2493" y="16077"/>
                    </a:lnTo>
                    <a:cubicBezTo>
                      <a:pt x="2412" y="16157"/>
                      <a:pt x="2312" y="16238"/>
                      <a:pt x="2231" y="16318"/>
                    </a:cubicBezTo>
                    <a:lnTo>
                      <a:pt x="2171" y="16378"/>
                    </a:lnTo>
                    <a:cubicBezTo>
                      <a:pt x="2091" y="16419"/>
                      <a:pt x="2030" y="16479"/>
                      <a:pt x="1950" y="16539"/>
                    </a:cubicBezTo>
                    <a:lnTo>
                      <a:pt x="1870" y="16579"/>
                    </a:lnTo>
                    <a:cubicBezTo>
                      <a:pt x="1769" y="16660"/>
                      <a:pt x="1689" y="16720"/>
                      <a:pt x="1588" y="16780"/>
                    </a:cubicBezTo>
                    <a:lnTo>
                      <a:pt x="2995" y="15956"/>
                    </a:lnTo>
                    <a:cubicBezTo>
                      <a:pt x="3095" y="15896"/>
                      <a:pt x="3196" y="15836"/>
                      <a:pt x="3296" y="15755"/>
                    </a:cubicBezTo>
                    <a:lnTo>
                      <a:pt x="3377" y="15715"/>
                    </a:lnTo>
                    <a:cubicBezTo>
                      <a:pt x="3437" y="15655"/>
                      <a:pt x="3517" y="15595"/>
                      <a:pt x="3578" y="15554"/>
                    </a:cubicBezTo>
                    <a:lnTo>
                      <a:pt x="3658" y="15494"/>
                    </a:lnTo>
                    <a:cubicBezTo>
                      <a:pt x="3739" y="15414"/>
                      <a:pt x="3819" y="15333"/>
                      <a:pt x="3899" y="15253"/>
                    </a:cubicBezTo>
                    <a:lnTo>
                      <a:pt x="3939" y="15213"/>
                    </a:lnTo>
                    <a:cubicBezTo>
                      <a:pt x="4020" y="15153"/>
                      <a:pt x="4080" y="15072"/>
                      <a:pt x="4140" y="15012"/>
                    </a:cubicBezTo>
                    <a:lnTo>
                      <a:pt x="4201" y="14932"/>
                    </a:lnTo>
                    <a:cubicBezTo>
                      <a:pt x="4261" y="14851"/>
                      <a:pt x="4321" y="14771"/>
                      <a:pt x="4382" y="14710"/>
                    </a:cubicBezTo>
                    <a:lnTo>
                      <a:pt x="4422" y="14650"/>
                    </a:lnTo>
                    <a:cubicBezTo>
                      <a:pt x="4482" y="14570"/>
                      <a:pt x="4542" y="14469"/>
                      <a:pt x="4603" y="14389"/>
                    </a:cubicBezTo>
                    <a:cubicBezTo>
                      <a:pt x="4603" y="14389"/>
                      <a:pt x="4623" y="14369"/>
                      <a:pt x="4623" y="14369"/>
                    </a:cubicBezTo>
                    <a:lnTo>
                      <a:pt x="4703" y="14248"/>
                    </a:lnTo>
                    <a:cubicBezTo>
                      <a:pt x="4743" y="14168"/>
                      <a:pt x="4783" y="14108"/>
                      <a:pt x="4824" y="14027"/>
                    </a:cubicBezTo>
                    <a:lnTo>
                      <a:pt x="4884" y="13887"/>
                    </a:lnTo>
                    <a:cubicBezTo>
                      <a:pt x="4904" y="13846"/>
                      <a:pt x="4944" y="13806"/>
                      <a:pt x="4964" y="13766"/>
                    </a:cubicBezTo>
                    <a:cubicBezTo>
                      <a:pt x="4984" y="13726"/>
                      <a:pt x="4964" y="13726"/>
                      <a:pt x="4984" y="13706"/>
                    </a:cubicBezTo>
                    <a:cubicBezTo>
                      <a:pt x="5045" y="13565"/>
                      <a:pt x="5125" y="13404"/>
                      <a:pt x="5185" y="13244"/>
                    </a:cubicBezTo>
                    <a:cubicBezTo>
                      <a:pt x="5226" y="13103"/>
                      <a:pt x="5286" y="12942"/>
                      <a:pt x="5326" y="12781"/>
                    </a:cubicBezTo>
                    <a:lnTo>
                      <a:pt x="5326" y="12761"/>
                    </a:lnTo>
                    <a:cubicBezTo>
                      <a:pt x="5346" y="12701"/>
                      <a:pt x="5346" y="12661"/>
                      <a:pt x="5366" y="12621"/>
                    </a:cubicBezTo>
                    <a:cubicBezTo>
                      <a:pt x="5386" y="12520"/>
                      <a:pt x="5426" y="12420"/>
                      <a:pt x="5447" y="12339"/>
                    </a:cubicBezTo>
                    <a:lnTo>
                      <a:pt x="5447" y="12279"/>
                    </a:lnTo>
                    <a:lnTo>
                      <a:pt x="5487" y="12118"/>
                    </a:lnTo>
                    <a:cubicBezTo>
                      <a:pt x="5507" y="12038"/>
                      <a:pt x="5507" y="11957"/>
                      <a:pt x="5527" y="11897"/>
                    </a:cubicBezTo>
                    <a:lnTo>
                      <a:pt x="5547" y="11817"/>
                    </a:lnTo>
                    <a:cubicBezTo>
                      <a:pt x="5547" y="11777"/>
                      <a:pt x="5567" y="11716"/>
                      <a:pt x="5567" y="11656"/>
                    </a:cubicBezTo>
                    <a:cubicBezTo>
                      <a:pt x="5587" y="11596"/>
                      <a:pt x="5587" y="11515"/>
                      <a:pt x="5607" y="11435"/>
                    </a:cubicBezTo>
                    <a:lnTo>
                      <a:pt x="5607" y="11375"/>
                    </a:lnTo>
                    <a:cubicBezTo>
                      <a:pt x="5607" y="11314"/>
                      <a:pt x="5627" y="11234"/>
                      <a:pt x="5627" y="11174"/>
                    </a:cubicBezTo>
                    <a:cubicBezTo>
                      <a:pt x="5627" y="11113"/>
                      <a:pt x="5648" y="11053"/>
                      <a:pt x="5648" y="10993"/>
                    </a:cubicBezTo>
                    <a:lnTo>
                      <a:pt x="5648" y="10933"/>
                    </a:lnTo>
                    <a:cubicBezTo>
                      <a:pt x="5648" y="10852"/>
                      <a:pt x="5648" y="10752"/>
                      <a:pt x="5668" y="10651"/>
                    </a:cubicBezTo>
                    <a:lnTo>
                      <a:pt x="5668" y="10511"/>
                    </a:lnTo>
                    <a:lnTo>
                      <a:pt x="5668" y="10069"/>
                    </a:lnTo>
                    <a:lnTo>
                      <a:pt x="5668" y="9948"/>
                    </a:lnTo>
                    <a:lnTo>
                      <a:pt x="5728" y="9908"/>
                    </a:lnTo>
                    <a:lnTo>
                      <a:pt x="5728" y="9586"/>
                    </a:lnTo>
                    <a:lnTo>
                      <a:pt x="5728" y="9526"/>
                    </a:lnTo>
                    <a:lnTo>
                      <a:pt x="5728" y="9365"/>
                    </a:lnTo>
                    <a:lnTo>
                      <a:pt x="5728" y="9144"/>
                    </a:lnTo>
                    <a:lnTo>
                      <a:pt x="5728" y="9044"/>
                    </a:lnTo>
                    <a:cubicBezTo>
                      <a:pt x="5728" y="9004"/>
                      <a:pt x="5728" y="8923"/>
                      <a:pt x="5728" y="8843"/>
                    </a:cubicBezTo>
                    <a:cubicBezTo>
                      <a:pt x="5708" y="8782"/>
                      <a:pt x="5728" y="8742"/>
                      <a:pt x="5708" y="8702"/>
                    </a:cubicBezTo>
                    <a:cubicBezTo>
                      <a:pt x="5708" y="8642"/>
                      <a:pt x="5708" y="8582"/>
                      <a:pt x="5688" y="8541"/>
                    </a:cubicBezTo>
                    <a:cubicBezTo>
                      <a:pt x="5688" y="8481"/>
                      <a:pt x="5688" y="8401"/>
                      <a:pt x="5668" y="8340"/>
                    </a:cubicBezTo>
                    <a:cubicBezTo>
                      <a:pt x="5668" y="8280"/>
                      <a:pt x="5668" y="8280"/>
                      <a:pt x="5668" y="8240"/>
                    </a:cubicBezTo>
                    <a:cubicBezTo>
                      <a:pt x="5668" y="8160"/>
                      <a:pt x="5648" y="8079"/>
                      <a:pt x="5627" y="8019"/>
                    </a:cubicBezTo>
                    <a:cubicBezTo>
                      <a:pt x="5607" y="7938"/>
                      <a:pt x="5607" y="7898"/>
                      <a:pt x="5607" y="7838"/>
                    </a:cubicBezTo>
                    <a:lnTo>
                      <a:pt x="5607" y="7778"/>
                    </a:lnTo>
                    <a:cubicBezTo>
                      <a:pt x="5587" y="7657"/>
                      <a:pt x="5567" y="7557"/>
                      <a:pt x="5547" y="7436"/>
                    </a:cubicBezTo>
                    <a:lnTo>
                      <a:pt x="5527" y="7316"/>
                    </a:lnTo>
                    <a:lnTo>
                      <a:pt x="5527" y="7295"/>
                    </a:lnTo>
                    <a:cubicBezTo>
                      <a:pt x="5487" y="7115"/>
                      <a:pt x="5467" y="6954"/>
                      <a:pt x="5426" y="6793"/>
                    </a:cubicBezTo>
                    <a:lnTo>
                      <a:pt x="5426" y="6773"/>
                    </a:lnTo>
                    <a:cubicBezTo>
                      <a:pt x="5426" y="6733"/>
                      <a:pt x="5406" y="6673"/>
                      <a:pt x="5386" y="6632"/>
                    </a:cubicBezTo>
                    <a:cubicBezTo>
                      <a:pt x="5366" y="6512"/>
                      <a:pt x="5326" y="6371"/>
                      <a:pt x="5306" y="6271"/>
                    </a:cubicBezTo>
                    <a:lnTo>
                      <a:pt x="5306" y="6230"/>
                    </a:lnTo>
                    <a:cubicBezTo>
                      <a:pt x="5286" y="6150"/>
                      <a:pt x="5266" y="6070"/>
                      <a:pt x="5246" y="6009"/>
                    </a:cubicBezTo>
                    <a:cubicBezTo>
                      <a:pt x="5226" y="5929"/>
                      <a:pt x="5185" y="5829"/>
                      <a:pt x="5165" y="5728"/>
                    </a:cubicBezTo>
                    <a:cubicBezTo>
                      <a:pt x="5165" y="5708"/>
                      <a:pt x="5145" y="5688"/>
                      <a:pt x="5145" y="5668"/>
                    </a:cubicBezTo>
                    <a:cubicBezTo>
                      <a:pt x="5125" y="5567"/>
                      <a:pt x="5085" y="5467"/>
                      <a:pt x="5065" y="5366"/>
                    </a:cubicBezTo>
                    <a:cubicBezTo>
                      <a:pt x="5025" y="5266"/>
                      <a:pt x="5005" y="5226"/>
                      <a:pt x="4984" y="5145"/>
                    </a:cubicBezTo>
                    <a:lnTo>
                      <a:pt x="4964" y="5085"/>
                    </a:lnTo>
                    <a:cubicBezTo>
                      <a:pt x="4924" y="4964"/>
                      <a:pt x="4884" y="4844"/>
                      <a:pt x="4844" y="4703"/>
                    </a:cubicBezTo>
                    <a:lnTo>
                      <a:pt x="4783" y="4522"/>
                    </a:lnTo>
                    <a:lnTo>
                      <a:pt x="4783" y="4482"/>
                    </a:lnTo>
                    <a:cubicBezTo>
                      <a:pt x="4703" y="4281"/>
                      <a:pt x="4623" y="4060"/>
                      <a:pt x="4522" y="3839"/>
                    </a:cubicBezTo>
                    <a:lnTo>
                      <a:pt x="4522" y="3819"/>
                    </a:lnTo>
                    <a:lnTo>
                      <a:pt x="4502" y="3759"/>
                    </a:lnTo>
                    <a:cubicBezTo>
                      <a:pt x="4402" y="3538"/>
                      <a:pt x="4321" y="3317"/>
                      <a:pt x="4221" y="3096"/>
                    </a:cubicBezTo>
                    <a:cubicBezTo>
                      <a:pt x="4201" y="3076"/>
                      <a:pt x="4201" y="3035"/>
                      <a:pt x="4181" y="2995"/>
                    </a:cubicBezTo>
                    <a:cubicBezTo>
                      <a:pt x="4161" y="2955"/>
                      <a:pt x="4120" y="2895"/>
                      <a:pt x="4100" y="2834"/>
                    </a:cubicBezTo>
                    <a:lnTo>
                      <a:pt x="4000" y="2593"/>
                    </a:lnTo>
                    <a:cubicBezTo>
                      <a:pt x="3939" y="2493"/>
                      <a:pt x="3899" y="2372"/>
                      <a:pt x="3839" y="2272"/>
                    </a:cubicBezTo>
                    <a:lnTo>
                      <a:pt x="3718" y="2031"/>
                    </a:lnTo>
                    <a:lnTo>
                      <a:pt x="3678" y="1950"/>
                    </a:lnTo>
                    <a:lnTo>
                      <a:pt x="3538" y="1669"/>
                    </a:lnTo>
                    <a:lnTo>
                      <a:pt x="3437" y="1488"/>
                    </a:lnTo>
                    <a:cubicBezTo>
                      <a:pt x="3337" y="1307"/>
                      <a:pt x="3236" y="1126"/>
                      <a:pt x="3136" y="945"/>
                    </a:cubicBezTo>
                    <a:cubicBezTo>
                      <a:pt x="3075" y="865"/>
                      <a:pt x="3035" y="785"/>
                      <a:pt x="2975" y="684"/>
                    </a:cubicBezTo>
                    <a:lnTo>
                      <a:pt x="2915" y="624"/>
                    </a:lnTo>
                    <a:cubicBezTo>
                      <a:pt x="2915" y="604"/>
                      <a:pt x="2895" y="584"/>
                      <a:pt x="2874" y="564"/>
                    </a:cubicBezTo>
                    <a:cubicBezTo>
                      <a:pt x="2854" y="544"/>
                      <a:pt x="2814" y="503"/>
                      <a:pt x="2774" y="463"/>
                    </a:cubicBezTo>
                    <a:lnTo>
                      <a:pt x="2754" y="423"/>
                    </a:lnTo>
                    <a:lnTo>
                      <a:pt x="2714" y="403"/>
                    </a:lnTo>
                    <a:lnTo>
                      <a:pt x="2653" y="343"/>
                    </a:lnTo>
                    <a:cubicBezTo>
                      <a:pt x="2633" y="323"/>
                      <a:pt x="2613" y="302"/>
                      <a:pt x="2593" y="282"/>
                    </a:cubicBezTo>
                    <a:lnTo>
                      <a:pt x="2553" y="242"/>
                    </a:lnTo>
                    <a:lnTo>
                      <a:pt x="2493" y="202"/>
                    </a:lnTo>
                    <a:lnTo>
                      <a:pt x="2452" y="162"/>
                    </a:lnTo>
                    <a:lnTo>
                      <a:pt x="2392" y="122"/>
                    </a:lnTo>
                    <a:lnTo>
                      <a:pt x="2251" y="101"/>
                    </a:lnTo>
                    <a:lnTo>
                      <a:pt x="2211" y="81"/>
                    </a:lnTo>
                    <a:lnTo>
                      <a:pt x="2171" y="61"/>
                    </a:lnTo>
                    <a:lnTo>
                      <a:pt x="2131" y="61"/>
                    </a:lnTo>
                    <a:lnTo>
                      <a:pt x="2091" y="41"/>
                    </a:lnTo>
                    <a:lnTo>
                      <a:pt x="2051" y="2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2291325" y="2137850"/>
                <a:ext cx="192425" cy="603825"/>
              </a:xfrm>
              <a:custGeom>
                <a:rect b="b" l="l" r="r" t="t"/>
                <a:pathLst>
                  <a:path extrusionOk="0" h="24153" w="7697">
                    <a:moveTo>
                      <a:pt x="851" y="0"/>
                    </a:moveTo>
                    <a:cubicBezTo>
                      <a:pt x="738" y="0"/>
                      <a:pt x="626" y="23"/>
                      <a:pt x="522" y="70"/>
                    </a:cubicBezTo>
                    <a:cubicBezTo>
                      <a:pt x="60" y="332"/>
                      <a:pt x="60" y="1176"/>
                      <a:pt x="522" y="1959"/>
                    </a:cubicBezTo>
                    <a:cubicBezTo>
                      <a:pt x="5124" y="9937"/>
                      <a:pt x="5104" y="18598"/>
                      <a:pt x="462" y="21230"/>
                    </a:cubicBezTo>
                    <a:cubicBezTo>
                      <a:pt x="0" y="21492"/>
                      <a:pt x="0" y="22336"/>
                      <a:pt x="462" y="23119"/>
                    </a:cubicBezTo>
                    <a:cubicBezTo>
                      <a:pt x="663" y="23481"/>
                      <a:pt x="944" y="23782"/>
                      <a:pt x="1286" y="23983"/>
                    </a:cubicBezTo>
                    <a:cubicBezTo>
                      <a:pt x="1435" y="24095"/>
                      <a:pt x="1606" y="24153"/>
                      <a:pt x="1781" y="24153"/>
                    </a:cubicBezTo>
                    <a:cubicBezTo>
                      <a:pt x="1891" y="24153"/>
                      <a:pt x="2002" y="24130"/>
                      <a:pt x="2110" y="24084"/>
                    </a:cubicBezTo>
                    <a:cubicBezTo>
                      <a:pt x="7656" y="20909"/>
                      <a:pt x="7696" y="10560"/>
                      <a:pt x="2170" y="1015"/>
                    </a:cubicBezTo>
                    <a:cubicBezTo>
                      <a:pt x="1969" y="673"/>
                      <a:pt x="1688" y="372"/>
                      <a:pt x="1346" y="151"/>
                    </a:cubicBezTo>
                    <a:cubicBezTo>
                      <a:pt x="1200" y="53"/>
                      <a:pt x="1025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304375" y="2119000"/>
                <a:ext cx="179375" cy="619450"/>
              </a:xfrm>
              <a:custGeom>
                <a:rect b="b" l="l" r="r" t="t"/>
                <a:pathLst>
                  <a:path extrusionOk="0" h="24778" w="7175">
                    <a:moveTo>
                      <a:pt x="51" y="797"/>
                    </a:moveTo>
                    <a:cubicBezTo>
                      <a:pt x="29" y="806"/>
                      <a:pt x="15" y="810"/>
                      <a:pt x="0" y="824"/>
                    </a:cubicBezTo>
                    <a:lnTo>
                      <a:pt x="51" y="797"/>
                    </a:lnTo>
                    <a:close/>
                    <a:moveTo>
                      <a:pt x="1608" y="1"/>
                    </a:moveTo>
                    <a:lnTo>
                      <a:pt x="1528" y="21"/>
                    </a:lnTo>
                    <a:cubicBezTo>
                      <a:pt x="1488" y="21"/>
                      <a:pt x="1467" y="41"/>
                      <a:pt x="1427" y="61"/>
                    </a:cubicBezTo>
                    <a:lnTo>
                      <a:pt x="51" y="797"/>
                    </a:lnTo>
                    <a:lnTo>
                      <a:pt x="51" y="797"/>
                    </a:lnTo>
                    <a:cubicBezTo>
                      <a:pt x="59" y="794"/>
                      <a:pt x="69" y="790"/>
                      <a:pt x="81" y="784"/>
                    </a:cubicBezTo>
                    <a:lnTo>
                      <a:pt x="181" y="764"/>
                    </a:lnTo>
                    <a:lnTo>
                      <a:pt x="382" y="764"/>
                    </a:lnTo>
                    <a:cubicBezTo>
                      <a:pt x="422" y="764"/>
                      <a:pt x="443" y="764"/>
                      <a:pt x="483" y="784"/>
                    </a:cubicBezTo>
                    <a:cubicBezTo>
                      <a:pt x="523" y="784"/>
                      <a:pt x="543" y="804"/>
                      <a:pt x="583" y="804"/>
                    </a:cubicBezTo>
                    <a:cubicBezTo>
                      <a:pt x="623" y="824"/>
                      <a:pt x="664" y="824"/>
                      <a:pt x="684" y="844"/>
                    </a:cubicBezTo>
                    <a:cubicBezTo>
                      <a:pt x="724" y="865"/>
                      <a:pt x="764" y="885"/>
                      <a:pt x="804" y="905"/>
                    </a:cubicBezTo>
                    <a:cubicBezTo>
                      <a:pt x="865" y="945"/>
                      <a:pt x="945" y="1005"/>
                      <a:pt x="1025" y="1066"/>
                    </a:cubicBezTo>
                    <a:cubicBezTo>
                      <a:pt x="1086" y="1106"/>
                      <a:pt x="1166" y="1186"/>
                      <a:pt x="1226" y="1246"/>
                    </a:cubicBezTo>
                    <a:cubicBezTo>
                      <a:pt x="1287" y="1307"/>
                      <a:pt x="1347" y="1387"/>
                      <a:pt x="1387" y="1447"/>
                    </a:cubicBezTo>
                    <a:lnTo>
                      <a:pt x="1447" y="1508"/>
                    </a:lnTo>
                    <a:cubicBezTo>
                      <a:pt x="1488" y="1588"/>
                      <a:pt x="1548" y="1668"/>
                      <a:pt x="1608" y="1769"/>
                    </a:cubicBezTo>
                    <a:cubicBezTo>
                      <a:pt x="1769" y="2030"/>
                      <a:pt x="1909" y="2311"/>
                      <a:pt x="2070" y="2593"/>
                    </a:cubicBezTo>
                    <a:lnTo>
                      <a:pt x="2211" y="2874"/>
                    </a:lnTo>
                    <a:cubicBezTo>
                      <a:pt x="2311" y="3055"/>
                      <a:pt x="2412" y="3256"/>
                      <a:pt x="2512" y="3437"/>
                    </a:cubicBezTo>
                    <a:lnTo>
                      <a:pt x="2673" y="3798"/>
                    </a:lnTo>
                    <a:cubicBezTo>
                      <a:pt x="2774" y="3959"/>
                      <a:pt x="2854" y="4140"/>
                      <a:pt x="2934" y="4301"/>
                    </a:cubicBezTo>
                    <a:cubicBezTo>
                      <a:pt x="2995" y="4421"/>
                      <a:pt x="3055" y="4542"/>
                      <a:pt x="3095" y="4663"/>
                    </a:cubicBezTo>
                    <a:cubicBezTo>
                      <a:pt x="3196" y="4843"/>
                      <a:pt x="3276" y="5044"/>
                      <a:pt x="3356" y="5225"/>
                    </a:cubicBezTo>
                    <a:cubicBezTo>
                      <a:pt x="3376" y="5285"/>
                      <a:pt x="3417" y="5366"/>
                      <a:pt x="3437" y="5426"/>
                    </a:cubicBezTo>
                    <a:cubicBezTo>
                      <a:pt x="3557" y="5687"/>
                      <a:pt x="3658" y="5949"/>
                      <a:pt x="3758" y="6210"/>
                    </a:cubicBezTo>
                    <a:cubicBezTo>
                      <a:pt x="3899" y="6551"/>
                      <a:pt x="4019" y="6873"/>
                      <a:pt x="4140" y="7194"/>
                    </a:cubicBezTo>
                    <a:cubicBezTo>
                      <a:pt x="4180" y="7315"/>
                      <a:pt x="4220" y="7436"/>
                      <a:pt x="4261" y="7536"/>
                    </a:cubicBezTo>
                    <a:cubicBezTo>
                      <a:pt x="4321" y="7737"/>
                      <a:pt x="4381" y="7938"/>
                      <a:pt x="4441" y="8119"/>
                    </a:cubicBezTo>
                    <a:cubicBezTo>
                      <a:pt x="4502" y="8280"/>
                      <a:pt x="4542" y="8420"/>
                      <a:pt x="4582" y="8561"/>
                    </a:cubicBezTo>
                    <a:cubicBezTo>
                      <a:pt x="4622" y="8702"/>
                      <a:pt x="4683" y="8862"/>
                      <a:pt x="4723" y="9023"/>
                    </a:cubicBezTo>
                    <a:cubicBezTo>
                      <a:pt x="4763" y="9184"/>
                      <a:pt x="4823" y="9365"/>
                      <a:pt x="4863" y="9525"/>
                    </a:cubicBezTo>
                    <a:cubicBezTo>
                      <a:pt x="4884" y="9646"/>
                      <a:pt x="4924" y="9767"/>
                      <a:pt x="4944" y="9867"/>
                    </a:cubicBezTo>
                    <a:cubicBezTo>
                      <a:pt x="5004" y="10088"/>
                      <a:pt x="5044" y="10289"/>
                      <a:pt x="5105" y="10490"/>
                    </a:cubicBezTo>
                    <a:cubicBezTo>
                      <a:pt x="5125" y="10570"/>
                      <a:pt x="5145" y="10631"/>
                      <a:pt x="5145" y="10711"/>
                    </a:cubicBezTo>
                    <a:cubicBezTo>
                      <a:pt x="5205" y="10972"/>
                      <a:pt x="5265" y="11254"/>
                      <a:pt x="5326" y="11515"/>
                    </a:cubicBezTo>
                    <a:cubicBezTo>
                      <a:pt x="5326" y="11595"/>
                      <a:pt x="5346" y="11656"/>
                      <a:pt x="5346" y="11716"/>
                    </a:cubicBezTo>
                    <a:cubicBezTo>
                      <a:pt x="5386" y="11917"/>
                      <a:pt x="5426" y="12118"/>
                      <a:pt x="5446" y="12319"/>
                    </a:cubicBezTo>
                    <a:cubicBezTo>
                      <a:pt x="5466" y="12419"/>
                      <a:pt x="5486" y="12520"/>
                      <a:pt x="5486" y="12600"/>
                    </a:cubicBezTo>
                    <a:cubicBezTo>
                      <a:pt x="5527" y="12781"/>
                      <a:pt x="5547" y="12942"/>
                      <a:pt x="5567" y="13102"/>
                    </a:cubicBezTo>
                    <a:cubicBezTo>
                      <a:pt x="5567" y="13203"/>
                      <a:pt x="5587" y="13303"/>
                      <a:pt x="5587" y="13404"/>
                    </a:cubicBezTo>
                    <a:cubicBezTo>
                      <a:pt x="5607" y="13565"/>
                      <a:pt x="5627" y="13725"/>
                      <a:pt x="5647" y="13886"/>
                    </a:cubicBezTo>
                    <a:cubicBezTo>
                      <a:pt x="5647" y="13987"/>
                      <a:pt x="5667" y="14087"/>
                      <a:pt x="5667" y="14188"/>
                    </a:cubicBezTo>
                    <a:cubicBezTo>
                      <a:pt x="5667" y="14348"/>
                      <a:pt x="5687" y="14509"/>
                      <a:pt x="5687" y="14690"/>
                    </a:cubicBezTo>
                    <a:cubicBezTo>
                      <a:pt x="5687" y="14770"/>
                      <a:pt x="5687" y="14851"/>
                      <a:pt x="5707" y="14951"/>
                    </a:cubicBezTo>
                    <a:lnTo>
                      <a:pt x="5707" y="15534"/>
                    </a:lnTo>
                    <a:lnTo>
                      <a:pt x="5707" y="15695"/>
                    </a:lnTo>
                    <a:cubicBezTo>
                      <a:pt x="5707" y="15936"/>
                      <a:pt x="5707" y="16177"/>
                      <a:pt x="5687" y="16418"/>
                    </a:cubicBezTo>
                    <a:cubicBezTo>
                      <a:pt x="5687" y="16478"/>
                      <a:pt x="5687" y="16539"/>
                      <a:pt x="5667" y="16619"/>
                    </a:cubicBezTo>
                    <a:cubicBezTo>
                      <a:pt x="5667" y="16780"/>
                      <a:pt x="5647" y="16961"/>
                      <a:pt x="5647" y="17121"/>
                    </a:cubicBezTo>
                    <a:cubicBezTo>
                      <a:pt x="5647" y="17222"/>
                      <a:pt x="5627" y="17322"/>
                      <a:pt x="5607" y="17403"/>
                    </a:cubicBezTo>
                    <a:cubicBezTo>
                      <a:pt x="5587" y="17543"/>
                      <a:pt x="5587" y="17684"/>
                      <a:pt x="5567" y="17825"/>
                    </a:cubicBezTo>
                    <a:cubicBezTo>
                      <a:pt x="5547" y="17965"/>
                      <a:pt x="5527" y="18046"/>
                      <a:pt x="5506" y="18146"/>
                    </a:cubicBezTo>
                    <a:cubicBezTo>
                      <a:pt x="5506" y="18267"/>
                      <a:pt x="5486" y="18407"/>
                      <a:pt x="5446" y="18528"/>
                    </a:cubicBezTo>
                    <a:cubicBezTo>
                      <a:pt x="5426" y="18649"/>
                      <a:pt x="5406" y="18749"/>
                      <a:pt x="5386" y="18870"/>
                    </a:cubicBezTo>
                    <a:cubicBezTo>
                      <a:pt x="5366" y="18970"/>
                      <a:pt x="5346" y="19091"/>
                      <a:pt x="5306" y="19211"/>
                    </a:cubicBezTo>
                    <a:cubicBezTo>
                      <a:pt x="5285" y="19312"/>
                      <a:pt x="5245" y="19493"/>
                      <a:pt x="5205" y="19633"/>
                    </a:cubicBezTo>
                    <a:cubicBezTo>
                      <a:pt x="5185" y="19714"/>
                      <a:pt x="5145" y="19814"/>
                      <a:pt x="5125" y="19894"/>
                    </a:cubicBezTo>
                    <a:cubicBezTo>
                      <a:pt x="5064" y="20136"/>
                      <a:pt x="4984" y="20357"/>
                      <a:pt x="4904" y="20598"/>
                    </a:cubicBezTo>
                    <a:cubicBezTo>
                      <a:pt x="4823" y="20779"/>
                      <a:pt x="4763" y="20939"/>
                      <a:pt x="4683" y="21120"/>
                    </a:cubicBezTo>
                    <a:cubicBezTo>
                      <a:pt x="4663" y="21160"/>
                      <a:pt x="4642" y="21221"/>
                      <a:pt x="4622" y="21261"/>
                    </a:cubicBezTo>
                    <a:cubicBezTo>
                      <a:pt x="4562" y="21381"/>
                      <a:pt x="4502" y="21502"/>
                      <a:pt x="4441" y="21623"/>
                    </a:cubicBezTo>
                    <a:cubicBezTo>
                      <a:pt x="4401" y="21683"/>
                      <a:pt x="4381" y="21763"/>
                      <a:pt x="4341" y="21824"/>
                    </a:cubicBezTo>
                    <a:cubicBezTo>
                      <a:pt x="4281" y="21944"/>
                      <a:pt x="4220" y="22045"/>
                      <a:pt x="4140" y="22145"/>
                    </a:cubicBezTo>
                    <a:cubicBezTo>
                      <a:pt x="4120" y="22205"/>
                      <a:pt x="4080" y="22266"/>
                      <a:pt x="4040" y="22326"/>
                    </a:cubicBezTo>
                    <a:cubicBezTo>
                      <a:pt x="3939" y="22487"/>
                      <a:pt x="3839" y="22627"/>
                      <a:pt x="3738" y="22768"/>
                    </a:cubicBezTo>
                    <a:lnTo>
                      <a:pt x="3678" y="22868"/>
                    </a:lnTo>
                    <a:cubicBezTo>
                      <a:pt x="3577" y="22989"/>
                      <a:pt x="3497" y="23090"/>
                      <a:pt x="3397" y="23210"/>
                    </a:cubicBezTo>
                    <a:lnTo>
                      <a:pt x="3296" y="23331"/>
                    </a:lnTo>
                    <a:cubicBezTo>
                      <a:pt x="3196" y="23431"/>
                      <a:pt x="3095" y="23552"/>
                      <a:pt x="2995" y="23652"/>
                    </a:cubicBezTo>
                    <a:lnTo>
                      <a:pt x="2934" y="23712"/>
                    </a:lnTo>
                    <a:cubicBezTo>
                      <a:pt x="2794" y="23833"/>
                      <a:pt x="2673" y="23954"/>
                      <a:pt x="2532" y="24074"/>
                    </a:cubicBezTo>
                    <a:lnTo>
                      <a:pt x="2432" y="24155"/>
                    </a:lnTo>
                    <a:cubicBezTo>
                      <a:pt x="2311" y="24235"/>
                      <a:pt x="2211" y="24335"/>
                      <a:pt x="2110" y="24416"/>
                    </a:cubicBezTo>
                    <a:lnTo>
                      <a:pt x="1970" y="24496"/>
                    </a:lnTo>
                    <a:cubicBezTo>
                      <a:pt x="1903" y="24544"/>
                      <a:pt x="1836" y="24592"/>
                      <a:pt x="1767" y="24638"/>
                    </a:cubicBezTo>
                    <a:lnTo>
                      <a:pt x="1767" y="24638"/>
                    </a:lnTo>
                    <a:lnTo>
                      <a:pt x="2934" y="23954"/>
                    </a:lnTo>
                    <a:cubicBezTo>
                      <a:pt x="3095" y="23873"/>
                      <a:pt x="3256" y="23773"/>
                      <a:pt x="3397" y="23672"/>
                    </a:cubicBezTo>
                    <a:lnTo>
                      <a:pt x="3517" y="23592"/>
                    </a:lnTo>
                    <a:cubicBezTo>
                      <a:pt x="3638" y="23512"/>
                      <a:pt x="3738" y="23431"/>
                      <a:pt x="3839" y="23331"/>
                    </a:cubicBezTo>
                    <a:lnTo>
                      <a:pt x="3959" y="23250"/>
                    </a:lnTo>
                    <a:cubicBezTo>
                      <a:pt x="4080" y="23130"/>
                      <a:pt x="4220" y="23029"/>
                      <a:pt x="4341" y="22909"/>
                    </a:cubicBezTo>
                    <a:lnTo>
                      <a:pt x="4401" y="22828"/>
                    </a:lnTo>
                    <a:cubicBezTo>
                      <a:pt x="4502" y="22728"/>
                      <a:pt x="4622" y="22627"/>
                      <a:pt x="4703" y="22507"/>
                    </a:cubicBezTo>
                    <a:lnTo>
                      <a:pt x="4823" y="22386"/>
                    </a:lnTo>
                    <a:cubicBezTo>
                      <a:pt x="4904" y="22286"/>
                      <a:pt x="5004" y="22165"/>
                      <a:pt x="5084" y="22045"/>
                    </a:cubicBezTo>
                    <a:lnTo>
                      <a:pt x="5145" y="21964"/>
                    </a:lnTo>
                    <a:cubicBezTo>
                      <a:pt x="5245" y="21824"/>
                      <a:pt x="5346" y="21703"/>
                      <a:pt x="5426" y="21562"/>
                    </a:cubicBezTo>
                    <a:cubicBezTo>
                      <a:pt x="5426" y="21542"/>
                      <a:pt x="5446" y="21522"/>
                      <a:pt x="5446" y="21522"/>
                    </a:cubicBezTo>
                    <a:cubicBezTo>
                      <a:pt x="5486" y="21462"/>
                      <a:pt x="5527" y="21402"/>
                      <a:pt x="5567" y="21341"/>
                    </a:cubicBezTo>
                    <a:cubicBezTo>
                      <a:pt x="5627" y="21221"/>
                      <a:pt x="5687" y="21120"/>
                      <a:pt x="5748" y="21000"/>
                    </a:cubicBezTo>
                    <a:cubicBezTo>
                      <a:pt x="5788" y="20939"/>
                      <a:pt x="5828" y="20859"/>
                      <a:pt x="5868" y="20799"/>
                    </a:cubicBezTo>
                    <a:cubicBezTo>
                      <a:pt x="5888" y="20718"/>
                      <a:pt x="5928" y="20658"/>
                      <a:pt x="5969" y="20598"/>
                    </a:cubicBezTo>
                    <a:cubicBezTo>
                      <a:pt x="5989" y="20517"/>
                      <a:pt x="6009" y="20497"/>
                      <a:pt x="6029" y="20437"/>
                    </a:cubicBezTo>
                    <a:lnTo>
                      <a:pt x="6089" y="20296"/>
                    </a:lnTo>
                    <a:cubicBezTo>
                      <a:pt x="6170" y="20136"/>
                      <a:pt x="6250" y="19955"/>
                      <a:pt x="6310" y="19774"/>
                    </a:cubicBezTo>
                    <a:cubicBezTo>
                      <a:pt x="6391" y="19553"/>
                      <a:pt x="6471" y="19312"/>
                      <a:pt x="6551" y="19071"/>
                    </a:cubicBezTo>
                    <a:cubicBezTo>
                      <a:pt x="6551" y="19050"/>
                      <a:pt x="6551" y="19030"/>
                      <a:pt x="6551" y="19010"/>
                    </a:cubicBezTo>
                    <a:cubicBezTo>
                      <a:pt x="6572" y="18950"/>
                      <a:pt x="6592" y="18870"/>
                      <a:pt x="6612" y="18809"/>
                    </a:cubicBezTo>
                    <a:cubicBezTo>
                      <a:pt x="6652" y="18669"/>
                      <a:pt x="6692" y="18508"/>
                      <a:pt x="6732" y="18367"/>
                    </a:cubicBezTo>
                    <a:cubicBezTo>
                      <a:pt x="6732" y="18347"/>
                      <a:pt x="6752" y="18307"/>
                      <a:pt x="6752" y="18287"/>
                    </a:cubicBezTo>
                    <a:cubicBezTo>
                      <a:pt x="6772" y="18206"/>
                      <a:pt x="6793" y="18126"/>
                      <a:pt x="6793" y="18026"/>
                    </a:cubicBezTo>
                    <a:cubicBezTo>
                      <a:pt x="6813" y="17945"/>
                      <a:pt x="6853" y="17805"/>
                      <a:pt x="6873" y="17684"/>
                    </a:cubicBezTo>
                    <a:cubicBezTo>
                      <a:pt x="6873" y="17644"/>
                      <a:pt x="6893" y="17624"/>
                      <a:pt x="6893" y="17584"/>
                    </a:cubicBezTo>
                    <a:cubicBezTo>
                      <a:pt x="6913" y="17503"/>
                      <a:pt x="6913" y="17403"/>
                      <a:pt x="6933" y="17322"/>
                    </a:cubicBezTo>
                    <a:cubicBezTo>
                      <a:pt x="6953" y="17222"/>
                      <a:pt x="6953" y="17101"/>
                      <a:pt x="6973" y="16981"/>
                    </a:cubicBezTo>
                    <a:lnTo>
                      <a:pt x="6994" y="16900"/>
                    </a:lnTo>
                    <a:cubicBezTo>
                      <a:pt x="7014" y="16780"/>
                      <a:pt x="7014" y="16679"/>
                      <a:pt x="7034" y="16579"/>
                    </a:cubicBezTo>
                    <a:cubicBezTo>
                      <a:pt x="7034" y="16478"/>
                      <a:pt x="7054" y="16378"/>
                      <a:pt x="7054" y="16277"/>
                    </a:cubicBezTo>
                    <a:lnTo>
                      <a:pt x="7054" y="16217"/>
                    </a:lnTo>
                    <a:cubicBezTo>
                      <a:pt x="7074" y="16076"/>
                      <a:pt x="7074" y="15916"/>
                      <a:pt x="7074" y="15775"/>
                    </a:cubicBezTo>
                    <a:cubicBezTo>
                      <a:pt x="7074" y="15695"/>
                      <a:pt x="7074" y="15634"/>
                      <a:pt x="7094" y="15574"/>
                    </a:cubicBezTo>
                    <a:lnTo>
                      <a:pt x="7094" y="15534"/>
                    </a:lnTo>
                    <a:cubicBezTo>
                      <a:pt x="7094" y="15313"/>
                      <a:pt x="7114" y="15092"/>
                      <a:pt x="7114" y="14871"/>
                    </a:cubicBezTo>
                    <a:lnTo>
                      <a:pt x="7114" y="14851"/>
                    </a:lnTo>
                    <a:cubicBezTo>
                      <a:pt x="7174" y="14851"/>
                      <a:pt x="7174" y="14790"/>
                      <a:pt x="7174" y="14730"/>
                    </a:cubicBezTo>
                    <a:lnTo>
                      <a:pt x="7174" y="14228"/>
                    </a:lnTo>
                    <a:lnTo>
                      <a:pt x="7174" y="14147"/>
                    </a:lnTo>
                    <a:cubicBezTo>
                      <a:pt x="7174" y="14067"/>
                      <a:pt x="7174" y="13966"/>
                      <a:pt x="7174" y="13906"/>
                    </a:cubicBezTo>
                    <a:lnTo>
                      <a:pt x="7154" y="13565"/>
                    </a:lnTo>
                    <a:lnTo>
                      <a:pt x="7134" y="13404"/>
                    </a:lnTo>
                    <a:cubicBezTo>
                      <a:pt x="7134" y="13303"/>
                      <a:pt x="7134" y="13203"/>
                      <a:pt x="7114" y="13122"/>
                    </a:cubicBezTo>
                    <a:cubicBezTo>
                      <a:pt x="7094" y="13022"/>
                      <a:pt x="7114" y="12962"/>
                      <a:pt x="7094" y="12861"/>
                    </a:cubicBezTo>
                    <a:cubicBezTo>
                      <a:pt x="7074" y="12761"/>
                      <a:pt x="7074" y="12700"/>
                      <a:pt x="7074" y="12620"/>
                    </a:cubicBezTo>
                    <a:cubicBezTo>
                      <a:pt x="7054" y="12520"/>
                      <a:pt x="7054" y="12419"/>
                      <a:pt x="7034" y="12319"/>
                    </a:cubicBezTo>
                    <a:cubicBezTo>
                      <a:pt x="7034" y="12258"/>
                      <a:pt x="7014" y="12198"/>
                      <a:pt x="7014" y="12158"/>
                    </a:cubicBezTo>
                    <a:cubicBezTo>
                      <a:pt x="6994" y="12037"/>
                      <a:pt x="6973" y="11917"/>
                      <a:pt x="6973" y="11796"/>
                    </a:cubicBezTo>
                    <a:cubicBezTo>
                      <a:pt x="6953" y="11696"/>
                      <a:pt x="6933" y="11615"/>
                      <a:pt x="6933" y="11515"/>
                    </a:cubicBezTo>
                    <a:lnTo>
                      <a:pt x="6913" y="11435"/>
                    </a:lnTo>
                    <a:cubicBezTo>
                      <a:pt x="6893" y="11254"/>
                      <a:pt x="6853" y="11093"/>
                      <a:pt x="6833" y="10932"/>
                    </a:cubicBezTo>
                    <a:cubicBezTo>
                      <a:pt x="6833" y="10852"/>
                      <a:pt x="6813" y="10791"/>
                      <a:pt x="6793" y="10731"/>
                    </a:cubicBezTo>
                    <a:lnTo>
                      <a:pt x="6793" y="10691"/>
                    </a:lnTo>
                    <a:cubicBezTo>
                      <a:pt x="6752" y="10450"/>
                      <a:pt x="6692" y="10189"/>
                      <a:pt x="6632" y="9927"/>
                    </a:cubicBezTo>
                    <a:cubicBezTo>
                      <a:pt x="6632" y="9927"/>
                      <a:pt x="6632" y="9907"/>
                      <a:pt x="6632" y="9907"/>
                    </a:cubicBezTo>
                    <a:cubicBezTo>
                      <a:pt x="6612" y="9847"/>
                      <a:pt x="6612" y="9767"/>
                      <a:pt x="6592" y="9686"/>
                    </a:cubicBezTo>
                    <a:cubicBezTo>
                      <a:pt x="6551" y="9505"/>
                      <a:pt x="6491" y="9325"/>
                      <a:pt x="6451" y="9124"/>
                    </a:cubicBezTo>
                    <a:lnTo>
                      <a:pt x="6431" y="9063"/>
                    </a:lnTo>
                    <a:cubicBezTo>
                      <a:pt x="6411" y="8963"/>
                      <a:pt x="6371" y="8842"/>
                      <a:pt x="6350" y="8722"/>
                    </a:cubicBezTo>
                    <a:cubicBezTo>
                      <a:pt x="6310" y="8601"/>
                      <a:pt x="6270" y="8440"/>
                      <a:pt x="6230" y="8300"/>
                    </a:cubicBezTo>
                    <a:cubicBezTo>
                      <a:pt x="6230" y="8280"/>
                      <a:pt x="6210" y="8239"/>
                      <a:pt x="6210" y="8219"/>
                    </a:cubicBezTo>
                    <a:cubicBezTo>
                      <a:pt x="6170" y="8059"/>
                      <a:pt x="6109" y="7918"/>
                      <a:pt x="6069" y="7757"/>
                    </a:cubicBezTo>
                    <a:cubicBezTo>
                      <a:pt x="6029" y="7637"/>
                      <a:pt x="5989" y="7516"/>
                      <a:pt x="5969" y="7395"/>
                    </a:cubicBezTo>
                    <a:cubicBezTo>
                      <a:pt x="5969" y="7375"/>
                      <a:pt x="5949" y="7355"/>
                      <a:pt x="5928" y="7335"/>
                    </a:cubicBezTo>
                    <a:cubicBezTo>
                      <a:pt x="5868" y="7134"/>
                      <a:pt x="5808" y="6933"/>
                      <a:pt x="5728" y="6732"/>
                    </a:cubicBezTo>
                    <a:cubicBezTo>
                      <a:pt x="5707" y="6632"/>
                      <a:pt x="5667" y="6551"/>
                      <a:pt x="5627" y="6451"/>
                    </a:cubicBezTo>
                    <a:lnTo>
                      <a:pt x="5627" y="6391"/>
                    </a:lnTo>
                    <a:cubicBezTo>
                      <a:pt x="5506" y="6069"/>
                      <a:pt x="5366" y="5748"/>
                      <a:pt x="5245" y="5406"/>
                    </a:cubicBezTo>
                    <a:lnTo>
                      <a:pt x="5245" y="5386"/>
                    </a:lnTo>
                    <a:cubicBezTo>
                      <a:pt x="5145" y="5125"/>
                      <a:pt x="5044" y="4884"/>
                      <a:pt x="4944" y="4622"/>
                    </a:cubicBezTo>
                    <a:cubicBezTo>
                      <a:pt x="4904" y="4562"/>
                      <a:pt x="4884" y="4482"/>
                      <a:pt x="4843" y="4421"/>
                    </a:cubicBezTo>
                    <a:lnTo>
                      <a:pt x="4703" y="4100"/>
                    </a:lnTo>
                    <a:cubicBezTo>
                      <a:pt x="4683" y="4019"/>
                      <a:pt x="4622" y="3939"/>
                      <a:pt x="4602" y="3859"/>
                    </a:cubicBezTo>
                    <a:cubicBezTo>
                      <a:pt x="4562" y="3778"/>
                      <a:pt x="4482" y="3597"/>
                      <a:pt x="4421" y="3497"/>
                    </a:cubicBezTo>
                    <a:lnTo>
                      <a:pt x="4180" y="2995"/>
                    </a:lnTo>
                    <a:lnTo>
                      <a:pt x="3999" y="2633"/>
                    </a:lnTo>
                    <a:cubicBezTo>
                      <a:pt x="3979" y="2593"/>
                      <a:pt x="3959" y="2553"/>
                      <a:pt x="3939" y="2492"/>
                    </a:cubicBezTo>
                    <a:cubicBezTo>
                      <a:pt x="3859" y="2352"/>
                      <a:pt x="3778" y="2211"/>
                      <a:pt x="3698" y="2070"/>
                    </a:cubicBezTo>
                    <a:lnTo>
                      <a:pt x="3557" y="1809"/>
                    </a:lnTo>
                    <a:cubicBezTo>
                      <a:pt x="3417" y="1528"/>
                      <a:pt x="3256" y="1246"/>
                      <a:pt x="3095" y="965"/>
                    </a:cubicBezTo>
                    <a:cubicBezTo>
                      <a:pt x="3035" y="865"/>
                      <a:pt x="2995" y="784"/>
                      <a:pt x="2934" y="704"/>
                    </a:cubicBezTo>
                    <a:cubicBezTo>
                      <a:pt x="2914" y="684"/>
                      <a:pt x="2894" y="664"/>
                      <a:pt x="2874" y="644"/>
                    </a:cubicBezTo>
                    <a:lnTo>
                      <a:pt x="2834" y="583"/>
                    </a:lnTo>
                    <a:lnTo>
                      <a:pt x="2733" y="483"/>
                    </a:lnTo>
                    <a:lnTo>
                      <a:pt x="2713" y="443"/>
                    </a:lnTo>
                    <a:lnTo>
                      <a:pt x="2693" y="443"/>
                    </a:lnTo>
                    <a:lnTo>
                      <a:pt x="2673" y="402"/>
                    </a:lnTo>
                    <a:lnTo>
                      <a:pt x="2593" y="342"/>
                    </a:lnTo>
                    <a:lnTo>
                      <a:pt x="2532" y="282"/>
                    </a:lnTo>
                    <a:lnTo>
                      <a:pt x="2492" y="242"/>
                    </a:lnTo>
                    <a:lnTo>
                      <a:pt x="2432" y="201"/>
                    </a:lnTo>
                    <a:lnTo>
                      <a:pt x="2392" y="161"/>
                    </a:lnTo>
                    <a:lnTo>
                      <a:pt x="2331" y="141"/>
                    </a:lnTo>
                    <a:lnTo>
                      <a:pt x="2251" y="101"/>
                    </a:lnTo>
                    <a:lnTo>
                      <a:pt x="2231" y="101"/>
                    </a:lnTo>
                    <a:lnTo>
                      <a:pt x="2211" y="81"/>
                    </a:lnTo>
                    <a:lnTo>
                      <a:pt x="2151" y="61"/>
                    </a:lnTo>
                    <a:lnTo>
                      <a:pt x="2110" y="61"/>
                    </a:lnTo>
                    <a:lnTo>
                      <a:pt x="2070" y="41"/>
                    </a:lnTo>
                    <a:lnTo>
                      <a:pt x="2030" y="21"/>
                    </a:lnTo>
                    <a:lnTo>
                      <a:pt x="1990" y="1"/>
                    </a:lnTo>
                    <a:close/>
                    <a:moveTo>
                      <a:pt x="1767" y="24638"/>
                    </a:moveTo>
                    <a:lnTo>
                      <a:pt x="1528" y="24778"/>
                    </a:lnTo>
                    <a:cubicBezTo>
                      <a:pt x="1612" y="24735"/>
                      <a:pt x="1691" y="24688"/>
                      <a:pt x="1767" y="24638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16"/>
            <p:cNvGrpSpPr/>
            <p:nvPr/>
          </p:nvGrpSpPr>
          <p:grpSpPr>
            <a:xfrm>
              <a:off x="7642322" y="1134341"/>
              <a:ext cx="434139" cy="389047"/>
              <a:chOff x="3047875" y="2232525"/>
              <a:chExt cx="938475" cy="841000"/>
            </a:xfrm>
          </p:grpSpPr>
          <p:sp>
            <p:nvSpPr>
              <p:cNvPr id="490" name="Google Shape;490;p16"/>
              <p:cNvSpPr/>
              <p:nvPr/>
            </p:nvSpPr>
            <p:spPr>
              <a:xfrm>
                <a:off x="3395025" y="2885725"/>
                <a:ext cx="206500" cy="187800"/>
              </a:xfrm>
              <a:custGeom>
                <a:rect b="b" l="l" r="r" t="t"/>
                <a:pathLst>
                  <a:path extrusionOk="0" h="7512" w="8260">
                    <a:moveTo>
                      <a:pt x="1510" y="0"/>
                    </a:moveTo>
                    <a:cubicBezTo>
                      <a:pt x="966" y="0"/>
                      <a:pt x="456" y="122"/>
                      <a:pt x="1" y="378"/>
                    </a:cubicBezTo>
                    <a:lnTo>
                      <a:pt x="4120" y="7512"/>
                    </a:lnTo>
                    <a:lnTo>
                      <a:pt x="8260" y="5161"/>
                    </a:lnTo>
                    <a:cubicBezTo>
                      <a:pt x="7134" y="3191"/>
                      <a:pt x="5627" y="1664"/>
                      <a:pt x="4140" y="800"/>
                    </a:cubicBezTo>
                    <a:cubicBezTo>
                      <a:pt x="3233" y="280"/>
                      <a:pt x="2333" y="0"/>
                      <a:pt x="1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3395525" y="2866525"/>
                <a:ext cx="241675" cy="148225"/>
              </a:xfrm>
              <a:custGeom>
                <a:rect b="b" l="l" r="r" t="t"/>
                <a:pathLst>
                  <a:path extrusionOk="0" h="5929" w="9667">
                    <a:moveTo>
                      <a:pt x="2593" y="1"/>
                    </a:moveTo>
                    <a:cubicBezTo>
                      <a:pt x="2492" y="1"/>
                      <a:pt x="2392" y="41"/>
                      <a:pt x="2292" y="61"/>
                    </a:cubicBezTo>
                    <a:lnTo>
                      <a:pt x="2271" y="61"/>
                    </a:lnTo>
                    <a:lnTo>
                      <a:pt x="2131" y="81"/>
                    </a:lnTo>
                    <a:lnTo>
                      <a:pt x="2070" y="81"/>
                    </a:lnTo>
                    <a:cubicBezTo>
                      <a:pt x="2010" y="101"/>
                      <a:pt x="1950" y="121"/>
                      <a:pt x="1870" y="161"/>
                    </a:cubicBezTo>
                    <a:lnTo>
                      <a:pt x="1729" y="222"/>
                    </a:lnTo>
                    <a:lnTo>
                      <a:pt x="1648" y="242"/>
                    </a:lnTo>
                    <a:cubicBezTo>
                      <a:pt x="1568" y="282"/>
                      <a:pt x="1488" y="322"/>
                      <a:pt x="1427" y="362"/>
                    </a:cubicBezTo>
                    <a:lnTo>
                      <a:pt x="1" y="1186"/>
                    </a:lnTo>
                    <a:cubicBezTo>
                      <a:pt x="81" y="1146"/>
                      <a:pt x="161" y="1106"/>
                      <a:pt x="242" y="1066"/>
                    </a:cubicBezTo>
                    <a:lnTo>
                      <a:pt x="302" y="1046"/>
                    </a:lnTo>
                    <a:cubicBezTo>
                      <a:pt x="362" y="1005"/>
                      <a:pt x="403" y="985"/>
                      <a:pt x="463" y="965"/>
                    </a:cubicBezTo>
                    <a:cubicBezTo>
                      <a:pt x="523" y="965"/>
                      <a:pt x="604" y="925"/>
                      <a:pt x="684" y="905"/>
                    </a:cubicBezTo>
                    <a:lnTo>
                      <a:pt x="724" y="905"/>
                    </a:lnTo>
                    <a:cubicBezTo>
                      <a:pt x="784" y="885"/>
                      <a:pt x="845" y="885"/>
                      <a:pt x="905" y="865"/>
                    </a:cubicBezTo>
                    <a:cubicBezTo>
                      <a:pt x="1005" y="845"/>
                      <a:pt x="1106" y="825"/>
                      <a:pt x="1186" y="825"/>
                    </a:cubicBezTo>
                    <a:lnTo>
                      <a:pt x="1829" y="825"/>
                    </a:lnTo>
                    <a:lnTo>
                      <a:pt x="1970" y="845"/>
                    </a:lnTo>
                    <a:lnTo>
                      <a:pt x="2111" y="865"/>
                    </a:lnTo>
                    <a:lnTo>
                      <a:pt x="2211" y="885"/>
                    </a:lnTo>
                    <a:cubicBezTo>
                      <a:pt x="2271" y="885"/>
                      <a:pt x="2332" y="905"/>
                      <a:pt x="2372" y="905"/>
                    </a:cubicBezTo>
                    <a:lnTo>
                      <a:pt x="2472" y="925"/>
                    </a:lnTo>
                    <a:lnTo>
                      <a:pt x="2653" y="985"/>
                    </a:lnTo>
                    <a:lnTo>
                      <a:pt x="2734" y="1005"/>
                    </a:lnTo>
                    <a:lnTo>
                      <a:pt x="2975" y="1086"/>
                    </a:lnTo>
                    <a:lnTo>
                      <a:pt x="3035" y="1106"/>
                    </a:lnTo>
                    <a:lnTo>
                      <a:pt x="3236" y="1186"/>
                    </a:lnTo>
                    <a:lnTo>
                      <a:pt x="3336" y="1227"/>
                    </a:lnTo>
                    <a:cubicBezTo>
                      <a:pt x="3397" y="1247"/>
                      <a:pt x="3437" y="1267"/>
                      <a:pt x="3497" y="1287"/>
                    </a:cubicBezTo>
                    <a:lnTo>
                      <a:pt x="3598" y="1347"/>
                    </a:lnTo>
                    <a:lnTo>
                      <a:pt x="3758" y="1427"/>
                    </a:lnTo>
                    <a:lnTo>
                      <a:pt x="3859" y="1468"/>
                    </a:lnTo>
                    <a:cubicBezTo>
                      <a:pt x="3939" y="1508"/>
                      <a:pt x="4020" y="1568"/>
                      <a:pt x="4100" y="1608"/>
                    </a:cubicBezTo>
                    <a:lnTo>
                      <a:pt x="4321" y="1749"/>
                    </a:lnTo>
                    <a:lnTo>
                      <a:pt x="4401" y="1789"/>
                    </a:lnTo>
                    <a:cubicBezTo>
                      <a:pt x="4502" y="1809"/>
                      <a:pt x="4582" y="1849"/>
                      <a:pt x="4663" y="1910"/>
                    </a:cubicBezTo>
                    <a:lnTo>
                      <a:pt x="4743" y="1970"/>
                    </a:lnTo>
                    <a:cubicBezTo>
                      <a:pt x="4803" y="2010"/>
                      <a:pt x="4864" y="2050"/>
                      <a:pt x="4944" y="2111"/>
                    </a:cubicBezTo>
                    <a:lnTo>
                      <a:pt x="5065" y="2191"/>
                    </a:lnTo>
                    <a:lnTo>
                      <a:pt x="5205" y="2312"/>
                    </a:lnTo>
                    <a:cubicBezTo>
                      <a:pt x="5266" y="2352"/>
                      <a:pt x="5306" y="2392"/>
                      <a:pt x="5366" y="2452"/>
                    </a:cubicBezTo>
                    <a:cubicBezTo>
                      <a:pt x="5406" y="2492"/>
                      <a:pt x="5446" y="2513"/>
                      <a:pt x="5487" y="2553"/>
                    </a:cubicBezTo>
                    <a:cubicBezTo>
                      <a:pt x="5567" y="2613"/>
                      <a:pt x="5647" y="2693"/>
                      <a:pt x="5748" y="2774"/>
                    </a:cubicBezTo>
                    <a:lnTo>
                      <a:pt x="5768" y="2794"/>
                    </a:lnTo>
                    <a:cubicBezTo>
                      <a:pt x="5868" y="2894"/>
                      <a:pt x="5969" y="2995"/>
                      <a:pt x="6069" y="3095"/>
                    </a:cubicBezTo>
                    <a:lnTo>
                      <a:pt x="6150" y="3156"/>
                    </a:lnTo>
                    <a:cubicBezTo>
                      <a:pt x="6250" y="3256"/>
                      <a:pt x="6331" y="3357"/>
                      <a:pt x="6431" y="3457"/>
                    </a:cubicBezTo>
                    <a:lnTo>
                      <a:pt x="6511" y="3537"/>
                    </a:lnTo>
                    <a:cubicBezTo>
                      <a:pt x="6652" y="3678"/>
                      <a:pt x="6773" y="3839"/>
                      <a:pt x="6913" y="4000"/>
                    </a:cubicBezTo>
                    <a:lnTo>
                      <a:pt x="6994" y="4100"/>
                    </a:lnTo>
                    <a:cubicBezTo>
                      <a:pt x="7074" y="4201"/>
                      <a:pt x="7154" y="4301"/>
                      <a:pt x="7255" y="4422"/>
                    </a:cubicBezTo>
                    <a:lnTo>
                      <a:pt x="7315" y="4502"/>
                    </a:lnTo>
                    <a:cubicBezTo>
                      <a:pt x="7416" y="4643"/>
                      <a:pt x="7496" y="4763"/>
                      <a:pt x="7597" y="4904"/>
                    </a:cubicBezTo>
                    <a:cubicBezTo>
                      <a:pt x="7617" y="4944"/>
                      <a:pt x="7657" y="4984"/>
                      <a:pt x="7677" y="5004"/>
                    </a:cubicBezTo>
                    <a:cubicBezTo>
                      <a:pt x="7737" y="5125"/>
                      <a:pt x="7818" y="5225"/>
                      <a:pt x="7898" y="5346"/>
                    </a:cubicBezTo>
                    <a:lnTo>
                      <a:pt x="7978" y="5467"/>
                    </a:lnTo>
                    <a:cubicBezTo>
                      <a:pt x="8059" y="5627"/>
                      <a:pt x="8159" y="5768"/>
                      <a:pt x="8240" y="5929"/>
                    </a:cubicBezTo>
                    <a:lnTo>
                      <a:pt x="9666" y="5105"/>
                    </a:lnTo>
                    <a:cubicBezTo>
                      <a:pt x="9566" y="4944"/>
                      <a:pt x="9485" y="4803"/>
                      <a:pt x="9385" y="4643"/>
                    </a:cubicBezTo>
                    <a:lnTo>
                      <a:pt x="9305" y="4522"/>
                    </a:lnTo>
                    <a:cubicBezTo>
                      <a:pt x="9244" y="4401"/>
                      <a:pt x="9164" y="4301"/>
                      <a:pt x="9084" y="4180"/>
                    </a:cubicBezTo>
                    <a:lnTo>
                      <a:pt x="9023" y="4080"/>
                    </a:lnTo>
                    <a:cubicBezTo>
                      <a:pt x="8923" y="3939"/>
                      <a:pt x="8822" y="3799"/>
                      <a:pt x="8722" y="3678"/>
                    </a:cubicBezTo>
                    <a:lnTo>
                      <a:pt x="8662" y="3598"/>
                    </a:lnTo>
                    <a:lnTo>
                      <a:pt x="8420" y="3276"/>
                    </a:lnTo>
                    <a:lnTo>
                      <a:pt x="8360" y="3216"/>
                    </a:lnTo>
                    <a:cubicBezTo>
                      <a:pt x="8360" y="3216"/>
                      <a:pt x="8340" y="3196"/>
                      <a:pt x="8340" y="3176"/>
                    </a:cubicBezTo>
                    <a:cubicBezTo>
                      <a:pt x="8199" y="3015"/>
                      <a:pt x="8059" y="2854"/>
                      <a:pt x="7918" y="2714"/>
                    </a:cubicBezTo>
                    <a:lnTo>
                      <a:pt x="7898" y="2673"/>
                    </a:lnTo>
                    <a:lnTo>
                      <a:pt x="7838" y="2633"/>
                    </a:lnTo>
                    <a:cubicBezTo>
                      <a:pt x="7757" y="2533"/>
                      <a:pt x="7657" y="2432"/>
                      <a:pt x="7556" y="2332"/>
                    </a:cubicBezTo>
                    <a:lnTo>
                      <a:pt x="7516" y="2292"/>
                    </a:lnTo>
                    <a:cubicBezTo>
                      <a:pt x="7496" y="2271"/>
                      <a:pt x="7496" y="2271"/>
                      <a:pt x="7496" y="2271"/>
                    </a:cubicBezTo>
                    <a:cubicBezTo>
                      <a:pt x="7396" y="2171"/>
                      <a:pt x="7295" y="2070"/>
                      <a:pt x="7195" y="1970"/>
                    </a:cubicBezTo>
                    <a:lnTo>
                      <a:pt x="7154" y="1950"/>
                    </a:lnTo>
                    <a:lnTo>
                      <a:pt x="6913" y="1729"/>
                    </a:lnTo>
                    <a:lnTo>
                      <a:pt x="6893" y="1709"/>
                    </a:lnTo>
                    <a:lnTo>
                      <a:pt x="6773" y="1628"/>
                    </a:lnTo>
                    <a:lnTo>
                      <a:pt x="6632" y="1488"/>
                    </a:lnTo>
                    <a:lnTo>
                      <a:pt x="6612" y="1488"/>
                    </a:lnTo>
                    <a:lnTo>
                      <a:pt x="6471" y="1367"/>
                    </a:lnTo>
                    <a:lnTo>
                      <a:pt x="6351" y="1287"/>
                    </a:lnTo>
                    <a:lnTo>
                      <a:pt x="6351" y="1267"/>
                    </a:lnTo>
                    <a:lnTo>
                      <a:pt x="6150" y="1146"/>
                    </a:lnTo>
                    <a:lnTo>
                      <a:pt x="6089" y="1106"/>
                    </a:lnTo>
                    <a:lnTo>
                      <a:pt x="5828" y="925"/>
                    </a:lnTo>
                    <a:lnTo>
                      <a:pt x="5768" y="885"/>
                    </a:lnTo>
                    <a:cubicBezTo>
                      <a:pt x="5708" y="845"/>
                      <a:pt x="5647" y="825"/>
                      <a:pt x="5587" y="784"/>
                    </a:cubicBezTo>
                    <a:lnTo>
                      <a:pt x="5547" y="764"/>
                    </a:lnTo>
                    <a:lnTo>
                      <a:pt x="5346" y="644"/>
                    </a:lnTo>
                    <a:lnTo>
                      <a:pt x="5306" y="624"/>
                    </a:lnTo>
                    <a:lnTo>
                      <a:pt x="5205" y="563"/>
                    </a:lnTo>
                    <a:lnTo>
                      <a:pt x="5125" y="523"/>
                    </a:lnTo>
                    <a:lnTo>
                      <a:pt x="5045" y="483"/>
                    </a:lnTo>
                    <a:lnTo>
                      <a:pt x="4944" y="443"/>
                    </a:lnTo>
                    <a:lnTo>
                      <a:pt x="4884" y="423"/>
                    </a:lnTo>
                    <a:lnTo>
                      <a:pt x="4763" y="362"/>
                    </a:lnTo>
                    <a:lnTo>
                      <a:pt x="4683" y="322"/>
                    </a:lnTo>
                    <a:lnTo>
                      <a:pt x="4643" y="322"/>
                    </a:lnTo>
                    <a:lnTo>
                      <a:pt x="4462" y="242"/>
                    </a:lnTo>
                    <a:lnTo>
                      <a:pt x="4422" y="242"/>
                    </a:lnTo>
                    <a:cubicBezTo>
                      <a:pt x="4341" y="202"/>
                      <a:pt x="4261" y="182"/>
                      <a:pt x="4160" y="161"/>
                    </a:cubicBezTo>
                    <a:lnTo>
                      <a:pt x="4080" y="141"/>
                    </a:lnTo>
                    <a:lnTo>
                      <a:pt x="3939" y="101"/>
                    </a:lnTo>
                    <a:lnTo>
                      <a:pt x="3899" y="101"/>
                    </a:lnTo>
                    <a:cubicBezTo>
                      <a:pt x="3879" y="101"/>
                      <a:pt x="3839" y="81"/>
                      <a:pt x="3799" y="61"/>
                    </a:cubicBezTo>
                    <a:lnTo>
                      <a:pt x="3698" y="41"/>
                    </a:lnTo>
                    <a:lnTo>
                      <a:pt x="3658" y="41"/>
                    </a:lnTo>
                    <a:lnTo>
                      <a:pt x="3537" y="21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3219700" y="2565650"/>
                <a:ext cx="558150" cy="408925"/>
              </a:xfrm>
              <a:custGeom>
                <a:rect b="b" l="l" r="r" t="t"/>
                <a:pathLst>
                  <a:path extrusionOk="0" h="16357" w="22326">
                    <a:moveTo>
                      <a:pt x="4071" y="0"/>
                    </a:moveTo>
                    <a:cubicBezTo>
                      <a:pt x="2605" y="0"/>
                      <a:pt x="1228" y="330"/>
                      <a:pt x="0" y="1024"/>
                    </a:cubicBezTo>
                    <a:lnTo>
                      <a:pt x="4220" y="8338"/>
                    </a:lnTo>
                    <a:cubicBezTo>
                      <a:pt x="4973" y="7910"/>
                      <a:pt x="5820" y="7707"/>
                      <a:pt x="6724" y="7707"/>
                    </a:cubicBezTo>
                    <a:cubicBezTo>
                      <a:pt x="8111" y="7707"/>
                      <a:pt x="9632" y="8186"/>
                      <a:pt x="11153" y="9062"/>
                    </a:cubicBezTo>
                    <a:cubicBezTo>
                      <a:pt x="13665" y="10509"/>
                      <a:pt x="16177" y="13061"/>
                      <a:pt x="18086" y="16356"/>
                    </a:cubicBezTo>
                    <a:lnTo>
                      <a:pt x="22326" y="13925"/>
                    </a:lnTo>
                    <a:cubicBezTo>
                      <a:pt x="19272" y="8620"/>
                      <a:pt x="15232" y="4500"/>
                      <a:pt x="11173" y="2169"/>
                    </a:cubicBezTo>
                    <a:cubicBezTo>
                      <a:pt x="8737" y="763"/>
                      <a:pt x="6300" y="0"/>
                      <a:pt x="4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3219700" y="2545525"/>
                <a:ext cx="593825" cy="368250"/>
              </a:xfrm>
              <a:custGeom>
                <a:rect b="b" l="l" r="r" t="t"/>
                <a:pathLst>
                  <a:path extrusionOk="0" h="14730" w="23753">
                    <a:moveTo>
                      <a:pt x="5185" y="0"/>
                    </a:moveTo>
                    <a:cubicBezTo>
                      <a:pt x="5004" y="0"/>
                      <a:pt x="4843" y="20"/>
                      <a:pt x="4662" y="40"/>
                    </a:cubicBezTo>
                    <a:lnTo>
                      <a:pt x="4602" y="40"/>
                    </a:lnTo>
                    <a:lnTo>
                      <a:pt x="4482" y="60"/>
                    </a:lnTo>
                    <a:cubicBezTo>
                      <a:pt x="4321" y="80"/>
                      <a:pt x="4160" y="101"/>
                      <a:pt x="3979" y="121"/>
                    </a:cubicBezTo>
                    <a:lnTo>
                      <a:pt x="3839" y="141"/>
                    </a:lnTo>
                    <a:cubicBezTo>
                      <a:pt x="3818" y="141"/>
                      <a:pt x="3778" y="141"/>
                      <a:pt x="3758" y="161"/>
                    </a:cubicBezTo>
                    <a:cubicBezTo>
                      <a:pt x="3618" y="181"/>
                      <a:pt x="3517" y="221"/>
                      <a:pt x="3356" y="261"/>
                    </a:cubicBezTo>
                    <a:lnTo>
                      <a:pt x="3236" y="281"/>
                    </a:lnTo>
                    <a:cubicBezTo>
                      <a:pt x="3035" y="342"/>
                      <a:pt x="2854" y="402"/>
                      <a:pt x="2673" y="462"/>
                    </a:cubicBezTo>
                    <a:lnTo>
                      <a:pt x="2633" y="482"/>
                    </a:lnTo>
                    <a:lnTo>
                      <a:pt x="2573" y="482"/>
                    </a:lnTo>
                    <a:cubicBezTo>
                      <a:pt x="2392" y="563"/>
                      <a:pt x="2191" y="643"/>
                      <a:pt x="2010" y="723"/>
                    </a:cubicBezTo>
                    <a:lnTo>
                      <a:pt x="1990" y="744"/>
                    </a:lnTo>
                    <a:cubicBezTo>
                      <a:pt x="1789" y="824"/>
                      <a:pt x="1608" y="924"/>
                      <a:pt x="1407" y="1025"/>
                    </a:cubicBezTo>
                    <a:lnTo>
                      <a:pt x="0" y="1849"/>
                    </a:lnTo>
                    <a:cubicBezTo>
                      <a:pt x="181" y="1748"/>
                      <a:pt x="382" y="1648"/>
                      <a:pt x="563" y="1567"/>
                    </a:cubicBezTo>
                    <a:lnTo>
                      <a:pt x="603" y="1547"/>
                    </a:lnTo>
                    <a:cubicBezTo>
                      <a:pt x="784" y="1467"/>
                      <a:pt x="965" y="1387"/>
                      <a:pt x="1166" y="1306"/>
                    </a:cubicBezTo>
                    <a:lnTo>
                      <a:pt x="1206" y="1286"/>
                    </a:lnTo>
                    <a:cubicBezTo>
                      <a:pt x="1407" y="1226"/>
                      <a:pt x="1608" y="1166"/>
                      <a:pt x="1809" y="1105"/>
                    </a:cubicBezTo>
                    <a:lnTo>
                      <a:pt x="1950" y="1085"/>
                    </a:lnTo>
                    <a:cubicBezTo>
                      <a:pt x="2110" y="1045"/>
                      <a:pt x="2271" y="1005"/>
                      <a:pt x="2432" y="965"/>
                    </a:cubicBezTo>
                    <a:lnTo>
                      <a:pt x="2573" y="945"/>
                    </a:lnTo>
                    <a:cubicBezTo>
                      <a:pt x="2733" y="924"/>
                      <a:pt x="2894" y="904"/>
                      <a:pt x="3075" y="884"/>
                    </a:cubicBezTo>
                    <a:lnTo>
                      <a:pt x="3196" y="884"/>
                    </a:lnTo>
                    <a:cubicBezTo>
                      <a:pt x="3376" y="864"/>
                      <a:pt x="3577" y="844"/>
                      <a:pt x="3778" y="844"/>
                    </a:cubicBezTo>
                    <a:lnTo>
                      <a:pt x="4261" y="844"/>
                    </a:lnTo>
                    <a:lnTo>
                      <a:pt x="4662" y="864"/>
                    </a:lnTo>
                    <a:cubicBezTo>
                      <a:pt x="4783" y="864"/>
                      <a:pt x="4904" y="864"/>
                      <a:pt x="5024" y="884"/>
                    </a:cubicBezTo>
                    <a:cubicBezTo>
                      <a:pt x="5125" y="904"/>
                      <a:pt x="5245" y="904"/>
                      <a:pt x="5366" y="924"/>
                    </a:cubicBezTo>
                    <a:cubicBezTo>
                      <a:pt x="5486" y="924"/>
                      <a:pt x="5607" y="945"/>
                      <a:pt x="5748" y="965"/>
                    </a:cubicBezTo>
                    <a:lnTo>
                      <a:pt x="6069" y="1025"/>
                    </a:lnTo>
                    <a:cubicBezTo>
                      <a:pt x="6190" y="1045"/>
                      <a:pt x="6330" y="1085"/>
                      <a:pt x="6471" y="1105"/>
                    </a:cubicBezTo>
                    <a:lnTo>
                      <a:pt x="6752" y="1166"/>
                    </a:lnTo>
                    <a:cubicBezTo>
                      <a:pt x="6913" y="1206"/>
                      <a:pt x="7074" y="1266"/>
                      <a:pt x="7255" y="1306"/>
                    </a:cubicBezTo>
                    <a:lnTo>
                      <a:pt x="7456" y="1367"/>
                    </a:lnTo>
                    <a:cubicBezTo>
                      <a:pt x="7697" y="1427"/>
                      <a:pt x="7918" y="1507"/>
                      <a:pt x="8159" y="1588"/>
                    </a:cubicBezTo>
                    <a:lnTo>
                      <a:pt x="8300" y="1648"/>
                    </a:lnTo>
                    <a:cubicBezTo>
                      <a:pt x="8481" y="1708"/>
                      <a:pt x="8681" y="1789"/>
                      <a:pt x="8862" y="1849"/>
                    </a:cubicBezTo>
                    <a:lnTo>
                      <a:pt x="9103" y="1969"/>
                    </a:lnTo>
                    <a:cubicBezTo>
                      <a:pt x="9264" y="2030"/>
                      <a:pt x="9425" y="2090"/>
                      <a:pt x="9566" y="2170"/>
                    </a:cubicBezTo>
                    <a:lnTo>
                      <a:pt x="9847" y="2291"/>
                    </a:lnTo>
                    <a:cubicBezTo>
                      <a:pt x="9988" y="2351"/>
                      <a:pt x="10128" y="2432"/>
                      <a:pt x="10289" y="2512"/>
                    </a:cubicBezTo>
                    <a:lnTo>
                      <a:pt x="10550" y="2653"/>
                    </a:lnTo>
                    <a:cubicBezTo>
                      <a:pt x="10771" y="2773"/>
                      <a:pt x="10992" y="2874"/>
                      <a:pt x="11193" y="3014"/>
                    </a:cubicBezTo>
                    <a:cubicBezTo>
                      <a:pt x="11414" y="3135"/>
                      <a:pt x="11595" y="3235"/>
                      <a:pt x="11796" y="3356"/>
                    </a:cubicBezTo>
                    <a:lnTo>
                      <a:pt x="11997" y="3476"/>
                    </a:lnTo>
                    <a:cubicBezTo>
                      <a:pt x="12198" y="3617"/>
                      <a:pt x="12439" y="3758"/>
                      <a:pt x="12680" y="3939"/>
                    </a:cubicBezTo>
                    <a:lnTo>
                      <a:pt x="12841" y="4039"/>
                    </a:lnTo>
                    <a:cubicBezTo>
                      <a:pt x="13022" y="4180"/>
                      <a:pt x="13223" y="4300"/>
                      <a:pt x="13404" y="4441"/>
                    </a:cubicBezTo>
                    <a:lnTo>
                      <a:pt x="13725" y="4682"/>
                    </a:lnTo>
                    <a:cubicBezTo>
                      <a:pt x="13866" y="4803"/>
                      <a:pt x="14007" y="4903"/>
                      <a:pt x="14147" y="5024"/>
                    </a:cubicBezTo>
                    <a:cubicBezTo>
                      <a:pt x="14288" y="5124"/>
                      <a:pt x="14409" y="5245"/>
                      <a:pt x="14549" y="5345"/>
                    </a:cubicBezTo>
                    <a:lnTo>
                      <a:pt x="14891" y="5627"/>
                    </a:lnTo>
                    <a:cubicBezTo>
                      <a:pt x="15152" y="5848"/>
                      <a:pt x="15373" y="6049"/>
                      <a:pt x="15614" y="6270"/>
                    </a:cubicBezTo>
                    <a:lnTo>
                      <a:pt x="15675" y="6310"/>
                    </a:lnTo>
                    <a:cubicBezTo>
                      <a:pt x="15956" y="6571"/>
                      <a:pt x="16217" y="6832"/>
                      <a:pt x="16478" y="7094"/>
                    </a:cubicBezTo>
                    <a:cubicBezTo>
                      <a:pt x="16699" y="7295"/>
                      <a:pt x="16900" y="7495"/>
                      <a:pt x="17101" y="7717"/>
                    </a:cubicBezTo>
                    <a:lnTo>
                      <a:pt x="17202" y="7817"/>
                    </a:lnTo>
                    <a:cubicBezTo>
                      <a:pt x="17362" y="7998"/>
                      <a:pt x="17543" y="8179"/>
                      <a:pt x="17704" y="8360"/>
                    </a:cubicBezTo>
                    <a:lnTo>
                      <a:pt x="18006" y="8701"/>
                    </a:lnTo>
                    <a:cubicBezTo>
                      <a:pt x="18126" y="8842"/>
                      <a:pt x="18247" y="8982"/>
                      <a:pt x="18367" y="9123"/>
                    </a:cubicBezTo>
                    <a:cubicBezTo>
                      <a:pt x="18508" y="9264"/>
                      <a:pt x="18568" y="9364"/>
                      <a:pt x="18669" y="9465"/>
                    </a:cubicBezTo>
                    <a:cubicBezTo>
                      <a:pt x="18809" y="9646"/>
                      <a:pt x="18970" y="9826"/>
                      <a:pt x="19111" y="10007"/>
                    </a:cubicBezTo>
                    <a:lnTo>
                      <a:pt x="19251" y="10168"/>
                    </a:lnTo>
                    <a:cubicBezTo>
                      <a:pt x="19432" y="10429"/>
                      <a:pt x="19633" y="10670"/>
                      <a:pt x="19834" y="10932"/>
                    </a:cubicBezTo>
                    <a:lnTo>
                      <a:pt x="19955" y="11092"/>
                    </a:lnTo>
                    <a:cubicBezTo>
                      <a:pt x="20115" y="11314"/>
                      <a:pt x="20256" y="11535"/>
                      <a:pt x="20417" y="11756"/>
                    </a:cubicBezTo>
                    <a:lnTo>
                      <a:pt x="20558" y="11957"/>
                    </a:lnTo>
                    <a:cubicBezTo>
                      <a:pt x="20759" y="12218"/>
                      <a:pt x="20939" y="12499"/>
                      <a:pt x="21120" y="12760"/>
                    </a:cubicBezTo>
                    <a:cubicBezTo>
                      <a:pt x="21140" y="12801"/>
                      <a:pt x="21181" y="12841"/>
                      <a:pt x="21201" y="12881"/>
                    </a:cubicBezTo>
                    <a:cubicBezTo>
                      <a:pt x="21361" y="13142"/>
                      <a:pt x="21522" y="13383"/>
                      <a:pt x="21663" y="13624"/>
                    </a:cubicBezTo>
                    <a:lnTo>
                      <a:pt x="21803" y="13845"/>
                    </a:lnTo>
                    <a:cubicBezTo>
                      <a:pt x="21984" y="14147"/>
                      <a:pt x="22165" y="14428"/>
                      <a:pt x="22326" y="14730"/>
                    </a:cubicBezTo>
                    <a:lnTo>
                      <a:pt x="23753" y="13906"/>
                    </a:lnTo>
                    <a:cubicBezTo>
                      <a:pt x="23572" y="13604"/>
                      <a:pt x="23411" y="13323"/>
                      <a:pt x="23230" y="13042"/>
                    </a:cubicBezTo>
                    <a:lnTo>
                      <a:pt x="23090" y="12801"/>
                    </a:lnTo>
                    <a:cubicBezTo>
                      <a:pt x="22929" y="12559"/>
                      <a:pt x="22768" y="12298"/>
                      <a:pt x="22607" y="12057"/>
                    </a:cubicBezTo>
                    <a:cubicBezTo>
                      <a:pt x="22587" y="12017"/>
                      <a:pt x="22567" y="11977"/>
                      <a:pt x="22527" y="11936"/>
                    </a:cubicBezTo>
                    <a:cubicBezTo>
                      <a:pt x="22346" y="11675"/>
                      <a:pt x="22165" y="11394"/>
                      <a:pt x="21984" y="11133"/>
                    </a:cubicBezTo>
                    <a:lnTo>
                      <a:pt x="21844" y="10932"/>
                    </a:lnTo>
                    <a:cubicBezTo>
                      <a:pt x="21683" y="10711"/>
                      <a:pt x="21522" y="10490"/>
                      <a:pt x="21361" y="10269"/>
                    </a:cubicBezTo>
                    <a:lnTo>
                      <a:pt x="21241" y="10108"/>
                    </a:lnTo>
                    <a:cubicBezTo>
                      <a:pt x="21040" y="9847"/>
                      <a:pt x="20859" y="9605"/>
                      <a:pt x="20658" y="9344"/>
                    </a:cubicBezTo>
                    <a:cubicBezTo>
                      <a:pt x="20618" y="9284"/>
                      <a:pt x="20578" y="9244"/>
                      <a:pt x="20517" y="9183"/>
                    </a:cubicBezTo>
                    <a:lnTo>
                      <a:pt x="20276" y="8862"/>
                    </a:lnTo>
                    <a:lnTo>
                      <a:pt x="20095" y="8641"/>
                    </a:lnTo>
                    <a:lnTo>
                      <a:pt x="19814" y="8299"/>
                    </a:lnTo>
                    <a:lnTo>
                      <a:pt x="19432" y="7877"/>
                    </a:lnTo>
                    <a:lnTo>
                      <a:pt x="19131" y="7536"/>
                    </a:lnTo>
                    <a:cubicBezTo>
                      <a:pt x="19091" y="7495"/>
                      <a:pt x="19050" y="7435"/>
                      <a:pt x="18990" y="7395"/>
                    </a:cubicBezTo>
                    <a:cubicBezTo>
                      <a:pt x="18870" y="7254"/>
                      <a:pt x="18749" y="7134"/>
                      <a:pt x="18628" y="6993"/>
                    </a:cubicBezTo>
                    <a:lnTo>
                      <a:pt x="18528" y="6893"/>
                    </a:lnTo>
                    <a:cubicBezTo>
                      <a:pt x="18347" y="6692"/>
                      <a:pt x="18166" y="6511"/>
                      <a:pt x="17985" y="6330"/>
                    </a:cubicBezTo>
                    <a:cubicBezTo>
                      <a:pt x="17965" y="6310"/>
                      <a:pt x="17945" y="6290"/>
                      <a:pt x="17905" y="6270"/>
                    </a:cubicBezTo>
                    <a:cubicBezTo>
                      <a:pt x="17644" y="6008"/>
                      <a:pt x="17383" y="5747"/>
                      <a:pt x="17101" y="5486"/>
                    </a:cubicBezTo>
                    <a:lnTo>
                      <a:pt x="17041" y="5446"/>
                    </a:lnTo>
                    <a:cubicBezTo>
                      <a:pt x="16800" y="5225"/>
                      <a:pt x="16559" y="5004"/>
                      <a:pt x="16338" y="4803"/>
                    </a:cubicBezTo>
                    <a:lnTo>
                      <a:pt x="16297" y="4783"/>
                    </a:lnTo>
                    <a:lnTo>
                      <a:pt x="15996" y="4521"/>
                    </a:lnTo>
                    <a:cubicBezTo>
                      <a:pt x="15855" y="4401"/>
                      <a:pt x="15715" y="4300"/>
                      <a:pt x="15574" y="4180"/>
                    </a:cubicBezTo>
                    <a:lnTo>
                      <a:pt x="15534" y="4140"/>
                    </a:lnTo>
                    <a:cubicBezTo>
                      <a:pt x="15413" y="4039"/>
                      <a:pt x="15273" y="3959"/>
                      <a:pt x="15152" y="3858"/>
                    </a:cubicBezTo>
                    <a:lnTo>
                      <a:pt x="14851" y="3617"/>
                    </a:lnTo>
                    <a:lnTo>
                      <a:pt x="14810" y="3577"/>
                    </a:lnTo>
                    <a:cubicBezTo>
                      <a:pt x="14630" y="3456"/>
                      <a:pt x="14449" y="3336"/>
                      <a:pt x="14268" y="3195"/>
                    </a:cubicBezTo>
                    <a:lnTo>
                      <a:pt x="14127" y="3095"/>
                    </a:lnTo>
                    <a:lnTo>
                      <a:pt x="14107" y="3095"/>
                    </a:lnTo>
                    <a:cubicBezTo>
                      <a:pt x="13886" y="2934"/>
                      <a:pt x="13665" y="2793"/>
                      <a:pt x="13424" y="2633"/>
                    </a:cubicBezTo>
                    <a:lnTo>
                      <a:pt x="13404" y="2633"/>
                    </a:lnTo>
                    <a:lnTo>
                      <a:pt x="13203" y="2512"/>
                    </a:lnTo>
                    <a:cubicBezTo>
                      <a:pt x="13062" y="2411"/>
                      <a:pt x="12922" y="2331"/>
                      <a:pt x="12761" y="2231"/>
                    </a:cubicBezTo>
                    <a:lnTo>
                      <a:pt x="12620" y="2150"/>
                    </a:lnTo>
                    <a:cubicBezTo>
                      <a:pt x="12439" y="2050"/>
                      <a:pt x="12278" y="1949"/>
                      <a:pt x="12118" y="1869"/>
                    </a:cubicBezTo>
                    <a:lnTo>
                      <a:pt x="11957" y="1789"/>
                    </a:lnTo>
                    <a:lnTo>
                      <a:pt x="11696" y="1648"/>
                    </a:lnTo>
                    <a:lnTo>
                      <a:pt x="11475" y="1527"/>
                    </a:lnTo>
                    <a:lnTo>
                      <a:pt x="11254" y="1427"/>
                    </a:lnTo>
                    <a:lnTo>
                      <a:pt x="10972" y="1306"/>
                    </a:lnTo>
                    <a:lnTo>
                      <a:pt x="10832" y="1226"/>
                    </a:lnTo>
                    <a:cubicBezTo>
                      <a:pt x="10731" y="1186"/>
                      <a:pt x="10631" y="1145"/>
                      <a:pt x="10510" y="1105"/>
                    </a:cubicBezTo>
                    <a:lnTo>
                      <a:pt x="10269" y="1005"/>
                    </a:lnTo>
                    <a:lnTo>
                      <a:pt x="10189" y="965"/>
                    </a:lnTo>
                    <a:lnTo>
                      <a:pt x="9706" y="784"/>
                    </a:lnTo>
                    <a:lnTo>
                      <a:pt x="9566" y="723"/>
                    </a:lnTo>
                    <a:lnTo>
                      <a:pt x="9546" y="723"/>
                    </a:lnTo>
                    <a:cubicBezTo>
                      <a:pt x="9325" y="663"/>
                      <a:pt x="9124" y="583"/>
                      <a:pt x="8903" y="523"/>
                    </a:cubicBezTo>
                    <a:lnTo>
                      <a:pt x="8862" y="523"/>
                    </a:lnTo>
                    <a:lnTo>
                      <a:pt x="8661" y="462"/>
                    </a:lnTo>
                    <a:cubicBezTo>
                      <a:pt x="8521" y="422"/>
                      <a:pt x="8380" y="382"/>
                      <a:pt x="8259" y="362"/>
                    </a:cubicBezTo>
                    <a:lnTo>
                      <a:pt x="8179" y="342"/>
                    </a:lnTo>
                    <a:lnTo>
                      <a:pt x="7898" y="281"/>
                    </a:lnTo>
                    <a:cubicBezTo>
                      <a:pt x="7797" y="261"/>
                      <a:pt x="7697" y="221"/>
                      <a:pt x="7596" y="201"/>
                    </a:cubicBezTo>
                    <a:lnTo>
                      <a:pt x="7476" y="181"/>
                    </a:lnTo>
                    <a:cubicBezTo>
                      <a:pt x="7375" y="161"/>
                      <a:pt x="7275" y="161"/>
                      <a:pt x="7154" y="141"/>
                    </a:cubicBezTo>
                    <a:cubicBezTo>
                      <a:pt x="7054" y="121"/>
                      <a:pt x="6993" y="101"/>
                      <a:pt x="6913" y="101"/>
                    </a:cubicBezTo>
                    <a:lnTo>
                      <a:pt x="6772" y="80"/>
                    </a:lnTo>
                    <a:lnTo>
                      <a:pt x="6431" y="40"/>
                    </a:lnTo>
                    <a:lnTo>
                      <a:pt x="6210" y="20"/>
                    </a:lnTo>
                    <a:lnTo>
                      <a:pt x="6089" y="20"/>
                    </a:lnTo>
                    <a:cubicBezTo>
                      <a:pt x="5949" y="20"/>
                      <a:pt x="5808" y="20"/>
                      <a:pt x="5687" y="0"/>
                    </a:cubicBez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3047875" y="2251400"/>
                <a:ext cx="903800" cy="624200"/>
              </a:xfrm>
              <a:custGeom>
                <a:rect b="b" l="l" r="r" t="t"/>
                <a:pathLst>
                  <a:path extrusionOk="0" h="24968" w="36152">
                    <a:moveTo>
                      <a:pt x="6604" y="0"/>
                    </a:moveTo>
                    <a:cubicBezTo>
                      <a:pt x="4220" y="0"/>
                      <a:pt x="1986" y="541"/>
                      <a:pt x="1" y="1677"/>
                    </a:cubicBezTo>
                    <a:lnTo>
                      <a:pt x="4221" y="8992"/>
                    </a:lnTo>
                    <a:cubicBezTo>
                      <a:pt x="5739" y="8121"/>
                      <a:pt x="7452" y="7707"/>
                      <a:pt x="9278" y="7707"/>
                    </a:cubicBezTo>
                    <a:cubicBezTo>
                      <a:pt x="12044" y="7707"/>
                      <a:pt x="15073" y="8656"/>
                      <a:pt x="18086" y="10399"/>
                    </a:cubicBezTo>
                    <a:cubicBezTo>
                      <a:pt x="23090" y="13292"/>
                      <a:pt x="28094" y="18376"/>
                      <a:pt x="31892" y="24967"/>
                    </a:cubicBezTo>
                    <a:lnTo>
                      <a:pt x="36152" y="22556"/>
                    </a:lnTo>
                    <a:cubicBezTo>
                      <a:pt x="31168" y="13935"/>
                      <a:pt x="24637" y="7304"/>
                      <a:pt x="18086" y="3506"/>
                    </a:cubicBezTo>
                    <a:cubicBezTo>
                      <a:pt x="14145" y="1233"/>
                      <a:pt x="10204" y="0"/>
                      <a:pt x="6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3047875" y="2232525"/>
                <a:ext cx="938475" cy="582800"/>
              </a:xfrm>
              <a:custGeom>
                <a:rect b="b" l="l" r="r" t="t"/>
                <a:pathLst>
                  <a:path extrusionOk="0" h="23312" w="37539">
                    <a:moveTo>
                      <a:pt x="216" y="2328"/>
                    </a:moveTo>
                    <a:cubicBezTo>
                      <a:pt x="145" y="2367"/>
                      <a:pt x="73" y="2408"/>
                      <a:pt x="1" y="2453"/>
                    </a:cubicBezTo>
                    <a:lnTo>
                      <a:pt x="216" y="2328"/>
                    </a:lnTo>
                    <a:close/>
                    <a:moveTo>
                      <a:pt x="7215" y="1"/>
                    </a:moveTo>
                    <a:lnTo>
                      <a:pt x="6813" y="41"/>
                    </a:lnTo>
                    <a:lnTo>
                      <a:pt x="6612" y="41"/>
                    </a:lnTo>
                    <a:cubicBezTo>
                      <a:pt x="6391" y="61"/>
                      <a:pt x="6170" y="81"/>
                      <a:pt x="5949" y="122"/>
                    </a:cubicBezTo>
                    <a:lnTo>
                      <a:pt x="5869" y="122"/>
                    </a:lnTo>
                    <a:cubicBezTo>
                      <a:pt x="5688" y="162"/>
                      <a:pt x="5487" y="182"/>
                      <a:pt x="5306" y="222"/>
                    </a:cubicBezTo>
                    <a:lnTo>
                      <a:pt x="5226" y="242"/>
                    </a:lnTo>
                    <a:lnTo>
                      <a:pt x="5045" y="282"/>
                    </a:lnTo>
                    <a:lnTo>
                      <a:pt x="4844" y="322"/>
                    </a:lnTo>
                    <a:lnTo>
                      <a:pt x="4522" y="403"/>
                    </a:lnTo>
                    <a:lnTo>
                      <a:pt x="4362" y="443"/>
                    </a:lnTo>
                    <a:cubicBezTo>
                      <a:pt x="4201" y="483"/>
                      <a:pt x="4040" y="523"/>
                      <a:pt x="3879" y="584"/>
                    </a:cubicBezTo>
                    <a:lnTo>
                      <a:pt x="3839" y="584"/>
                    </a:lnTo>
                    <a:cubicBezTo>
                      <a:pt x="3698" y="624"/>
                      <a:pt x="3578" y="664"/>
                      <a:pt x="3457" y="724"/>
                    </a:cubicBezTo>
                    <a:lnTo>
                      <a:pt x="3417" y="724"/>
                    </a:lnTo>
                    <a:lnTo>
                      <a:pt x="3116" y="845"/>
                    </a:lnTo>
                    <a:lnTo>
                      <a:pt x="2895" y="925"/>
                    </a:lnTo>
                    <a:cubicBezTo>
                      <a:pt x="2794" y="966"/>
                      <a:pt x="2694" y="1006"/>
                      <a:pt x="2613" y="1046"/>
                    </a:cubicBezTo>
                    <a:lnTo>
                      <a:pt x="2392" y="1146"/>
                    </a:lnTo>
                    <a:lnTo>
                      <a:pt x="2071" y="1287"/>
                    </a:lnTo>
                    <a:cubicBezTo>
                      <a:pt x="2031" y="1327"/>
                      <a:pt x="1970" y="1347"/>
                      <a:pt x="1910" y="1388"/>
                    </a:cubicBezTo>
                    <a:cubicBezTo>
                      <a:pt x="1749" y="1468"/>
                      <a:pt x="1588" y="1548"/>
                      <a:pt x="1428" y="1629"/>
                    </a:cubicBezTo>
                    <a:lnTo>
                      <a:pt x="216" y="2328"/>
                    </a:lnTo>
                    <a:lnTo>
                      <a:pt x="216" y="2328"/>
                    </a:lnTo>
                    <a:cubicBezTo>
                      <a:pt x="305" y="2280"/>
                      <a:pt x="394" y="2236"/>
                      <a:pt x="483" y="2191"/>
                    </a:cubicBezTo>
                    <a:lnTo>
                      <a:pt x="664" y="2131"/>
                    </a:lnTo>
                    <a:lnTo>
                      <a:pt x="986" y="1970"/>
                    </a:lnTo>
                    <a:lnTo>
                      <a:pt x="1187" y="1870"/>
                    </a:lnTo>
                    <a:cubicBezTo>
                      <a:pt x="1287" y="1830"/>
                      <a:pt x="1388" y="1789"/>
                      <a:pt x="1488" y="1749"/>
                    </a:cubicBezTo>
                    <a:lnTo>
                      <a:pt x="1709" y="1669"/>
                    </a:lnTo>
                    <a:cubicBezTo>
                      <a:pt x="1810" y="1629"/>
                      <a:pt x="1890" y="1588"/>
                      <a:pt x="1990" y="1548"/>
                    </a:cubicBezTo>
                    <a:cubicBezTo>
                      <a:pt x="2131" y="1508"/>
                      <a:pt x="2272" y="1468"/>
                      <a:pt x="2412" y="1408"/>
                    </a:cubicBezTo>
                    <a:lnTo>
                      <a:pt x="2473" y="1388"/>
                    </a:lnTo>
                    <a:cubicBezTo>
                      <a:pt x="2633" y="1347"/>
                      <a:pt x="2794" y="1307"/>
                      <a:pt x="2955" y="1267"/>
                    </a:cubicBezTo>
                    <a:lnTo>
                      <a:pt x="3096" y="1227"/>
                    </a:lnTo>
                    <a:cubicBezTo>
                      <a:pt x="3216" y="1187"/>
                      <a:pt x="3317" y="1166"/>
                      <a:pt x="3437" y="1146"/>
                    </a:cubicBezTo>
                    <a:lnTo>
                      <a:pt x="3618" y="1106"/>
                    </a:lnTo>
                    <a:lnTo>
                      <a:pt x="3899" y="1046"/>
                    </a:lnTo>
                    <a:cubicBezTo>
                      <a:pt x="4080" y="1006"/>
                      <a:pt x="4261" y="986"/>
                      <a:pt x="4442" y="945"/>
                    </a:cubicBezTo>
                    <a:lnTo>
                      <a:pt x="4542" y="925"/>
                    </a:lnTo>
                    <a:cubicBezTo>
                      <a:pt x="4763" y="905"/>
                      <a:pt x="4985" y="885"/>
                      <a:pt x="5185" y="865"/>
                    </a:cubicBezTo>
                    <a:lnTo>
                      <a:pt x="5407" y="845"/>
                    </a:lnTo>
                    <a:cubicBezTo>
                      <a:pt x="5527" y="845"/>
                      <a:pt x="5648" y="825"/>
                      <a:pt x="5788" y="825"/>
                    </a:cubicBezTo>
                    <a:lnTo>
                      <a:pt x="7577" y="825"/>
                    </a:lnTo>
                    <a:lnTo>
                      <a:pt x="7838" y="845"/>
                    </a:lnTo>
                    <a:lnTo>
                      <a:pt x="8119" y="865"/>
                    </a:lnTo>
                    <a:lnTo>
                      <a:pt x="8401" y="905"/>
                    </a:lnTo>
                    <a:lnTo>
                      <a:pt x="8682" y="925"/>
                    </a:lnTo>
                    <a:lnTo>
                      <a:pt x="8983" y="966"/>
                    </a:lnTo>
                    <a:cubicBezTo>
                      <a:pt x="9064" y="966"/>
                      <a:pt x="9164" y="1006"/>
                      <a:pt x="9245" y="1006"/>
                    </a:cubicBezTo>
                    <a:lnTo>
                      <a:pt x="9546" y="1066"/>
                    </a:lnTo>
                    <a:lnTo>
                      <a:pt x="9807" y="1106"/>
                    </a:lnTo>
                    <a:lnTo>
                      <a:pt x="10129" y="1166"/>
                    </a:lnTo>
                    <a:lnTo>
                      <a:pt x="10370" y="1227"/>
                    </a:lnTo>
                    <a:lnTo>
                      <a:pt x="10691" y="1287"/>
                    </a:lnTo>
                    <a:lnTo>
                      <a:pt x="10953" y="1347"/>
                    </a:lnTo>
                    <a:lnTo>
                      <a:pt x="11294" y="1428"/>
                    </a:lnTo>
                    <a:lnTo>
                      <a:pt x="11515" y="1488"/>
                    </a:lnTo>
                    <a:lnTo>
                      <a:pt x="11877" y="1588"/>
                    </a:lnTo>
                    <a:lnTo>
                      <a:pt x="12078" y="1649"/>
                    </a:lnTo>
                    <a:lnTo>
                      <a:pt x="12219" y="1689"/>
                    </a:lnTo>
                    <a:cubicBezTo>
                      <a:pt x="12520" y="1789"/>
                      <a:pt x="12822" y="1890"/>
                      <a:pt x="13123" y="1990"/>
                    </a:cubicBezTo>
                    <a:lnTo>
                      <a:pt x="13203" y="2031"/>
                    </a:lnTo>
                    <a:cubicBezTo>
                      <a:pt x="13505" y="2131"/>
                      <a:pt x="13806" y="2252"/>
                      <a:pt x="14108" y="2372"/>
                    </a:cubicBezTo>
                    <a:lnTo>
                      <a:pt x="14288" y="2432"/>
                    </a:lnTo>
                    <a:cubicBezTo>
                      <a:pt x="14590" y="2553"/>
                      <a:pt x="14891" y="2694"/>
                      <a:pt x="15173" y="2814"/>
                    </a:cubicBezTo>
                    <a:lnTo>
                      <a:pt x="15333" y="2895"/>
                    </a:lnTo>
                    <a:cubicBezTo>
                      <a:pt x="15655" y="3015"/>
                      <a:pt x="15956" y="3176"/>
                      <a:pt x="16258" y="3317"/>
                    </a:cubicBezTo>
                    <a:lnTo>
                      <a:pt x="16278" y="3317"/>
                    </a:lnTo>
                    <a:cubicBezTo>
                      <a:pt x="16599" y="3477"/>
                      <a:pt x="16901" y="3638"/>
                      <a:pt x="17222" y="3799"/>
                    </a:cubicBezTo>
                    <a:lnTo>
                      <a:pt x="17403" y="3899"/>
                    </a:lnTo>
                    <a:lnTo>
                      <a:pt x="18127" y="4301"/>
                    </a:lnTo>
                    <a:lnTo>
                      <a:pt x="18468" y="4522"/>
                    </a:lnTo>
                    <a:cubicBezTo>
                      <a:pt x="18790" y="4703"/>
                      <a:pt x="19091" y="4884"/>
                      <a:pt x="19413" y="5085"/>
                    </a:cubicBezTo>
                    <a:lnTo>
                      <a:pt x="19493" y="5125"/>
                    </a:lnTo>
                    <a:cubicBezTo>
                      <a:pt x="19815" y="5326"/>
                      <a:pt x="20136" y="5547"/>
                      <a:pt x="20478" y="5768"/>
                    </a:cubicBezTo>
                    <a:lnTo>
                      <a:pt x="20518" y="5808"/>
                    </a:lnTo>
                    <a:cubicBezTo>
                      <a:pt x="20860" y="6050"/>
                      <a:pt x="21221" y="6291"/>
                      <a:pt x="21563" y="6552"/>
                    </a:cubicBezTo>
                    <a:lnTo>
                      <a:pt x="21704" y="6652"/>
                    </a:lnTo>
                    <a:lnTo>
                      <a:pt x="21985" y="6853"/>
                    </a:lnTo>
                    <a:lnTo>
                      <a:pt x="22306" y="7115"/>
                    </a:lnTo>
                    <a:lnTo>
                      <a:pt x="22568" y="7315"/>
                    </a:lnTo>
                    <a:lnTo>
                      <a:pt x="22889" y="7577"/>
                    </a:lnTo>
                    <a:lnTo>
                      <a:pt x="23211" y="7818"/>
                    </a:lnTo>
                    <a:lnTo>
                      <a:pt x="23512" y="8059"/>
                    </a:lnTo>
                    <a:lnTo>
                      <a:pt x="23813" y="8320"/>
                    </a:lnTo>
                    <a:lnTo>
                      <a:pt x="24115" y="8581"/>
                    </a:lnTo>
                    <a:lnTo>
                      <a:pt x="24517" y="8923"/>
                    </a:lnTo>
                    <a:lnTo>
                      <a:pt x="24738" y="9124"/>
                    </a:lnTo>
                    <a:cubicBezTo>
                      <a:pt x="24919" y="9285"/>
                      <a:pt x="25100" y="9446"/>
                      <a:pt x="25280" y="9606"/>
                    </a:cubicBezTo>
                    <a:lnTo>
                      <a:pt x="25361" y="9687"/>
                    </a:lnTo>
                    <a:cubicBezTo>
                      <a:pt x="25582" y="9888"/>
                      <a:pt x="25803" y="10109"/>
                      <a:pt x="26024" y="10310"/>
                    </a:cubicBezTo>
                    <a:lnTo>
                      <a:pt x="26225" y="10490"/>
                    </a:lnTo>
                    <a:lnTo>
                      <a:pt x="26687" y="10953"/>
                    </a:lnTo>
                    <a:lnTo>
                      <a:pt x="26908" y="11154"/>
                    </a:lnTo>
                    <a:cubicBezTo>
                      <a:pt x="27109" y="11355"/>
                      <a:pt x="27310" y="11576"/>
                      <a:pt x="27511" y="11777"/>
                    </a:cubicBezTo>
                    <a:cubicBezTo>
                      <a:pt x="27551" y="11817"/>
                      <a:pt x="27611" y="11877"/>
                      <a:pt x="27652" y="11917"/>
                    </a:cubicBezTo>
                    <a:cubicBezTo>
                      <a:pt x="27913" y="12178"/>
                      <a:pt x="28134" y="12420"/>
                      <a:pt x="28375" y="12701"/>
                    </a:cubicBezTo>
                    <a:lnTo>
                      <a:pt x="28516" y="12842"/>
                    </a:lnTo>
                    <a:cubicBezTo>
                      <a:pt x="28837" y="13183"/>
                      <a:pt x="29139" y="13545"/>
                      <a:pt x="29460" y="13887"/>
                    </a:cubicBezTo>
                    <a:lnTo>
                      <a:pt x="29520" y="13967"/>
                    </a:lnTo>
                    <a:cubicBezTo>
                      <a:pt x="29842" y="14349"/>
                      <a:pt x="30163" y="14710"/>
                      <a:pt x="30465" y="15092"/>
                    </a:cubicBezTo>
                    <a:lnTo>
                      <a:pt x="30505" y="15153"/>
                    </a:lnTo>
                    <a:cubicBezTo>
                      <a:pt x="30726" y="15414"/>
                      <a:pt x="30967" y="15695"/>
                      <a:pt x="31188" y="15976"/>
                    </a:cubicBezTo>
                    <a:lnTo>
                      <a:pt x="31369" y="16218"/>
                    </a:lnTo>
                    <a:cubicBezTo>
                      <a:pt x="31550" y="16439"/>
                      <a:pt x="31711" y="16660"/>
                      <a:pt x="31872" y="16881"/>
                    </a:cubicBezTo>
                    <a:lnTo>
                      <a:pt x="32052" y="17122"/>
                    </a:lnTo>
                    <a:cubicBezTo>
                      <a:pt x="32273" y="17403"/>
                      <a:pt x="32474" y="17705"/>
                      <a:pt x="32695" y="17986"/>
                    </a:cubicBezTo>
                    <a:lnTo>
                      <a:pt x="32796" y="18127"/>
                    </a:lnTo>
                    <a:cubicBezTo>
                      <a:pt x="32977" y="18368"/>
                      <a:pt x="33158" y="18649"/>
                      <a:pt x="33338" y="18910"/>
                    </a:cubicBezTo>
                    <a:cubicBezTo>
                      <a:pt x="33399" y="18991"/>
                      <a:pt x="33459" y="19071"/>
                      <a:pt x="33519" y="19171"/>
                    </a:cubicBezTo>
                    <a:cubicBezTo>
                      <a:pt x="33700" y="19413"/>
                      <a:pt x="33861" y="19674"/>
                      <a:pt x="34022" y="19915"/>
                    </a:cubicBezTo>
                    <a:lnTo>
                      <a:pt x="34162" y="20116"/>
                    </a:lnTo>
                    <a:cubicBezTo>
                      <a:pt x="34363" y="20417"/>
                      <a:pt x="34564" y="20739"/>
                      <a:pt x="34765" y="21060"/>
                    </a:cubicBezTo>
                    <a:lnTo>
                      <a:pt x="34906" y="21281"/>
                    </a:lnTo>
                    <a:lnTo>
                      <a:pt x="35388" y="22045"/>
                    </a:lnTo>
                    <a:lnTo>
                      <a:pt x="35549" y="22326"/>
                    </a:lnTo>
                    <a:cubicBezTo>
                      <a:pt x="35750" y="22648"/>
                      <a:pt x="35931" y="22969"/>
                      <a:pt x="36132" y="23311"/>
                    </a:cubicBezTo>
                    <a:lnTo>
                      <a:pt x="37538" y="22487"/>
                    </a:lnTo>
                    <a:cubicBezTo>
                      <a:pt x="37357" y="22146"/>
                      <a:pt x="37157" y="21824"/>
                      <a:pt x="36956" y="21502"/>
                    </a:cubicBezTo>
                    <a:lnTo>
                      <a:pt x="36795" y="21221"/>
                    </a:lnTo>
                    <a:cubicBezTo>
                      <a:pt x="36634" y="20980"/>
                      <a:pt x="36493" y="20719"/>
                      <a:pt x="36333" y="20478"/>
                    </a:cubicBezTo>
                    <a:cubicBezTo>
                      <a:pt x="36272" y="20397"/>
                      <a:pt x="36232" y="20317"/>
                      <a:pt x="36172" y="20237"/>
                    </a:cubicBezTo>
                    <a:cubicBezTo>
                      <a:pt x="35971" y="19915"/>
                      <a:pt x="35770" y="19614"/>
                      <a:pt x="35569" y="19292"/>
                    </a:cubicBezTo>
                    <a:lnTo>
                      <a:pt x="35448" y="19111"/>
                    </a:lnTo>
                    <a:lnTo>
                      <a:pt x="34946" y="18348"/>
                    </a:lnTo>
                    <a:lnTo>
                      <a:pt x="34765" y="18086"/>
                    </a:lnTo>
                    <a:cubicBezTo>
                      <a:pt x="34584" y="17825"/>
                      <a:pt x="34404" y="17564"/>
                      <a:pt x="34203" y="17303"/>
                    </a:cubicBezTo>
                    <a:cubicBezTo>
                      <a:pt x="34182" y="17262"/>
                      <a:pt x="34142" y="17222"/>
                      <a:pt x="34122" y="17182"/>
                    </a:cubicBezTo>
                    <a:cubicBezTo>
                      <a:pt x="33901" y="16881"/>
                      <a:pt x="33680" y="16579"/>
                      <a:pt x="33459" y="16298"/>
                    </a:cubicBezTo>
                    <a:cubicBezTo>
                      <a:pt x="33399" y="16218"/>
                      <a:pt x="33338" y="16137"/>
                      <a:pt x="33278" y="16057"/>
                    </a:cubicBezTo>
                    <a:cubicBezTo>
                      <a:pt x="33117" y="15836"/>
                      <a:pt x="32937" y="15615"/>
                      <a:pt x="32776" y="15394"/>
                    </a:cubicBezTo>
                    <a:lnTo>
                      <a:pt x="32595" y="15173"/>
                    </a:lnTo>
                    <a:cubicBezTo>
                      <a:pt x="32374" y="14891"/>
                      <a:pt x="32153" y="14610"/>
                      <a:pt x="31932" y="14329"/>
                    </a:cubicBezTo>
                    <a:lnTo>
                      <a:pt x="31932" y="14309"/>
                    </a:lnTo>
                    <a:lnTo>
                      <a:pt x="31892" y="14268"/>
                    </a:lnTo>
                    <a:cubicBezTo>
                      <a:pt x="31590" y="13907"/>
                      <a:pt x="31269" y="13525"/>
                      <a:pt x="30947" y="13163"/>
                    </a:cubicBezTo>
                    <a:lnTo>
                      <a:pt x="30887" y="13083"/>
                    </a:lnTo>
                    <a:cubicBezTo>
                      <a:pt x="30585" y="12721"/>
                      <a:pt x="30264" y="12379"/>
                      <a:pt x="29942" y="12038"/>
                    </a:cubicBezTo>
                    <a:lnTo>
                      <a:pt x="29862" y="11937"/>
                    </a:lnTo>
                    <a:lnTo>
                      <a:pt x="29802" y="11877"/>
                    </a:lnTo>
                    <a:cubicBezTo>
                      <a:pt x="29561" y="11616"/>
                      <a:pt x="29320" y="11355"/>
                      <a:pt x="29078" y="11113"/>
                    </a:cubicBezTo>
                    <a:lnTo>
                      <a:pt x="28938" y="10953"/>
                    </a:lnTo>
                    <a:cubicBezTo>
                      <a:pt x="28737" y="10752"/>
                      <a:pt x="28536" y="10551"/>
                      <a:pt x="28335" y="10350"/>
                    </a:cubicBezTo>
                    <a:lnTo>
                      <a:pt x="28214" y="10229"/>
                    </a:lnTo>
                    <a:lnTo>
                      <a:pt x="28114" y="10129"/>
                    </a:lnTo>
                    <a:cubicBezTo>
                      <a:pt x="27973" y="9988"/>
                      <a:pt x="27812" y="9827"/>
                      <a:pt x="27652" y="9687"/>
                    </a:cubicBezTo>
                    <a:lnTo>
                      <a:pt x="27451" y="9486"/>
                    </a:lnTo>
                    <a:cubicBezTo>
                      <a:pt x="27230" y="9285"/>
                      <a:pt x="27009" y="9084"/>
                      <a:pt x="26788" y="8883"/>
                    </a:cubicBezTo>
                    <a:lnTo>
                      <a:pt x="26707" y="8803"/>
                    </a:lnTo>
                    <a:lnTo>
                      <a:pt x="26165" y="8320"/>
                    </a:lnTo>
                    <a:lnTo>
                      <a:pt x="25944" y="8119"/>
                    </a:lnTo>
                    <a:cubicBezTo>
                      <a:pt x="25823" y="7999"/>
                      <a:pt x="25682" y="7878"/>
                      <a:pt x="25542" y="7758"/>
                    </a:cubicBezTo>
                    <a:lnTo>
                      <a:pt x="25481" y="7717"/>
                    </a:lnTo>
                    <a:lnTo>
                      <a:pt x="25260" y="7516"/>
                    </a:lnTo>
                    <a:lnTo>
                      <a:pt x="24939" y="7255"/>
                    </a:lnTo>
                    <a:lnTo>
                      <a:pt x="24637" y="7014"/>
                    </a:lnTo>
                    <a:lnTo>
                      <a:pt x="24336" y="6773"/>
                    </a:lnTo>
                    <a:lnTo>
                      <a:pt x="24256" y="6693"/>
                    </a:lnTo>
                    <a:lnTo>
                      <a:pt x="24014" y="6512"/>
                    </a:lnTo>
                    <a:lnTo>
                      <a:pt x="23733" y="6311"/>
                    </a:lnTo>
                    <a:lnTo>
                      <a:pt x="23412" y="6050"/>
                    </a:lnTo>
                    <a:lnTo>
                      <a:pt x="23130" y="5849"/>
                    </a:lnTo>
                    <a:lnTo>
                      <a:pt x="23070" y="5808"/>
                    </a:lnTo>
                    <a:lnTo>
                      <a:pt x="22990" y="5748"/>
                    </a:lnTo>
                    <a:cubicBezTo>
                      <a:pt x="22648" y="5487"/>
                      <a:pt x="22306" y="5246"/>
                      <a:pt x="21965" y="5005"/>
                    </a:cubicBezTo>
                    <a:lnTo>
                      <a:pt x="21925" y="4984"/>
                    </a:lnTo>
                    <a:cubicBezTo>
                      <a:pt x="21583" y="4763"/>
                      <a:pt x="21261" y="4542"/>
                      <a:pt x="20940" y="4321"/>
                    </a:cubicBezTo>
                    <a:lnTo>
                      <a:pt x="20860" y="4281"/>
                    </a:lnTo>
                    <a:lnTo>
                      <a:pt x="20819" y="4261"/>
                    </a:lnTo>
                    <a:cubicBezTo>
                      <a:pt x="20518" y="4060"/>
                      <a:pt x="20196" y="3859"/>
                      <a:pt x="19875" y="3678"/>
                    </a:cubicBezTo>
                    <a:lnTo>
                      <a:pt x="19795" y="3618"/>
                    </a:lnTo>
                    <a:lnTo>
                      <a:pt x="19533" y="3477"/>
                    </a:lnTo>
                    <a:cubicBezTo>
                      <a:pt x="19292" y="3337"/>
                      <a:pt x="19051" y="3196"/>
                      <a:pt x="18810" y="3075"/>
                    </a:cubicBezTo>
                    <a:lnTo>
                      <a:pt x="18729" y="3035"/>
                    </a:lnTo>
                    <a:lnTo>
                      <a:pt x="18629" y="2975"/>
                    </a:lnTo>
                    <a:cubicBezTo>
                      <a:pt x="18307" y="2814"/>
                      <a:pt x="18006" y="2633"/>
                      <a:pt x="17685" y="2493"/>
                    </a:cubicBezTo>
                    <a:lnTo>
                      <a:pt x="17664" y="2493"/>
                    </a:lnTo>
                    <a:cubicBezTo>
                      <a:pt x="17363" y="2332"/>
                      <a:pt x="17062" y="2191"/>
                      <a:pt x="16760" y="2051"/>
                    </a:cubicBezTo>
                    <a:lnTo>
                      <a:pt x="16660" y="2010"/>
                    </a:lnTo>
                    <a:lnTo>
                      <a:pt x="16599" y="1990"/>
                    </a:lnTo>
                    <a:cubicBezTo>
                      <a:pt x="16298" y="1850"/>
                      <a:pt x="15997" y="1729"/>
                      <a:pt x="15695" y="1609"/>
                    </a:cubicBezTo>
                    <a:lnTo>
                      <a:pt x="15615" y="1568"/>
                    </a:lnTo>
                    <a:lnTo>
                      <a:pt x="15534" y="1528"/>
                    </a:lnTo>
                    <a:cubicBezTo>
                      <a:pt x="15213" y="1408"/>
                      <a:pt x="14911" y="1307"/>
                      <a:pt x="14610" y="1187"/>
                    </a:cubicBezTo>
                    <a:lnTo>
                      <a:pt x="14590" y="1187"/>
                    </a:lnTo>
                    <a:lnTo>
                      <a:pt x="14530" y="1166"/>
                    </a:lnTo>
                    <a:cubicBezTo>
                      <a:pt x="14228" y="1066"/>
                      <a:pt x="13927" y="966"/>
                      <a:pt x="13625" y="885"/>
                    </a:cubicBezTo>
                    <a:lnTo>
                      <a:pt x="13545" y="845"/>
                    </a:lnTo>
                    <a:lnTo>
                      <a:pt x="13485" y="825"/>
                    </a:lnTo>
                    <a:lnTo>
                      <a:pt x="13284" y="765"/>
                    </a:lnTo>
                    <a:lnTo>
                      <a:pt x="12922" y="664"/>
                    </a:lnTo>
                    <a:lnTo>
                      <a:pt x="12701" y="604"/>
                    </a:lnTo>
                    <a:lnTo>
                      <a:pt x="12500" y="564"/>
                    </a:lnTo>
                    <a:lnTo>
                      <a:pt x="12359" y="523"/>
                    </a:lnTo>
                    <a:lnTo>
                      <a:pt x="12118" y="463"/>
                    </a:lnTo>
                    <a:lnTo>
                      <a:pt x="11777" y="403"/>
                    </a:lnTo>
                    <a:lnTo>
                      <a:pt x="11535" y="343"/>
                    </a:lnTo>
                    <a:lnTo>
                      <a:pt x="11395" y="322"/>
                    </a:lnTo>
                    <a:lnTo>
                      <a:pt x="11214" y="282"/>
                    </a:lnTo>
                    <a:lnTo>
                      <a:pt x="10973" y="242"/>
                    </a:lnTo>
                    <a:lnTo>
                      <a:pt x="10651" y="182"/>
                    </a:lnTo>
                    <a:lnTo>
                      <a:pt x="10390" y="142"/>
                    </a:lnTo>
                    <a:lnTo>
                      <a:pt x="10310" y="142"/>
                    </a:lnTo>
                    <a:lnTo>
                      <a:pt x="10109" y="122"/>
                    </a:lnTo>
                    <a:lnTo>
                      <a:pt x="9827" y="81"/>
                    </a:lnTo>
                    <a:lnTo>
                      <a:pt x="9526" y="41"/>
                    </a:lnTo>
                    <a:lnTo>
                      <a:pt x="9245" y="21"/>
                    </a:lnTo>
                    <a:lnTo>
                      <a:pt x="8983" y="21"/>
                    </a:lnTo>
                    <a:lnTo>
                      <a:pt x="8662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16"/>
            <p:cNvGrpSpPr/>
            <p:nvPr/>
          </p:nvGrpSpPr>
          <p:grpSpPr>
            <a:xfrm>
              <a:off x="6316565" y="602991"/>
              <a:ext cx="254972" cy="385117"/>
              <a:chOff x="4581625" y="1952411"/>
              <a:chExt cx="633628" cy="957050"/>
            </a:xfrm>
          </p:grpSpPr>
          <p:sp>
            <p:nvSpPr>
              <p:cNvPr id="497" name="Google Shape;497;p16"/>
              <p:cNvSpPr/>
              <p:nvPr/>
            </p:nvSpPr>
            <p:spPr>
              <a:xfrm>
                <a:off x="4734335" y="2152419"/>
                <a:ext cx="287197" cy="389943"/>
              </a:xfrm>
              <a:custGeom>
                <a:rect b="b" l="l" r="r" t="t"/>
                <a:pathLst>
                  <a:path extrusionOk="0" h="15253" w="11234">
                    <a:moveTo>
                      <a:pt x="3055" y="1"/>
                    </a:moveTo>
                    <a:lnTo>
                      <a:pt x="3055" y="1"/>
                    </a:lnTo>
                    <a:cubicBezTo>
                      <a:pt x="3023" y="17"/>
                      <a:pt x="2992" y="36"/>
                      <a:pt x="2960" y="57"/>
                    </a:cubicBezTo>
                    <a:lnTo>
                      <a:pt x="2960" y="57"/>
                    </a:lnTo>
                    <a:lnTo>
                      <a:pt x="3055" y="1"/>
                    </a:lnTo>
                    <a:close/>
                    <a:moveTo>
                      <a:pt x="11234" y="14128"/>
                    </a:moveTo>
                    <a:lnTo>
                      <a:pt x="11132" y="14188"/>
                    </a:lnTo>
                    <a:lnTo>
                      <a:pt x="11132" y="14188"/>
                    </a:lnTo>
                    <a:cubicBezTo>
                      <a:pt x="11169" y="14168"/>
                      <a:pt x="11204" y="14148"/>
                      <a:pt x="11234" y="14128"/>
                    </a:cubicBezTo>
                    <a:close/>
                    <a:moveTo>
                      <a:pt x="2960" y="57"/>
                    </a:moveTo>
                    <a:lnTo>
                      <a:pt x="1649" y="825"/>
                    </a:lnTo>
                    <a:cubicBezTo>
                      <a:pt x="1548" y="865"/>
                      <a:pt x="1468" y="925"/>
                      <a:pt x="1387" y="986"/>
                    </a:cubicBezTo>
                    <a:lnTo>
                      <a:pt x="1287" y="1046"/>
                    </a:lnTo>
                    <a:cubicBezTo>
                      <a:pt x="1206" y="1106"/>
                      <a:pt x="1126" y="1166"/>
                      <a:pt x="1066" y="1247"/>
                    </a:cubicBezTo>
                    <a:lnTo>
                      <a:pt x="1046" y="1267"/>
                    </a:lnTo>
                    <a:cubicBezTo>
                      <a:pt x="965" y="1327"/>
                      <a:pt x="905" y="1408"/>
                      <a:pt x="845" y="1488"/>
                    </a:cubicBezTo>
                    <a:lnTo>
                      <a:pt x="784" y="1548"/>
                    </a:lnTo>
                    <a:cubicBezTo>
                      <a:pt x="724" y="1629"/>
                      <a:pt x="664" y="1709"/>
                      <a:pt x="604" y="1789"/>
                    </a:cubicBezTo>
                    <a:cubicBezTo>
                      <a:pt x="604" y="1789"/>
                      <a:pt x="604" y="1809"/>
                      <a:pt x="604" y="1809"/>
                    </a:cubicBezTo>
                    <a:cubicBezTo>
                      <a:pt x="523" y="1930"/>
                      <a:pt x="463" y="2051"/>
                      <a:pt x="403" y="2171"/>
                    </a:cubicBezTo>
                    <a:cubicBezTo>
                      <a:pt x="403" y="2171"/>
                      <a:pt x="403" y="2191"/>
                      <a:pt x="403" y="2191"/>
                    </a:cubicBezTo>
                    <a:cubicBezTo>
                      <a:pt x="362" y="2292"/>
                      <a:pt x="322" y="2392"/>
                      <a:pt x="282" y="2493"/>
                    </a:cubicBezTo>
                    <a:lnTo>
                      <a:pt x="282" y="2513"/>
                    </a:lnTo>
                    <a:lnTo>
                      <a:pt x="262" y="2573"/>
                    </a:lnTo>
                    <a:cubicBezTo>
                      <a:pt x="242" y="2633"/>
                      <a:pt x="222" y="2694"/>
                      <a:pt x="202" y="2754"/>
                    </a:cubicBezTo>
                    <a:lnTo>
                      <a:pt x="182" y="2814"/>
                    </a:lnTo>
                    <a:cubicBezTo>
                      <a:pt x="182" y="2834"/>
                      <a:pt x="182" y="2854"/>
                      <a:pt x="161" y="2874"/>
                    </a:cubicBezTo>
                    <a:cubicBezTo>
                      <a:pt x="161" y="2915"/>
                      <a:pt x="141" y="2995"/>
                      <a:pt x="121" y="3035"/>
                    </a:cubicBezTo>
                    <a:cubicBezTo>
                      <a:pt x="121" y="3096"/>
                      <a:pt x="121" y="3075"/>
                      <a:pt x="101" y="3116"/>
                    </a:cubicBezTo>
                    <a:lnTo>
                      <a:pt x="101" y="3176"/>
                    </a:lnTo>
                    <a:cubicBezTo>
                      <a:pt x="101" y="3236"/>
                      <a:pt x="81" y="3276"/>
                      <a:pt x="61" y="3317"/>
                    </a:cubicBezTo>
                    <a:cubicBezTo>
                      <a:pt x="61" y="3357"/>
                      <a:pt x="61" y="3357"/>
                      <a:pt x="61" y="3397"/>
                    </a:cubicBezTo>
                    <a:lnTo>
                      <a:pt x="41" y="3477"/>
                    </a:lnTo>
                    <a:cubicBezTo>
                      <a:pt x="41" y="3518"/>
                      <a:pt x="41" y="3558"/>
                      <a:pt x="21" y="3598"/>
                    </a:cubicBezTo>
                    <a:cubicBezTo>
                      <a:pt x="1" y="3638"/>
                      <a:pt x="21" y="3638"/>
                      <a:pt x="21" y="3658"/>
                    </a:cubicBezTo>
                    <a:lnTo>
                      <a:pt x="21" y="3779"/>
                    </a:lnTo>
                    <a:cubicBezTo>
                      <a:pt x="21" y="3819"/>
                      <a:pt x="21" y="3859"/>
                      <a:pt x="1" y="3899"/>
                    </a:cubicBezTo>
                    <a:cubicBezTo>
                      <a:pt x="1" y="3919"/>
                      <a:pt x="1" y="3940"/>
                      <a:pt x="1" y="3940"/>
                    </a:cubicBezTo>
                    <a:lnTo>
                      <a:pt x="1" y="4120"/>
                    </a:lnTo>
                    <a:lnTo>
                      <a:pt x="1" y="4201"/>
                    </a:lnTo>
                    <a:lnTo>
                      <a:pt x="1" y="4221"/>
                    </a:lnTo>
                    <a:lnTo>
                      <a:pt x="1" y="4502"/>
                    </a:lnTo>
                    <a:lnTo>
                      <a:pt x="1" y="4522"/>
                    </a:lnTo>
                    <a:lnTo>
                      <a:pt x="1" y="4763"/>
                    </a:lnTo>
                    <a:cubicBezTo>
                      <a:pt x="1" y="4783"/>
                      <a:pt x="1" y="4804"/>
                      <a:pt x="1" y="4824"/>
                    </a:cubicBezTo>
                    <a:lnTo>
                      <a:pt x="1" y="4924"/>
                    </a:lnTo>
                    <a:lnTo>
                      <a:pt x="1" y="5045"/>
                    </a:lnTo>
                    <a:lnTo>
                      <a:pt x="1" y="5145"/>
                    </a:lnTo>
                    <a:lnTo>
                      <a:pt x="1" y="5266"/>
                    </a:lnTo>
                    <a:lnTo>
                      <a:pt x="1" y="5326"/>
                    </a:lnTo>
                    <a:cubicBezTo>
                      <a:pt x="1" y="5366"/>
                      <a:pt x="1" y="5447"/>
                      <a:pt x="21" y="5487"/>
                    </a:cubicBezTo>
                    <a:cubicBezTo>
                      <a:pt x="41" y="5547"/>
                      <a:pt x="21" y="5547"/>
                      <a:pt x="21" y="5587"/>
                    </a:cubicBezTo>
                    <a:cubicBezTo>
                      <a:pt x="21" y="5587"/>
                      <a:pt x="21" y="5607"/>
                      <a:pt x="21" y="5607"/>
                    </a:cubicBezTo>
                    <a:cubicBezTo>
                      <a:pt x="21" y="5708"/>
                      <a:pt x="61" y="5808"/>
                      <a:pt x="61" y="5909"/>
                    </a:cubicBezTo>
                    <a:cubicBezTo>
                      <a:pt x="61" y="5929"/>
                      <a:pt x="61" y="5929"/>
                      <a:pt x="61" y="5929"/>
                    </a:cubicBezTo>
                    <a:cubicBezTo>
                      <a:pt x="81" y="6029"/>
                      <a:pt x="101" y="6110"/>
                      <a:pt x="121" y="6190"/>
                    </a:cubicBezTo>
                    <a:lnTo>
                      <a:pt x="121" y="6230"/>
                    </a:lnTo>
                    <a:cubicBezTo>
                      <a:pt x="121" y="6271"/>
                      <a:pt x="121" y="6311"/>
                      <a:pt x="141" y="6351"/>
                    </a:cubicBezTo>
                    <a:lnTo>
                      <a:pt x="161" y="6512"/>
                    </a:lnTo>
                    <a:lnTo>
                      <a:pt x="182" y="6572"/>
                    </a:lnTo>
                    <a:cubicBezTo>
                      <a:pt x="182" y="6612"/>
                      <a:pt x="202" y="6652"/>
                      <a:pt x="222" y="6713"/>
                    </a:cubicBezTo>
                    <a:cubicBezTo>
                      <a:pt x="222" y="6753"/>
                      <a:pt x="242" y="6793"/>
                      <a:pt x="242" y="6833"/>
                    </a:cubicBezTo>
                    <a:lnTo>
                      <a:pt x="262" y="6914"/>
                    </a:lnTo>
                    <a:lnTo>
                      <a:pt x="322" y="7074"/>
                    </a:lnTo>
                    <a:cubicBezTo>
                      <a:pt x="322" y="7094"/>
                      <a:pt x="322" y="7135"/>
                      <a:pt x="342" y="7175"/>
                    </a:cubicBezTo>
                    <a:cubicBezTo>
                      <a:pt x="342" y="7195"/>
                      <a:pt x="362" y="7235"/>
                      <a:pt x="362" y="7255"/>
                    </a:cubicBezTo>
                    <a:cubicBezTo>
                      <a:pt x="383" y="7295"/>
                      <a:pt x="403" y="7376"/>
                      <a:pt x="423" y="7436"/>
                    </a:cubicBezTo>
                    <a:cubicBezTo>
                      <a:pt x="443" y="7496"/>
                      <a:pt x="443" y="7496"/>
                      <a:pt x="443" y="7536"/>
                    </a:cubicBezTo>
                    <a:cubicBezTo>
                      <a:pt x="463" y="7557"/>
                      <a:pt x="463" y="7597"/>
                      <a:pt x="483" y="7617"/>
                    </a:cubicBezTo>
                    <a:lnTo>
                      <a:pt x="543" y="7818"/>
                    </a:lnTo>
                    <a:lnTo>
                      <a:pt x="583" y="7918"/>
                    </a:lnTo>
                    <a:lnTo>
                      <a:pt x="604" y="7979"/>
                    </a:lnTo>
                    <a:cubicBezTo>
                      <a:pt x="644" y="8079"/>
                      <a:pt x="684" y="8180"/>
                      <a:pt x="724" y="8280"/>
                    </a:cubicBezTo>
                    <a:cubicBezTo>
                      <a:pt x="724" y="8320"/>
                      <a:pt x="744" y="8340"/>
                      <a:pt x="744" y="8360"/>
                    </a:cubicBezTo>
                    <a:lnTo>
                      <a:pt x="744" y="8401"/>
                    </a:lnTo>
                    <a:cubicBezTo>
                      <a:pt x="805" y="8541"/>
                      <a:pt x="865" y="8702"/>
                      <a:pt x="945" y="8843"/>
                    </a:cubicBezTo>
                    <a:cubicBezTo>
                      <a:pt x="945" y="8863"/>
                      <a:pt x="945" y="8883"/>
                      <a:pt x="965" y="8883"/>
                    </a:cubicBezTo>
                    <a:lnTo>
                      <a:pt x="985" y="8943"/>
                    </a:lnTo>
                    <a:cubicBezTo>
                      <a:pt x="1066" y="9144"/>
                      <a:pt x="1166" y="9345"/>
                      <a:pt x="1267" y="9526"/>
                    </a:cubicBezTo>
                    <a:cubicBezTo>
                      <a:pt x="1267" y="9546"/>
                      <a:pt x="1267" y="9546"/>
                      <a:pt x="1267" y="9566"/>
                    </a:cubicBezTo>
                    <a:lnTo>
                      <a:pt x="1287" y="9606"/>
                    </a:lnTo>
                    <a:cubicBezTo>
                      <a:pt x="1387" y="9807"/>
                      <a:pt x="1508" y="10008"/>
                      <a:pt x="1608" y="10189"/>
                    </a:cubicBezTo>
                    <a:lnTo>
                      <a:pt x="1628" y="10229"/>
                    </a:lnTo>
                    <a:cubicBezTo>
                      <a:pt x="1749" y="10430"/>
                      <a:pt x="1890" y="10631"/>
                      <a:pt x="2010" y="10832"/>
                    </a:cubicBezTo>
                    <a:cubicBezTo>
                      <a:pt x="2131" y="11033"/>
                      <a:pt x="2251" y="11214"/>
                      <a:pt x="2392" y="11415"/>
                    </a:cubicBezTo>
                    <a:lnTo>
                      <a:pt x="2432" y="11455"/>
                    </a:lnTo>
                    <a:cubicBezTo>
                      <a:pt x="2553" y="11636"/>
                      <a:pt x="2693" y="11817"/>
                      <a:pt x="2834" y="11977"/>
                    </a:cubicBezTo>
                    <a:lnTo>
                      <a:pt x="2874" y="12018"/>
                    </a:lnTo>
                    <a:lnTo>
                      <a:pt x="2894" y="12038"/>
                    </a:lnTo>
                    <a:cubicBezTo>
                      <a:pt x="3015" y="12219"/>
                      <a:pt x="3176" y="12379"/>
                      <a:pt x="3316" y="12540"/>
                    </a:cubicBezTo>
                    <a:cubicBezTo>
                      <a:pt x="3316" y="12540"/>
                      <a:pt x="3336" y="12560"/>
                      <a:pt x="3336" y="12580"/>
                    </a:cubicBezTo>
                    <a:lnTo>
                      <a:pt x="3377" y="12621"/>
                    </a:lnTo>
                    <a:cubicBezTo>
                      <a:pt x="3497" y="12721"/>
                      <a:pt x="3598" y="12842"/>
                      <a:pt x="3718" y="12962"/>
                    </a:cubicBezTo>
                    <a:lnTo>
                      <a:pt x="3758" y="13002"/>
                    </a:lnTo>
                    <a:cubicBezTo>
                      <a:pt x="3839" y="13083"/>
                      <a:pt x="3919" y="13163"/>
                      <a:pt x="4020" y="13223"/>
                    </a:cubicBezTo>
                    <a:lnTo>
                      <a:pt x="4040" y="13264"/>
                    </a:lnTo>
                    <a:lnTo>
                      <a:pt x="4140" y="13344"/>
                    </a:lnTo>
                    <a:cubicBezTo>
                      <a:pt x="4180" y="13384"/>
                      <a:pt x="4241" y="13444"/>
                      <a:pt x="4301" y="13485"/>
                    </a:cubicBezTo>
                    <a:lnTo>
                      <a:pt x="4341" y="13525"/>
                    </a:lnTo>
                    <a:lnTo>
                      <a:pt x="4442" y="13605"/>
                    </a:lnTo>
                    <a:lnTo>
                      <a:pt x="4562" y="13726"/>
                    </a:lnTo>
                    <a:lnTo>
                      <a:pt x="4623" y="13766"/>
                    </a:lnTo>
                    <a:lnTo>
                      <a:pt x="4723" y="13846"/>
                    </a:lnTo>
                    <a:lnTo>
                      <a:pt x="4844" y="13927"/>
                    </a:lnTo>
                    <a:cubicBezTo>
                      <a:pt x="4864" y="13927"/>
                      <a:pt x="4864" y="13947"/>
                      <a:pt x="4884" y="13967"/>
                    </a:cubicBezTo>
                    <a:lnTo>
                      <a:pt x="5024" y="14067"/>
                    </a:lnTo>
                    <a:lnTo>
                      <a:pt x="5125" y="14128"/>
                    </a:lnTo>
                    <a:lnTo>
                      <a:pt x="5145" y="14148"/>
                    </a:lnTo>
                    <a:lnTo>
                      <a:pt x="5386" y="14308"/>
                    </a:lnTo>
                    <a:lnTo>
                      <a:pt x="5406" y="14329"/>
                    </a:lnTo>
                    <a:lnTo>
                      <a:pt x="5627" y="14449"/>
                    </a:lnTo>
                    <a:lnTo>
                      <a:pt x="5688" y="14489"/>
                    </a:lnTo>
                    <a:lnTo>
                      <a:pt x="5868" y="14590"/>
                    </a:lnTo>
                    <a:lnTo>
                      <a:pt x="5949" y="14630"/>
                    </a:lnTo>
                    <a:lnTo>
                      <a:pt x="6049" y="14670"/>
                    </a:lnTo>
                    <a:lnTo>
                      <a:pt x="6110" y="14710"/>
                    </a:lnTo>
                    <a:lnTo>
                      <a:pt x="6230" y="14771"/>
                    </a:lnTo>
                    <a:lnTo>
                      <a:pt x="6311" y="14811"/>
                    </a:lnTo>
                    <a:lnTo>
                      <a:pt x="6351" y="14831"/>
                    </a:lnTo>
                    <a:lnTo>
                      <a:pt x="6572" y="14931"/>
                    </a:lnTo>
                    <a:cubicBezTo>
                      <a:pt x="6652" y="14952"/>
                      <a:pt x="6733" y="14992"/>
                      <a:pt x="6813" y="15012"/>
                    </a:cubicBezTo>
                    <a:lnTo>
                      <a:pt x="6853" y="15012"/>
                    </a:lnTo>
                    <a:lnTo>
                      <a:pt x="6933" y="15052"/>
                    </a:lnTo>
                    <a:cubicBezTo>
                      <a:pt x="6974" y="15052"/>
                      <a:pt x="7014" y="15072"/>
                      <a:pt x="7054" y="15072"/>
                    </a:cubicBezTo>
                    <a:lnTo>
                      <a:pt x="7094" y="15092"/>
                    </a:lnTo>
                    <a:lnTo>
                      <a:pt x="7215" y="15132"/>
                    </a:lnTo>
                    <a:lnTo>
                      <a:pt x="7275" y="15152"/>
                    </a:lnTo>
                    <a:lnTo>
                      <a:pt x="7376" y="15173"/>
                    </a:lnTo>
                    <a:lnTo>
                      <a:pt x="7476" y="15193"/>
                    </a:lnTo>
                    <a:lnTo>
                      <a:pt x="7516" y="15193"/>
                    </a:lnTo>
                    <a:lnTo>
                      <a:pt x="7617" y="15213"/>
                    </a:lnTo>
                    <a:lnTo>
                      <a:pt x="7737" y="15233"/>
                    </a:lnTo>
                    <a:lnTo>
                      <a:pt x="7878" y="15233"/>
                    </a:lnTo>
                    <a:lnTo>
                      <a:pt x="7999" y="15253"/>
                    </a:lnTo>
                    <a:lnTo>
                      <a:pt x="8642" y="15253"/>
                    </a:lnTo>
                    <a:cubicBezTo>
                      <a:pt x="8742" y="15253"/>
                      <a:pt x="8822" y="15233"/>
                      <a:pt x="8923" y="15213"/>
                    </a:cubicBezTo>
                    <a:lnTo>
                      <a:pt x="8943" y="15213"/>
                    </a:lnTo>
                    <a:cubicBezTo>
                      <a:pt x="9064" y="15173"/>
                      <a:pt x="9184" y="15152"/>
                      <a:pt x="9305" y="15112"/>
                    </a:cubicBezTo>
                    <a:lnTo>
                      <a:pt x="9365" y="15112"/>
                    </a:lnTo>
                    <a:lnTo>
                      <a:pt x="9526" y="15052"/>
                    </a:lnTo>
                    <a:lnTo>
                      <a:pt x="9606" y="15072"/>
                    </a:lnTo>
                    <a:cubicBezTo>
                      <a:pt x="9686" y="15032"/>
                      <a:pt x="9747" y="14992"/>
                      <a:pt x="9827" y="14952"/>
                    </a:cubicBezTo>
                    <a:lnTo>
                      <a:pt x="11132" y="14188"/>
                    </a:lnTo>
                    <a:lnTo>
                      <a:pt x="11132" y="14188"/>
                    </a:lnTo>
                    <a:cubicBezTo>
                      <a:pt x="11094" y="14208"/>
                      <a:pt x="11053" y="14228"/>
                      <a:pt x="11013" y="14248"/>
                    </a:cubicBezTo>
                    <a:lnTo>
                      <a:pt x="10952" y="14288"/>
                    </a:lnTo>
                    <a:lnTo>
                      <a:pt x="10792" y="14349"/>
                    </a:lnTo>
                    <a:lnTo>
                      <a:pt x="10731" y="14369"/>
                    </a:lnTo>
                    <a:cubicBezTo>
                      <a:pt x="10611" y="14409"/>
                      <a:pt x="10490" y="14429"/>
                      <a:pt x="10370" y="14469"/>
                    </a:cubicBezTo>
                    <a:lnTo>
                      <a:pt x="10350" y="14469"/>
                    </a:lnTo>
                    <a:cubicBezTo>
                      <a:pt x="10249" y="14469"/>
                      <a:pt x="10169" y="14489"/>
                      <a:pt x="10068" y="14509"/>
                    </a:cubicBezTo>
                    <a:lnTo>
                      <a:pt x="9425" y="14509"/>
                    </a:lnTo>
                    <a:lnTo>
                      <a:pt x="9285" y="14489"/>
                    </a:lnTo>
                    <a:lnTo>
                      <a:pt x="9164" y="14469"/>
                    </a:lnTo>
                    <a:lnTo>
                      <a:pt x="9043" y="14449"/>
                    </a:lnTo>
                    <a:lnTo>
                      <a:pt x="8883" y="14429"/>
                    </a:lnTo>
                    <a:lnTo>
                      <a:pt x="8782" y="14409"/>
                    </a:lnTo>
                    <a:lnTo>
                      <a:pt x="8621" y="14369"/>
                    </a:lnTo>
                    <a:lnTo>
                      <a:pt x="8521" y="14329"/>
                    </a:lnTo>
                    <a:lnTo>
                      <a:pt x="8340" y="14268"/>
                    </a:lnTo>
                    <a:lnTo>
                      <a:pt x="8260" y="14248"/>
                    </a:lnTo>
                    <a:cubicBezTo>
                      <a:pt x="8179" y="14228"/>
                      <a:pt x="8099" y="14188"/>
                      <a:pt x="8019" y="14148"/>
                    </a:cubicBezTo>
                    <a:lnTo>
                      <a:pt x="7737" y="14047"/>
                    </a:lnTo>
                    <a:lnTo>
                      <a:pt x="7657" y="14007"/>
                    </a:lnTo>
                    <a:lnTo>
                      <a:pt x="7476" y="13907"/>
                    </a:lnTo>
                    <a:lnTo>
                      <a:pt x="7376" y="13866"/>
                    </a:lnTo>
                    <a:cubicBezTo>
                      <a:pt x="7295" y="13806"/>
                      <a:pt x="7215" y="13766"/>
                      <a:pt x="7134" y="13726"/>
                    </a:cubicBezTo>
                    <a:cubicBezTo>
                      <a:pt x="7054" y="13665"/>
                      <a:pt x="6933" y="13605"/>
                      <a:pt x="6853" y="13545"/>
                    </a:cubicBezTo>
                    <a:lnTo>
                      <a:pt x="6833" y="13545"/>
                    </a:lnTo>
                    <a:lnTo>
                      <a:pt x="6552" y="13364"/>
                    </a:lnTo>
                    <a:lnTo>
                      <a:pt x="6451" y="13284"/>
                    </a:lnTo>
                    <a:lnTo>
                      <a:pt x="6270" y="13163"/>
                    </a:lnTo>
                    <a:lnTo>
                      <a:pt x="6170" y="13063"/>
                    </a:lnTo>
                    <a:lnTo>
                      <a:pt x="6009" y="12942"/>
                    </a:lnTo>
                    <a:lnTo>
                      <a:pt x="5868" y="12842"/>
                    </a:lnTo>
                    <a:lnTo>
                      <a:pt x="5728" y="12721"/>
                    </a:lnTo>
                    <a:lnTo>
                      <a:pt x="5567" y="12560"/>
                    </a:lnTo>
                    <a:lnTo>
                      <a:pt x="5446" y="12460"/>
                    </a:lnTo>
                    <a:lnTo>
                      <a:pt x="5185" y="12239"/>
                    </a:lnTo>
                    <a:lnTo>
                      <a:pt x="5145" y="12178"/>
                    </a:lnTo>
                    <a:cubicBezTo>
                      <a:pt x="5024" y="12058"/>
                      <a:pt x="4924" y="11957"/>
                      <a:pt x="4803" y="11837"/>
                    </a:cubicBezTo>
                    <a:lnTo>
                      <a:pt x="4743" y="11756"/>
                    </a:lnTo>
                    <a:cubicBezTo>
                      <a:pt x="4582" y="11596"/>
                      <a:pt x="4442" y="11435"/>
                      <a:pt x="4321" y="11254"/>
                    </a:cubicBezTo>
                    <a:lnTo>
                      <a:pt x="4261" y="11194"/>
                    </a:lnTo>
                    <a:cubicBezTo>
                      <a:pt x="4120" y="11013"/>
                      <a:pt x="3980" y="10852"/>
                      <a:pt x="3859" y="10671"/>
                    </a:cubicBezTo>
                    <a:cubicBezTo>
                      <a:pt x="3839" y="10651"/>
                      <a:pt x="3839" y="10631"/>
                      <a:pt x="3819" y="10611"/>
                    </a:cubicBezTo>
                    <a:cubicBezTo>
                      <a:pt x="3678" y="10430"/>
                      <a:pt x="3558" y="10249"/>
                      <a:pt x="3437" y="10048"/>
                    </a:cubicBezTo>
                    <a:lnTo>
                      <a:pt x="3437" y="10028"/>
                    </a:lnTo>
                    <a:cubicBezTo>
                      <a:pt x="3296" y="9847"/>
                      <a:pt x="3176" y="9646"/>
                      <a:pt x="3055" y="9446"/>
                    </a:cubicBezTo>
                    <a:cubicBezTo>
                      <a:pt x="3055" y="9446"/>
                      <a:pt x="3055" y="9425"/>
                      <a:pt x="3035" y="9405"/>
                    </a:cubicBezTo>
                    <a:cubicBezTo>
                      <a:pt x="2935" y="9204"/>
                      <a:pt x="2814" y="9003"/>
                      <a:pt x="2714" y="8802"/>
                    </a:cubicBezTo>
                    <a:lnTo>
                      <a:pt x="2693" y="8742"/>
                    </a:lnTo>
                    <a:cubicBezTo>
                      <a:pt x="2593" y="8541"/>
                      <a:pt x="2493" y="8360"/>
                      <a:pt x="2392" y="8159"/>
                    </a:cubicBezTo>
                    <a:cubicBezTo>
                      <a:pt x="2392" y="8119"/>
                      <a:pt x="2372" y="8099"/>
                      <a:pt x="2352" y="8059"/>
                    </a:cubicBezTo>
                    <a:cubicBezTo>
                      <a:pt x="2292" y="7918"/>
                      <a:pt x="2231" y="7758"/>
                      <a:pt x="2171" y="7597"/>
                    </a:cubicBezTo>
                    <a:cubicBezTo>
                      <a:pt x="2151" y="7577"/>
                      <a:pt x="2131" y="7536"/>
                      <a:pt x="2131" y="7496"/>
                    </a:cubicBezTo>
                    <a:cubicBezTo>
                      <a:pt x="2091" y="7396"/>
                      <a:pt x="2050" y="7295"/>
                      <a:pt x="2010" y="7195"/>
                    </a:cubicBezTo>
                    <a:cubicBezTo>
                      <a:pt x="1990" y="7135"/>
                      <a:pt x="1970" y="7094"/>
                      <a:pt x="1950" y="7034"/>
                    </a:cubicBezTo>
                    <a:lnTo>
                      <a:pt x="1890" y="6833"/>
                    </a:lnTo>
                    <a:cubicBezTo>
                      <a:pt x="1870" y="6773"/>
                      <a:pt x="1849" y="6713"/>
                      <a:pt x="1829" y="6652"/>
                    </a:cubicBezTo>
                    <a:cubicBezTo>
                      <a:pt x="1809" y="6592"/>
                      <a:pt x="1789" y="6532"/>
                      <a:pt x="1769" y="6471"/>
                    </a:cubicBezTo>
                    <a:lnTo>
                      <a:pt x="1709" y="6291"/>
                    </a:lnTo>
                    <a:cubicBezTo>
                      <a:pt x="1709" y="6230"/>
                      <a:pt x="1689" y="6170"/>
                      <a:pt x="1669" y="6130"/>
                    </a:cubicBezTo>
                    <a:cubicBezTo>
                      <a:pt x="1669" y="6070"/>
                      <a:pt x="1649" y="5989"/>
                      <a:pt x="1628" y="5909"/>
                    </a:cubicBezTo>
                    <a:cubicBezTo>
                      <a:pt x="1608" y="5849"/>
                      <a:pt x="1608" y="5828"/>
                      <a:pt x="1588" y="5788"/>
                    </a:cubicBezTo>
                    <a:lnTo>
                      <a:pt x="1548" y="5567"/>
                    </a:lnTo>
                    <a:cubicBezTo>
                      <a:pt x="1548" y="5527"/>
                      <a:pt x="1528" y="5487"/>
                      <a:pt x="1528" y="5447"/>
                    </a:cubicBezTo>
                    <a:cubicBezTo>
                      <a:pt x="1508" y="5346"/>
                      <a:pt x="1488" y="5246"/>
                      <a:pt x="1468" y="5145"/>
                    </a:cubicBezTo>
                    <a:cubicBezTo>
                      <a:pt x="1468" y="5125"/>
                      <a:pt x="1468" y="5125"/>
                      <a:pt x="1468" y="5105"/>
                    </a:cubicBezTo>
                    <a:cubicBezTo>
                      <a:pt x="1448" y="5005"/>
                      <a:pt x="1427" y="4884"/>
                      <a:pt x="1427" y="4783"/>
                    </a:cubicBezTo>
                    <a:lnTo>
                      <a:pt x="1427" y="4683"/>
                    </a:lnTo>
                    <a:cubicBezTo>
                      <a:pt x="1427" y="4603"/>
                      <a:pt x="1407" y="4522"/>
                      <a:pt x="1387" y="4442"/>
                    </a:cubicBezTo>
                    <a:lnTo>
                      <a:pt x="1387" y="4341"/>
                    </a:lnTo>
                    <a:lnTo>
                      <a:pt x="1387" y="4120"/>
                    </a:lnTo>
                    <a:lnTo>
                      <a:pt x="1387" y="4020"/>
                    </a:lnTo>
                    <a:lnTo>
                      <a:pt x="1387" y="3698"/>
                    </a:lnTo>
                    <a:lnTo>
                      <a:pt x="1387" y="3377"/>
                    </a:lnTo>
                    <a:lnTo>
                      <a:pt x="1387" y="3296"/>
                    </a:lnTo>
                    <a:lnTo>
                      <a:pt x="1387" y="3075"/>
                    </a:lnTo>
                    <a:cubicBezTo>
                      <a:pt x="1387" y="3035"/>
                      <a:pt x="1387" y="2995"/>
                      <a:pt x="1407" y="2955"/>
                    </a:cubicBezTo>
                    <a:lnTo>
                      <a:pt x="1427" y="2794"/>
                    </a:lnTo>
                    <a:cubicBezTo>
                      <a:pt x="1427" y="2754"/>
                      <a:pt x="1427" y="2694"/>
                      <a:pt x="1448" y="2653"/>
                    </a:cubicBezTo>
                    <a:cubicBezTo>
                      <a:pt x="1468" y="2613"/>
                      <a:pt x="1468" y="2553"/>
                      <a:pt x="1468" y="2513"/>
                    </a:cubicBezTo>
                    <a:cubicBezTo>
                      <a:pt x="1488" y="2452"/>
                      <a:pt x="1488" y="2412"/>
                      <a:pt x="1508" y="2372"/>
                    </a:cubicBezTo>
                    <a:cubicBezTo>
                      <a:pt x="1508" y="2312"/>
                      <a:pt x="1528" y="2272"/>
                      <a:pt x="1528" y="2231"/>
                    </a:cubicBezTo>
                    <a:cubicBezTo>
                      <a:pt x="1548" y="2171"/>
                      <a:pt x="1568" y="2111"/>
                      <a:pt x="1568" y="2071"/>
                    </a:cubicBezTo>
                    <a:cubicBezTo>
                      <a:pt x="1588" y="2010"/>
                      <a:pt x="1608" y="1990"/>
                      <a:pt x="1608" y="1950"/>
                    </a:cubicBezTo>
                    <a:cubicBezTo>
                      <a:pt x="1628" y="1910"/>
                      <a:pt x="1649" y="1830"/>
                      <a:pt x="1669" y="1769"/>
                    </a:cubicBezTo>
                    <a:cubicBezTo>
                      <a:pt x="1689" y="1709"/>
                      <a:pt x="1689" y="1689"/>
                      <a:pt x="1709" y="1669"/>
                    </a:cubicBezTo>
                    <a:cubicBezTo>
                      <a:pt x="1749" y="1568"/>
                      <a:pt x="1789" y="1468"/>
                      <a:pt x="1829" y="1367"/>
                    </a:cubicBezTo>
                    <a:lnTo>
                      <a:pt x="1849" y="1347"/>
                    </a:lnTo>
                    <a:cubicBezTo>
                      <a:pt x="1910" y="1227"/>
                      <a:pt x="1970" y="1106"/>
                      <a:pt x="2050" y="986"/>
                    </a:cubicBezTo>
                    <a:lnTo>
                      <a:pt x="2071" y="965"/>
                    </a:lnTo>
                    <a:cubicBezTo>
                      <a:pt x="2111" y="865"/>
                      <a:pt x="2191" y="785"/>
                      <a:pt x="2251" y="704"/>
                    </a:cubicBezTo>
                    <a:lnTo>
                      <a:pt x="2292" y="644"/>
                    </a:lnTo>
                    <a:cubicBezTo>
                      <a:pt x="2352" y="564"/>
                      <a:pt x="2432" y="503"/>
                      <a:pt x="2493" y="423"/>
                    </a:cubicBezTo>
                    <a:lnTo>
                      <a:pt x="2513" y="403"/>
                    </a:lnTo>
                    <a:cubicBezTo>
                      <a:pt x="2593" y="343"/>
                      <a:pt x="2673" y="262"/>
                      <a:pt x="2754" y="202"/>
                    </a:cubicBezTo>
                    <a:lnTo>
                      <a:pt x="2814" y="162"/>
                    </a:lnTo>
                    <a:cubicBezTo>
                      <a:pt x="2863" y="125"/>
                      <a:pt x="2911" y="89"/>
                      <a:pt x="2960" y="57"/>
                    </a:cubicBez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4581625" y="1969150"/>
                <a:ext cx="602375" cy="939100"/>
              </a:xfrm>
              <a:custGeom>
                <a:rect b="b" l="l" r="r" t="t"/>
                <a:pathLst>
                  <a:path extrusionOk="0" h="37564" w="24095">
                    <a:moveTo>
                      <a:pt x="9461" y="7993"/>
                    </a:moveTo>
                    <a:cubicBezTo>
                      <a:pt x="10243" y="7993"/>
                      <a:pt x="11126" y="8248"/>
                      <a:pt x="12058" y="8788"/>
                    </a:cubicBezTo>
                    <a:cubicBezTo>
                      <a:pt x="15273" y="10636"/>
                      <a:pt x="17845" y="15118"/>
                      <a:pt x="17845" y="18795"/>
                    </a:cubicBezTo>
                    <a:cubicBezTo>
                      <a:pt x="17831" y="21400"/>
                      <a:pt x="16526" y="22905"/>
                      <a:pt x="14631" y="22905"/>
                    </a:cubicBezTo>
                    <a:cubicBezTo>
                      <a:pt x="13851" y="22905"/>
                      <a:pt x="12970" y="22650"/>
                      <a:pt x="12038" y="22111"/>
                    </a:cubicBezTo>
                    <a:lnTo>
                      <a:pt x="12018" y="22111"/>
                    </a:lnTo>
                    <a:cubicBezTo>
                      <a:pt x="8823" y="20262"/>
                      <a:pt x="6230" y="15781"/>
                      <a:pt x="6250" y="12103"/>
                    </a:cubicBezTo>
                    <a:cubicBezTo>
                      <a:pt x="6250" y="9499"/>
                      <a:pt x="7561" y="7993"/>
                      <a:pt x="9461" y="7993"/>
                    </a:cubicBezTo>
                    <a:close/>
                    <a:moveTo>
                      <a:pt x="6682" y="1"/>
                    </a:moveTo>
                    <a:cubicBezTo>
                      <a:pt x="2747" y="1"/>
                      <a:pt x="35" y="3116"/>
                      <a:pt x="21" y="8506"/>
                    </a:cubicBezTo>
                    <a:cubicBezTo>
                      <a:pt x="1" y="16142"/>
                      <a:pt x="11395" y="36499"/>
                      <a:pt x="11977" y="37564"/>
                    </a:cubicBezTo>
                    <a:cubicBezTo>
                      <a:pt x="12580" y="37182"/>
                      <a:pt x="24034" y="30028"/>
                      <a:pt x="24054" y="22392"/>
                    </a:cubicBezTo>
                    <a:cubicBezTo>
                      <a:pt x="24095" y="14776"/>
                      <a:pt x="18729" y="5472"/>
                      <a:pt x="12078" y="1654"/>
                    </a:cubicBezTo>
                    <a:cubicBezTo>
                      <a:pt x="10140" y="532"/>
                      <a:pt x="8306" y="1"/>
                      <a:pt x="6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4666628" y="1952411"/>
                <a:ext cx="548625" cy="957050"/>
              </a:xfrm>
              <a:custGeom>
                <a:rect b="b" l="l" r="r" t="t"/>
                <a:pathLst>
                  <a:path extrusionOk="0" h="38282" w="21945">
                    <a:moveTo>
                      <a:pt x="345" y="1379"/>
                    </a:moveTo>
                    <a:cubicBezTo>
                      <a:pt x="230" y="1437"/>
                      <a:pt x="109" y="1490"/>
                      <a:pt x="1" y="1568"/>
                    </a:cubicBezTo>
                    <a:lnTo>
                      <a:pt x="345" y="1379"/>
                    </a:lnTo>
                    <a:close/>
                    <a:moveTo>
                      <a:pt x="4421" y="1"/>
                    </a:moveTo>
                    <a:cubicBezTo>
                      <a:pt x="4301" y="1"/>
                      <a:pt x="4180" y="1"/>
                      <a:pt x="4060" y="21"/>
                    </a:cubicBezTo>
                    <a:lnTo>
                      <a:pt x="3939" y="21"/>
                    </a:lnTo>
                    <a:lnTo>
                      <a:pt x="3778" y="41"/>
                    </a:lnTo>
                    <a:lnTo>
                      <a:pt x="3658" y="41"/>
                    </a:lnTo>
                    <a:cubicBezTo>
                      <a:pt x="3517" y="61"/>
                      <a:pt x="3376" y="81"/>
                      <a:pt x="3236" y="121"/>
                    </a:cubicBezTo>
                    <a:lnTo>
                      <a:pt x="3115" y="141"/>
                    </a:lnTo>
                    <a:cubicBezTo>
                      <a:pt x="3015" y="161"/>
                      <a:pt x="2894" y="182"/>
                      <a:pt x="2774" y="222"/>
                    </a:cubicBezTo>
                    <a:lnTo>
                      <a:pt x="2613" y="282"/>
                    </a:lnTo>
                    <a:cubicBezTo>
                      <a:pt x="2553" y="302"/>
                      <a:pt x="2472" y="322"/>
                      <a:pt x="2412" y="342"/>
                    </a:cubicBezTo>
                    <a:lnTo>
                      <a:pt x="2352" y="362"/>
                    </a:lnTo>
                    <a:cubicBezTo>
                      <a:pt x="2251" y="403"/>
                      <a:pt x="2131" y="443"/>
                      <a:pt x="2030" y="483"/>
                    </a:cubicBezTo>
                    <a:lnTo>
                      <a:pt x="1889" y="563"/>
                    </a:lnTo>
                    <a:cubicBezTo>
                      <a:pt x="1729" y="624"/>
                      <a:pt x="1568" y="704"/>
                      <a:pt x="1427" y="784"/>
                    </a:cubicBezTo>
                    <a:lnTo>
                      <a:pt x="345" y="1379"/>
                    </a:lnTo>
                    <a:lnTo>
                      <a:pt x="345" y="1379"/>
                    </a:lnTo>
                    <a:cubicBezTo>
                      <a:pt x="378" y="1362"/>
                      <a:pt x="411" y="1345"/>
                      <a:pt x="443" y="1327"/>
                    </a:cubicBezTo>
                    <a:lnTo>
                      <a:pt x="603" y="1267"/>
                    </a:lnTo>
                    <a:cubicBezTo>
                      <a:pt x="704" y="1206"/>
                      <a:pt x="804" y="1166"/>
                      <a:pt x="925" y="1126"/>
                    </a:cubicBezTo>
                    <a:lnTo>
                      <a:pt x="1186" y="1046"/>
                    </a:lnTo>
                    <a:lnTo>
                      <a:pt x="1347" y="985"/>
                    </a:lnTo>
                    <a:cubicBezTo>
                      <a:pt x="1447" y="965"/>
                      <a:pt x="1568" y="925"/>
                      <a:pt x="1689" y="905"/>
                    </a:cubicBezTo>
                    <a:lnTo>
                      <a:pt x="1789" y="885"/>
                    </a:lnTo>
                    <a:cubicBezTo>
                      <a:pt x="1930" y="845"/>
                      <a:pt x="2090" y="825"/>
                      <a:pt x="2231" y="805"/>
                    </a:cubicBezTo>
                    <a:lnTo>
                      <a:pt x="2352" y="784"/>
                    </a:lnTo>
                    <a:cubicBezTo>
                      <a:pt x="2432" y="784"/>
                      <a:pt x="2533" y="784"/>
                      <a:pt x="2613" y="764"/>
                    </a:cubicBezTo>
                    <a:lnTo>
                      <a:pt x="3758" y="764"/>
                    </a:lnTo>
                    <a:cubicBezTo>
                      <a:pt x="3859" y="764"/>
                      <a:pt x="3939" y="784"/>
                      <a:pt x="4020" y="784"/>
                    </a:cubicBezTo>
                    <a:lnTo>
                      <a:pt x="4301" y="825"/>
                    </a:lnTo>
                    <a:lnTo>
                      <a:pt x="4562" y="865"/>
                    </a:lnTo>
                    <a:cubicBezTo>
                      <a:pt x="4663" y="885"/>
                      <a:pt x="4763" y="905"/>
                      <a:pt x="4864" y="925"/>
                    </a:cubicBezTo>
                    <a:lnTo>
                      <a:pt x="5085" y="965"/>
                    </a:lnTo>
                    <a:lnTo>
                      <a:pt x="5406" y="1066"/>
                    </a:lnTo>
                    <a:lnTo>
                      <a:pt x="5627" y="1106"/>
                    </a:lnTo>
                    <a:cubicBezTo>
                      <a:pt x="5748" y="1146"/>
                      <a:pt x="5868" y="1186"/>
                      <a:pt x="5989" y="1227"/>
                    </a:cubicBezTo>
                    <a:lnTo>
                      <a:pt x="6150" y="1287"/>
                    </a:lnTo>
                    <a:cubicBezTo>
                      <a:pt x="6511" y="1407"/>
                      <a:pt x="6893" y="1548"/>
                      <a:pt x="7255" y="1729"/>
                    </a:cubicBezTo>
                    <a:lnTo>
                      <a:pt x="7436" y="1809"/>
                    </a:lnTo>
                    <a:cubicBezTo>
                      <a:pt x="7556" y="1870"/>
                      <a:pt x="7677" y="1930"/>
                      <a:pt x="7817" y="1990"/>
                    </a:cubicBezTo>
                    <a:lnTo>
                      <a:pt x="8018" y="2111"/>
                    </a:lnTo>
                    <a:cubicBezTo>
                      <a:pt x="8199" y="2191"/>
                      <a:pt x="8380" y="2292"/>
                      <a:pt x="8541" y="2392"/>
                    </a:cubicBezTo>
                    <a:cubicBezTo>
                      <a:pt x="8722" y="2492"/>
                      <a:pt x="8943" y="2613"/>
                      <a:pt x="9124" y="2734"/>
                    </a:cubicBezTo>
                    <a:lnTo>
                      <a:pt x="9164" y="2774"/>
                    </a:lnTo>
                    <a:cubicBezTo>
                      <a:pt x="9365" y="2894"/>
                      <a:pt x="9546" y="3015"/>
                      <a:pt x="9747" y="3136"/>
                    </a:cubicBezTo>
                    <a:cubicBezTo>
                      <a:pt x="9807" y="3196"/>
                      <a:pt x="9867" y="3236"/>
                      <a:pt x="9927" y="3276"/>
                    </a:cubicBezTo>
                    <a:cubicBezTo>
                      <a:pt x="10068" y="3377"/>
                      <a:pt x="10189" y="3457"/>
                      <a:pt x="10309" y="3558"/>
                    </a:cubicBezTo>
                    <a:lnTo>
                      <a:pt x="10550" y="3738"/>
                    </a:lnTo>
                    <a:lnTo>
                      <a:pt x="10872" y="4000"/>
                    </a:lnTo>
                    <a:cubicBezTo>
                      <a:pt x="10972" y="4060"/>
                      <a:pt x="11053" y="4140"/>
                      <a:pt x="11153" y="4221"/>
                    </a:cubicBezTo>
                    <a:lnTo>
                      <a:pt x="11435" y="4462"/>
                    </a:lnTo>
                    <a:lnTo>
                      <a:pt x="11796" y="4783"/>
                    </a:lnTo>
                    <a:lnTo>
                      <a:pt x="12037" y="5004"/>
                    </a:lnTo>
                    <a:cubicBezTo>
                      <a:pt x="12218" y="5165"/>
                      <a:pt x="12379" y="5306"/>
                      <a:pt x="12540" y="5467"/>
                    </a:cubicBezTo>
                    <a:lnTo>
                      <a:pt x="12680" y="5587"/>
                    </a:lnTo>
                    <a:cubicBezTo>
                      <a:pt x="12901" y="5828"/>
                      <a:pt x="13123" y="6069"/>
                      <a:pt x="13344" y="6311"/>
                    </a:cubicBezTo>
                    <a:lnTo>
                      <a:pt x="13605" y="6592"/>
                    </a:lnTo>
                    <a:lnTo>
                      <a:pt x="13846" y="6853"/>
                    </a:lnTo>
                    <a:cubicBezTo>
                      <a:pt x="13926" y="6954"/>
                      <a:pt x="14027" y="7074"/>
                      <a:pt x="14107" y="7175"/>
                    </a:cubicBezTo>
                    <a:lnTo>
                      <a:pt x="14348" y="7456"/>
                    </a:lnTo>
                    <a:cubicBezTo>
                      <a:pt x="14449" y="7556"/>
                      <a:pt x="14529" y="7677"/>
                      <a:pt x="14630" y="7798"/>
                    </a:cubicBezTo>
                    <a:cubicBezTo>
                      <a:pt x="14710" y="7898"/>
                      <a:pt x="14770" y="7958"/>
                      <a:pt x="14831" y="8059"/>
                    </a:cubicBezTo>
                    <a:lnTo>
                      <a:pt x="15112" y="8420"/>
                    </a:lnTo>
                    <a:cubicBezTo>
                      <a:pt x="15172" y="8501"/>
                      <a:pt x="15233" y="8581"/>
                      <a:pt x="15313" y="8662"/>
                    </a:cubicBezTo>
                    <a:cubicBezTo>
                      <a:pt x="15393" y="8802"/>
                      <a:pt x="15494" y="8923"/>
                      <a:pt x="15594" y="9064"/>
                    </a:cubicBezTo>
                    <a:lnTo>
                      <a:pt x="15755" y="9325"/>
                    </a:lnTo>
                    <a:cubicBezTo>
                      <a:pt x="15876" y="9465"/>
                      <a:pt x="15976" y="9626"/>
                      <a:pt x="16076" y="9787"/>
                    </a:cubicBezTo>
                    <a:lnTo>
                      <a:pt x="16197" y="9968"/>
                    </a:lnTo>
                    <a:cubicBezTo>
                      <a:pt x="16338" y="10189"/>
                      <a:pt x="16478" y="10410"/>
                      <a:pt x="16619" y="10631"/>
                    </a:cubicBezTo>
                    <a:cubicBezTo>
                      <a:pt x="16659" y="10691"/>
                      <a:pt x="16679" y="10731"/>
                      <a:pt x="16720" y="10772"/>
                    </a:cubicBezTo>
                    <a:cubicBezTo>
                      <a:pt x="16820" y="10952"/>
                      <a:pt x="16920" y="11133"/>
                      <a:pt x="17021" y="11314"/>
                    </a:cubicBezTo>
                    <a:lnTo>
                      <a:pt x="17182" y="11575"/>
                    </a:lnTo>
                    <a:lnTo>
                      <a:pt x="17423" y="11997"/>
                    </a:lnTo>
                    <a:lnTo>
                      <a:pt x="17584" y="12299"/>
                    </a:lnTo>
                    <a:cubicBezTo>
                      <a:pt x="17644" y="12419"/>
                      <a:pt x="17724" y="12560"/>
                      <a:pt x="17785" y="12701"/>
                    </a:cubicBezTo>
                    <a:cubicBezTo>
                      <a:pt x="17865" y="12841"/>
                      <a:pt x="17885" y="12902"/>
                      <a:pt x="17945" y="13002"/>
                    </a:cubicBezTo>
                    <a:cubicBezTo>
                      <a:pt x="17986" y="13103"/>
                      <a:pt x="18086" y="13283"/>
                      <a:pt x="18146" y="13404"/>
                    </a:cubicBezTo>
                    <a:lnTo>
                      <a:pt x="18287" y="13726"/>
                    </a:lnTo>
                    <a:lnTo>
                      <a:pt x="18448" y="14087"/>
                    </a:lnTo>
                    <a:cubicBezTo>
                      <a:pt x="18588" y="14409"/>
                      <a:pt x="18729" y="14730"/>
                      <a:pt x="18850" y="15052"/>
                    </a:cubicBezTo>
                    <a:cubicBezTo>
                      <a:pt x="18890" y="15112"/>
                      <a:pt x="18910" y="15192"/>
                      <a:pt x="18950" y="15273"/>
                    </a:cubicBezTo>
                    <a:cubicBezTo>
                      <a:pt x="19030" y="15474"/>
                      <a:pt x="19111" y="15695"/>
                      <a:pt x="19171" y="15896"/>
                    </a:cubicBezTo>
                    <a:cubicBezTo>
                      <a:pt x="19211" y="16016"/>
                      <a:pt x="19251" y="16117"/>
                      <a:pt x="19292" y="16217"/>
                    </a:cubicBezTo>
                    <a:cubicBezTo>
                      <a:pt x="19332" y="16338"/>
                      <a:pt x="19392" y="16519"/>
                      <a:pt x="19432" y="16659"/>
                    </a:cubicBezTo>
                    <a:cubicBezTo>
                      <a:pt x="19493" y="16800"/>
                      <a:pt x="19513" y="16901"/>
                      <a:pt x="19553" y="17021"/>
                    </a:cubicBezTo>
                    <a:cubicBezTo>
                      <a:pt x="19593" y="17122"/>
                      <a:pt x="19633" y="17262"/>
                      <a:pt x="19673" y="17403"/>
                    </a:cubicBezTo>
                    <a:cubicBezTo>
                      <a:pt x="19694" y="17523"/>
                      <a:pt x="19734" y="17644"/>
                      <a:pt x="19774" y="17785"/>
                    </a:cubicBezTo>
                    <a:lnTo>
                      <a:pt x="19874" y="18126"/>
                    </a:lnTo>
                    <a:cubicBezTo>
                      <a:pt x="19895" y="18267"/>
                      <a:pt x="19935" y="18408"/>
                      <a:pt x="19975" y="18528"/>
                    </a:cubicBezTo>
                    <a:cubicBezTo>
                      <a:pt x="19995" y="18629"/>
                      <a:pt x="20015" y="18729"/>
                      <a:pt x="20035" y="18830"/>
                    </a:cubicBezTo>
                    <a:cubicBezTo>
                      <a:pt x="20075" y="18970"/>
                      <a:pt x="20095" y="19131"/>
                      <a:pt x="20136" y="19272"/>
                    </a:cubicBezTo>
                    <a:cubicBezTo>
                      <a:pt x="20156" y="19352"/>
                      <a:pt x="20176" y="19453"/>
                      <a:pt x="20196" y="19533"/>
                    </a:cubicBezTo>
                    <a:cubicBezTo>
                      <a:pt x="20236" y="19734"/>
                      <a:pt x="20256" y="19935"/>
                      <a:pt x="20296" y="20136"/>
                    </a:cubicBezTo>
                    <a:lnTo>
                      <a:pt x="20296" y="20216"/>
                    </a:lnTo>
                    <a:cubicBezTo>
                      <a:pt x="20337" y="20437"/>
                      <a:pt x="20357" y="20658"/>
                      <a:pt x="20397" y="20899"/>
                    </a:cubicBezTo>
                    <a:cubicBezTo>
                      <a:pt x="20397" y="20960"/>
                      <a:pt x="20397" y="21020"/>
                      <a:pt x="20417" y="21080"/>
                    </a:cubicBezTo>
                    <a:cubicBezTo>
                      <a:pt x="20437" y="21241"/>
                      <a:pt x="20457" y="21402"/>
                      <a:pt x="20457" y="21563"/>
                    </a:cubicBezTo>
                    <a:cubicBezTo>
                      <a:pt x="20457" y="21643"/>
                      <a:pt x="20457" y="21723"/>
                      <a:pt x="20477" y="21804"/>
                    </a:cubicBezTo>
                    <a:cubicBezTo>
                      <a:pt x="20497" y="21964"/>
                      <a:pt x="20497" y="22105"/>
                      <a:pt x="20517" y="22266"/>
                    </a:cubicBezTo>
                    <a:lnTo>
                      <a:pt x="20517" y="22487"/>
                    </a:lnTo>
                    <a:cubicBezTo>
                      <a:pt x="20517" y="22688"/>
                      <a:pt x="20517" y="22909"/>
                      <a:pt x="20517" y="23130"/>
                    </a:cubicBezTo>
                    <a:lnTo>
                      <a:pt x="20517" y="23472"/>
                    </a:lnTo>
                    <a:cubicBezTo>
                      <a:pt x="20517" y="23512"/>
                      <a:pt x="20517" y="23532"/>
                      <a:pt x="20517" y="23552"/>
                    </a:cubicBezTo>
                    <a:cubicBezTo>
                      <a:pt x="20517" y="23632"/>
                      <a:pt x="20517" y="23733"/>
                      <a:pt x="20497" y="23813"/>
                    </a:cubicBezTo>
                    <a:cubicBezTo>
                      <a:pt x="20497" y="23853"/>
                      <a:pt x="20497" y="23894"/>
                      <a:pt x="20497" y="23934"/>
                    </a:cubicBezTo>
                    <a:cubicBezTo>
                      <a:pt x="20477" y="23974"/>
                      <a:pt x="20477" y="24074"/>
                      <a:pt x="20457" y="24135"/>
                    </a:cubicBezTo>
                    <a:cubicBezTo>
                      <a:pt x="20457" y="24215"/>
                      <a:pt x="20437" y="24336"/>
                      <a:pt x="20417" y="24436"/>
                    </a:cubicBezTo>
                    <a:cubicBezTo>
                      <a:pt x="20417" y="24456"/>
                      <a:pt x="20417" y="24496"/>
                      <a:pt x="20397" y="24516"/>
                    </a:cubicBezTo>
                    <a:cubicBezTo>
                      <a:pt x="20377" y="24677"/>
                      <a:pt x="20357" y="24818"/>
                      <a:pt x="20317" y="24959"/>
                    </a:cubicBezTo>
                    <a:cubicBezTo>
                      <a:pt x="20317" y="24999"/>
                      <a:pt x="20296" y="25019"/>
                      <a:pt x="20296" y="25059"/>
                    </a:cubicBezTo>
                    <a:cubicBezTo>
                      <a:pt x="20256" y="25200"/>
                      <a:pt x="20216" y="25320"/>
                      <a:pt x="20176" y="25461"/>
                    </a:cubicBezTo>
                    <a:cubicBezTo>
                      <a:pt x="20176" y="25481"/>
                      <a:pt x="20176" y="25521"/>
                      <a:pt x="20156" y="25561"/>
                    </a:cubicBezTo>
                    <a:cubicBezTo>
                      <a:pt x="20136" y="25622"/>
                      <a:pt x="20116" y="25702"/>
                      <a:pt x="20095" y="25762"/>
                    </a:cubicBezTo>
                    <a:cubicBezTo>
                      <a:pt x="20075" y="25823"/>
                      <a:pt x="20055" y="25863"/>
                      <a:pt x="20035" y="25923"/>
                    </a:cubicBezTo>
                    <a:cubicBezTo>
                      <a:pt x="20035" y="25963"/>
                      <a:pt x="19995" y="26064"/>
                      <a:pt x="19975" y="26124"/>
                    </a:cubicBezTo>
                    <a:lnTo>
                      <a:pt x="19915" y="26265"/>
                    </a:lnTo>
                    <a:cubicBezTo>
                      <a:pt x="19854" y="26405"/>
                      <a:pt x="19794" y="26566"/>
                      <a:pt x="19734" y="26707"/>
                    </a:cubicBezTo>
                    <a:lnTo>
                      <a:pt x="19694" y="26827"/>
                    </a:lnTo>
                    <a:cubicBezTo>
                      <a:pt x="19633" y="26948"/>
                      <a:pt x="19593" y="27048"/>
                      <a:pt x="19533" y="27169"/>
                    </a:cubicBezTo>
                    <a:cubicBezTo>
                      <a:pt x="19513" y="27209"/>
                      <a:pt x="19493" y="27249"/>
                      <a:pt x="19473" y="27269"/>
                    </a:cubicBezTo>
                    <a:cubicBezTo>
                      <a:pt x="19432" y="27390"/>
                      <a:pt x="19372" y="27491"/>
                      <a:pt x="19332" y="27591"/>
                    </a:cubicBezTo>
                    <a:lnTo>
                      <a:pt x="19292" y="27651"/>
                    </a:lnTo>
                    <a:cubicBezTo>
                      <a:pt x="19231" y="27772"/>
                      <a:pt x="19171" y="27892"/>
                      <a:pt x="19091" y="28013"/>
                    </a:cubicBezTo>
                    <a:cubicBezTo>
                      <a:pt x="19071" y="28053"/>
                      <a:pt x="19051" y="28093"/>
                      <a:pt x="19030" y="28113"/>
                    </a:cubicBezTo>
                    <a:cubicBezTo>
                      <a:pt x="18990" y="28214"/>
                      <a:pt x="18930" y="28294"/>
                      <a:pt x="18890" y="28375"/>
                    </a:cubicBezTo>
                    <a:lnTo>
                      <a:pt x="18809" y="28495"/>
                    </a:lnTo>
                    <a:cubicBezTo>
                      <a:pt x="18769" y="28576"/>
                      <a:pt x="18709" y="28656"/>
                      <a:pt x="18669" y="28736"/>
                    </a:cubicBezTo>
                    <a:lnTo>
                      <a:pt x="18588" y="28857"/>
                    </a:lnTo>
                    <a:cubicBezTo>
                      <a:pt x="18508" y="28998"/>
                      <a:pt x="18408" y="29138"/>
                      <a:pt x="18307" y="29259"/>
                    </a:cubicBezTo>
                    <a:cubicBezTo>
                      <a:pt x="18307" y="29279"/>
                      <a:pt x="18307" y="29279"/>
                      <a:pt x="18307" y="29279"/>
                    </a:cubicBezTo>
                    <a:cubicBezTo>
                      <a:pt x="18227" y="29420"/>
                      <a:pt x="18126" y="29580"/>
                      <a:pt x="18026" y="29701"/>
                    </a:cubicBezTo>
                    <a:lnTo>
                      <a:pt x="17945" y="29822"/>
                    </a:lnTo>
                    <a:cubicBezTo>
                      <a:pt x="17845" y="29942"/>
                      <a:pt x="17744" y="30063"/>
                      <a:pt x="17664" y="30203"/>
                    </a:cubicBezTo>
                    <a:lnTo>
                      <a:pt x="17624" y="30223"/>
                    </a:lnTo>
                    <a:cubicBezTo>
                      <a:pt x="17523" y="30364"/>
                      <a:pt x="17423" y="30505"/>
                      <a:pt x="17302" y="30645"/>
                    </a:cubicBezTo>
                    <a:lnTo>
                      <a:pt x="17222" y="30746"/>
                    </a:lnTo>
                    <a:cubicBezTo>
                      <a:pt x="17121" y="30866"/>
                      <a:pt x="17021" y="30987"/>
                      <a:pt x="16920" y="31108"/>
                    </a:cubicBezTo>
                    <a:cubicBezTo>
                      <a:pt x="16920" y="31108"/>
                      <a:pt x="16900" y="31128"/>
                      <a:pt x="16880" y="31148"/>
                    </a:cubicBezTo>
                    <a:lnTo>
                      <a:pt x="16559" y="31530"/>
                    </a:lnTo>
                    <a:cubicBezTo>
                      <a:pt x="16519" y="31570"/>
                      <a:pt x="16498" y="31590"/>
                      <a:pt x="16458" y="31630"/>
                    </a:cubicBezTo>
                    <a:lnTo>
                      <a:pt x="16157" y="31972"/>
                    </a:lnTo>
                    <a:lnTo>
                      <a:pt x="16117" y="32012"/>
                    </a:lnTo>
                    <a:lnTo>
                      <a:pt x="15755" y="32394"/>
                    </a:lnTo>
                    <a:lnTo>
                      <a:pt x="15675" y="32474"/>
                    </a:lnTo>
                    <a:cubicBezTo>
                      <a:pt x="15574" y="32595"/>
                      <a:pt x="15474" y="32695"/>
                      <a:pt x="15353" y="32796"/>
                    </a:cubicBezTo>
                    <a:lnTo>
                      <a:pt x="15293" y="32856"/>
                    </a:lnTo>
                    <a:cubicBezTo>
                      <a:pt x="15172" y="32976"/>
                      <a:pt x="15072" y="33097"/>
                      <a:pt x="14951" y="33197"/>
                    </a:cubicBezTo>
                    <a:lnTo>
                      <a:pt x="14851" y="33298"/>
                    </a:lnTo>
                    <a:lnTo>
                      <a:pt x="14549" y="33579"/>
                    </a:lnTo>
                    <a:lnTo>
                      <a:pt x="14489" y="33640"/>
                    </a:lnTo>
                    <a:lnTo>
                      <a:pt x="14127" y="33981"/>
                    </a:lnTo>
                    <a:lnTo>
                      <a:pt x="14027" y="34041"/>
                    </a:lnTo>
                    <a:lnTo>
                      <a:pt x="13725" y="34323"/>
                    </a:lnTo>
                    <a:lnTo>
                      <a:pt x="13665" y="34383"/>
                    </a:lnTo>
                    <a:lnTo>
                      <a:pt x="13283" y="34725"/>
                    </a:lnTo>
                    <a:lnTo>
                      <a:pt x="13203" y="34785"/>
                    </a:lnTo>
                    <a:lnTo>
                      <a:pt x="12901" y="35026"/>
                    </a:lnTo>
                    <a:lnTo>
                      <a:pt x="12841" y="35107"/>
                    </a:lnTo>
                    <a:cubicBezTo>
                      <a:pt x="12721" y="35187"/>
                      <a:pt x="12600" y="35287"/>
                      <a:pt x="12479" y="35388"/>
                    </a:cubicBezTo>
                    <a:lnTo>
                      <a:pt x="12419" y="35448"/>
                    </a:lnTo>
                    <a:lnTo>
                      <a:pt x="12138" y="35669"/>
                    </a:lnTo>
                    <a:lnTo>
                      <a:pt x="12058" y="35729"/>
                    </a:lnTo>
                    <a:lnTo>
                      <a:pt x="11716" y="35991"/>
                    </a:lnTo>
                    <a:lnTo>
                      <a:pt x="11656" y="36031"/>
                    </a:lnTo>
                    <a:lnTo>
                      <a:pt x="11394" y="36232"/>
                    </a:lnTo>
                    <a:lnTo>
                      <a:pt x="11314" y="36292"/>
                    </a:lnTo>
                    <a:lnTo>
                      <a:pt x="11013" y="36533"/>
                    </a:lnTo>
                    <a:lnTo>
                      <a:pt x="10952" y="36573"/>
                    </a:lnTo>
                    <a:lnTo>
                      <a:pt x="10711" y="36754"/>
                    </a:lnTo>
                    <a:lnTo>
                      <a:pt x="10631" y="36815"/>
                    </a:lnTo>
                    <a:lnTo>
                      <a:pt x="10349" y="37016"/>
                    </a:lnTo>
                    <a:lnTo>
                      <a:pt x="10309" y="37036"/>
                    </a:lnTo>
                    <a:lnTo>
                      <a:pt x="10088" y="37196"/>
                    </a:lnTo>
                    <a:lnTo>
                      <a:pt x="10008" y="37257"/>
                    </a:lnTo>
                    <a:lnTo>
                      <a:pt x="9767" y="37417"/>
                    </a:lnTo>
                    <a:lnTo>
                      <a:pt x="9726" y="37438"/>
                    </a:lnTo>
                    <a:lnTo>
                      <a:pt x="9526" y="37578"/>
                    </a:lnTo>
                    <a:lnTo>
                      <a:pt x="9485" y="37618"/>
                    </a:lnTo>
                    <a:lnTo>
                      <a:pt x="9264" y="37759"/>
                    </a:lnTo>
                    <a:lnTo>
                      <a:pt x="9244" y="37779"/>
                    </a:lnTo>
                    <a:lnTo>
                      <a:pt x="9083" y="37880"/>
                    </a:lnTo>
                    <a:lnTo>
                      <a:pt x="9043" y="37920"/>
                    </a:lnTo>
                    <a:lnTo>
                      <a:pt x="8883" y="38020"/>
                    </a:lnTo>
                    <a:lnTo>
                      <a:pt x="8862" y="38020"/>
                    </a:lnTo>
                    <a:lnTo>
                      <a:pt x="8742" y="38101"/>
                    </a:lnTo>
                    <a:lnTo>
                      <a:pt x="8702" y="38121"/>
                    </a:lnTo>
                    <a:lnTo>
                      <a:pt x="8601" y="38181"/>
                    </a:lnTo>
                    <a:lnTo>
                      <a:pt x="8581" y="38181"/>
                    </a:lnTo>
                    <a:lnTo>
                      <a:pt x="8501" y="38241"/>
                    </a:lnTo>
                    <a:lnTo>
                      <a:pt x="8440" y="38281"/>
                    </a:lnTo>
                    <a:lnTo>
                      <a:pt x="9867" y="37478"/>
                    </a:lnTo>
                    <a:lnTo>
                      <a:pt x="9907" y="37458"/>
                    </a:lnTo>
                    <a:lnTo>
                      <a:pt x="9927" y="37458"/>
                    </a:lnTo>
                    <a:lnTo>
                      <a:pt x="10008" y="37397"/>
                    </a:lnTo>
                    <a:lnTo>
                      <a:pt x="10128" y="37337"/>
                    </a:lnTo>
                    <a:lnTo>
                      <a:pt x="10148" y="37317"/>
                    </a:lnTo>
                    <a:lnTo>
                      <a:pt x="10289" y="37237"/>
                    </a:lnTo>
                    <a:lnTo>
                      <a:pt x="10450" y="37116"/>
                    </a:lnTo>
                    <a:lnTo>
                      <a:pt x="10490" y="37096"/>
                    </a:lnTo>
                    <a:lnTo>
                      <a:pt x="10651" y="36975"/>
                    </a:lnTo>
                    <a:lnTo>
                      <a:pt x="10671" y="36975"/>
                    </a:lnTo>
                    <a:lnTo>
                      <a:pt x="10872" y="36835"/>
                    </a:lnTo>
                    <a:lnTo>
                      <a:pt x="10932" y="36794"/>
                    </a:lnTo>
                    <a:lnTo>
                      <a:pt x="11133" y="36654"/>
                    </a:lnTo>
                    <a:lnTo>
                      <a:pt x="11173" y="36634"/>
                    </a:lnTo>
                    <a:lnTo>
                      <a:pt x="11414" y="36453"/>
                    </a:lnTo>
                    <a:lnTo>
                      <a:pt x="11495" y="36413"/>
                    </a:lnTo>
                    <a:lnTo>
                      <a:pt x="11716" y="36252"/>
                    </a:lnTo>
                    <a:lnTo>
                      <a:pt x="11756" y="36212"/>
                    </a:lnTo>
                    <a:lnTo>
                      <a:pt x="12037" y="36011"/>
                    </a:lnTo>
                    <a:lnTo>
                      <a:pt x="12098" y="35971"/>
                    </a:lnTo>
                    <a:lnTo>
                      <a:pt x="12359" y="35790"/>
                    </a:lnTo>
                    <a:lnTo>
                      <a:pt x="12419" y="35729"/>
                    </a:lnTo>
                    <a:cubicBezTo>
                      <a:pt x="12520" y="35669"/>
                      <a:pt x="12620" y="35589"/>
                      <a:pt x="12721" y="35508"/>
                    </a:cubicBezTo>
                    <a:lnTo>
                      <a:pt x="12801" y="35448"/>
                    </a:lnTo>
                    <a:cubicBezTo>
                      <a:pt x="12881" y="35388"/>
                      <a:pt x="12962" y="35307"/>
                      <a:pt x="13062" y="35247"/>
                    </a:cubicBezTo>
                    <a:lnTo>
                      <a:pt x="13123" y="35187"/>
                    </a:lnTo>
                    <a:lnTo>
                      <a:pt x="13464" y="34946"/>
                    </a:lnTo>
                    <a:lnTo>
                      <a:pt x="13524" y="34885"/>
                    </a:lnTo>
                    <a:lnTo>
                      <a:pt x="13826" y="34644"/>
                    </a:lnTo>
                    <a:lnTo>
                      <a:pt x="13886" y="34604"/>
                    </a:lnTo>
                    <a:lnTo>
                      <a:pt x="14228" y="34303"/>
                    </a:lnTo>
                    <a:lnTo>
                      <a:pt x="14308" y="34242"/>
                    </a:lnTo>
                    <a:lnTo>
                      <a:pt x="14610" y="34001"/>
                    </a:lnTo>
                    <a:lnTo>
                      <a:pt x="14690" y="33921"/>
                    </a:lnTo>
                    <a:lnTo>
                      <a:pt x="15032" y="33619"/>
                    </a:lnTo>
                    <a:lnTo>
                      <a:pt x="15112" y="33559"/>
                    </a:lnTo>
                    <a:lnTo>
                      <a:pt x="15413" y="33278"/>
                    </a:lnTo>
                    <a:lnTo>
                      <a:pt x="15494" y="33218"/>
                    </a:lnTo>
                    <a:lnTo>
                      <a:pt x="15855" y="32876"/>
                    </a:lnTo>
                    <a:lnTo>
                      <a:pt x="15936" y="32816"/>
                    </a:lnTo>
                    <a:lnTo>
                      <a:pt x="16237" y="32514"/>
                    </a:lnTo>
                    <a:lnTo>
                      <a:pt x="16318" y="32434"/>
                    </a:lnTo>
                    <a:cubicBezTo>
                      <a:pt x="16438" y="32333"/>
                      <a:pt x="16579" y="32213"/>
                      <a:pt x="16679" y="32092"/>
                    </a:cubicBezTo>
                    <a:lnTo>
                      <a:pt x="16740" y="32032"/>
                    </a:lnTo>
                    <a:lnTo>
                      <a:pt x="17061" y="31710"/>
                    </a:lnTo>
                    <a:lnTo>
                      <a:pt x="17142" y="31630"/>
                    </a:lnTo>
                    <a:lnTo>
                      <a:pt x="17483" y="31248"/>
                    </a:lnTo>
                    <a:lnTo>
                      <a:pt x="17543" y="31208"/>
                    </a:lnTo>
                    <a:cubicBezTo>
                      <a:pt x="17644" y="31088"/>
                      <a:pt x="17744" y="30987"/>
                      <a:pt x="17845" y="30866"/>
                    </a:cubicBezTo>
                    <a:lnTo>
                      <a:pt x="17925" y="30766"/>
                    </a:lnTo>
                    <a:cubicBezTo>
                      <a:pt x="18046" y="30645"/>
                      <a:pt x="18166" y="30525"/>
                      <a:pt x="18267" y="30384"/>
                    </a:cubicBezTo>
                    <a:cubicBezTo>
                      <a:pt x="18287" y="30364"/>
                      <a:pt x="18307" y="30344"/>
                      <a:pt x="18307" y="30324"/>
                    </a:cubicBezTo>
                    <a:cubicBezTo>
                      <a:pt x="18408" y="30223"/>
                      <a:pt x="18508" y="30103"/>
                      <a:pt x="18608" y="29982"/>
                    </a:cubicBezTo>
                    <a:lnTo>
                      <a:pt x="18689" y="29882"/>
                    </a:lnTo>
                    <a:lnTo>
                      <a:pt x="19010" y="29460"/>
                    </a:lnTo>
                    <a:lnTo>
                      <a:pt x="19030" y="29440"/>
                    </a:lnTo>
                    <a:cubicBezTo>
                      <a:pt x="19131" y="29299"/>
                      <a:pt x="19231" y="29179"/>
                      <a:pt x="19332" y="29058"/>
                    </a:cubicBezTo>
                    <a:lnTo>
                      <a:pt x="19412" y="28937"/>
                    </a:lnTo>
                    <a:lnTo>
                      <a:pt x="19694" y="28515"/>
                    </a:lnTo>
                    <a:lnTo>
                      <a:pt x="19694" y="28495"/>
                    </a:lnTo>
                    <a:cubicBezTo>
                      <a:pt x="19794" y="28375"/>
                      <a:pt x="19874" y="28234"/>
                      <a:pt x="19975" y="28093"/>
                    </a:cubicBezTo>
                    <a:lnTo>
                      <a:pt x="20015" y="28033"/>
                    </a:lnTo>
                    <a:lnTo>
                      <a:pt x="20055" y="27973"/>
                    </a:lnTo>
                    <a:lnTo>
                      <a:pt x="20196" y="27752"/>
                    </a:lnTo>
                    <a:cubicBezTo>
                      <a:pt x="20216" y="27691"/>
                      <a:pt x="20236" y="27651"/>
                      <a:pt x="20276" y="27611"/>
                    </a:cubicBezTo>
                    <a:cubicBezTo>
                      <a:pt x="20317" y="27531"/>
                      <a:pt x="20377" y="27430"/>
                      <a:pt x="20417" y="27350"/>
                    </a:cubicBezTo>
                    <a:lnTo>
                      <a:pt x="20477" y="27249"/>
                    </a:lnTo>
                    <a:cubicBezTo>
                      <a:pt x="20558" y="27129"/>
                      <a:pt x="20618" y="26988"/>
                      <a:pt x="20678" y="26888"/>
                    </a:cubicBezTo>
                    <a:lnTo>
                      <a:pt x="20718" y="26827"/>
                    </a:lnTo>
                    <a:cubicBezTo>
                      <a:pt x="20759" y="26727"/>
                      <a:pt x="20819" y="26626"/>
                      <a:pt x="20859" y="26506"/>
                    </a:cubicBezTo>
                    <a:lnTo>
                      <a:pt x="20919" y="26426"/>
                    </a:lnTo>
                    <a:lnTo>
                      <a:pt x="20939" y="26365"/>
                    </a:lnTo>
                    <a:cubicBezTo>
                      <a:pt x="21000" y="26245"/>
                      <a:pt x="21060" y="26124"/>
                      <a:pt x="21100" y="26004"/>
                    </a:cubicBezTo>
                    <a:cubicBezTo>
                      <a:pt x="21120" y="25963"/>
                      <a:pt x="21140" y="25923"/>
                      <a:pt x="21161" y="25883"/>
                    </a:cubicBezTo>
                    <a:cubicBezTo>
                      <a:pt x="21221" y="25742"/>
                      <a:pt x="21281" y="25602"/>
                      <a:pt x="21321" y="25461"/>
                    </a:cubicBezTo>
                    <a:lnTo>
                      <a:pt x="21321" y="25441"/>
                    </a:lnTo>
                    <a:lnTo>
                      <a:pt x="21361" y="25320"/>
                    </a:lnTo>
                    <a:lnTo>
                      <a:pt x="21442" y="25099"/>
                    </a:lnTo>
                    <a:cubicBezTo>
                      <a:pt x="21462" y="25039"/>
                      <a:pt x="21482" y="24999"/>
                      <a:pt x="21502" y="24938"/>
                    </a:cubicBezTo>
                    <a:cubicBezTo>
                      <a:pt x="21522" y="24898"/>
                      <a:pt x="21542" y="24798"/>
                      <a:pt x="21562" y="24738"/>
                    </a:cubicBezTo>
                    <a:lnTo>
                      <a:pt x="21562" y="24697"/>
                    </a:lnTo>
                    <a:cubicBezTo>
                      <a:pt x="21562" y="24677"/>
                      <a:pt x="21583" y="24657"/>
                      <a:pt x="21583" y="24637"/>
                    </a:cubicBezTo>
                    <a:cubicBezTo>
                      <a:pt x="21623" y="24516"/>
                      <a:pt x="21643" y="24396"/>
                      <a:pt x="21683" y="24255"/>
                    </a:cubicBezTo>
                    <a:cubicBezTo>
                      <a:pt x="21683" y="24215"/>
                      <a:pt x="21703" y="24195"/>
                      <a:pt x="21703" y="24175"/>
                    </a:cubicBezTo>
                    <a:lnTo>
                      <a:pt x="21703" y="24135"/>
                    </a:lnTo>
                    <a:cubicBezTo>
                      <a:pt x="21743" y="23994"/>
                      <a:pt x="21763" y="23853"/>
                      <a:pt x="21783" y="23713"/>
                    </a:cubicBezTo>
                    <a:lnTo>
                      <a:pt x="21783" y="23632"/>
                    </a:lnTo>
                    <a:cubicBezTo>
                      <a:pt x="21804" y="23532"/>
                      <a:pt x="21824" y="23431"/>
                      <a:pt x="21844" y="23331"/>
                    </a:cubicBezTo>
                    <a:cubicBezTo>
                      <a:pt x="21824" y="23331"/>
                      <a:pt x="21824" y="23311"/>
                      <a:pt x="21844" y="23291"/>
                    </a:cubicBezTo>
                    <a:cubicBezTo>
                      <a:pt x="21844" y="23251"/>
                      <a:pt x="21844" y="23190"/>
                      <a:pt x="21864" y="23130"/>
                    </a:cubicBezTo>
                    <a:cubicBezTo>
                      <a:pt x="21884" y="23070"/>
                      <a:pt x="21864" y="23050"/>
                      <a:pt x="21864" y="23009"/>
                    </a:cubicBezTo>
                    <a:cubicBezTo>
                      <a:pt x="21884" y="22969"/>
                      <a:pt x="21864" y="22989"/>
                      <a:pt x="21864" y="22969"/>
                    </a:cubicBezTo>
                    <a:cubicBezTo>
                      <a:pt x="21864" y="22889"/>
                      <a:pt x="21864" y="22829"/>
                      <a:pt x="21884" y="22748"/>
                    </a:cubicBezTo>
                    <a:lnTo>
                      <a:pt x="21884" y="22668"/>
                    </a:lnTo>
                    <a:lnTo>
                      <a:pt x="21884" y="22326"/>
                    </a:lnTo>
                    <a:cubicBezTo>
                      <a:pt x="21924" y="22125"/>
                      <a:pt x="21944" y="21944"/>
                      <a:pt x="21944" y="21763"/>
                    </a:cubicBezTo>
                    <a:lnTo>
                      <a:pt x="21944" y="21663"/>
                    </a:lnTo>
                    <a:lnTo>
                      <a:pt x="21944" y="21442"/>
                    </a:lnTo>
                    <a:lnTo>
                      <a:pt x="21944" y="21181"/>
                    </a:lnTo>
                    <a:cubicBezTo>
                      <a:pt x="21944" y="21100"/>
                      <a:pt x="21944" y="21060"/>
                      <a:pt x="21924" y="21000"/>
                    </a:cubicBezTo>
                    <a:cubicBezTo>
                      <a:pt x="21904" y="20920"/>
                      <a:pt x="21924" y="20839"/>
                      <a:pt x="21904" y="20759"/>
                    </a:cubicBezTo>
                    <a:cubicBezTo>
                      <a:pt x="21884" y="20678"/>
                      <a:pt x="21904" y="20658"/>
                      <a:pt x="21884" y="20598"/>
                    </a:cubicBezTo>
                    <a:cubicBezTo>
                      <a:pt x="21884" y="20498"/>
                      <a:pt x="21864" y="20377"/>
                      <a:pt x="21844" y="20276"/>
                    </a:cubicBezTo>
                    <a:cubicBezTo>
                      <a:pt x="21844" y="20216"/>
                      <a:pt x="21844" y="20136"/>
                      <a:pt x="21824" y="20076"/>
                    </a:cubicBezTo>
                    <a:lnTo>
                      <a:pt x="21824" y="20015"/>
                    </a:lnTo>
                    <a:cubicBezTo>
                      <a:pt x="21804" y="19814"/>
                      <a:pt x="21783" y="19613"/>
                      <a:pt x="21743" y="19412"/>
                    </a:cubicBezTo>
                    <a:cubicBezTo>
                      <a:pt x="21743" y="19392"/>
                      <a:pt x="21743" y="19372"/>
                      <a:pt x="21743" y="19352"/>
                    </a:cubicBezTo>
                    <a:cubicBezTo>
                      <a:pt x="21723" y="19171"/>
                      <a:pt x="21683" y="18990"/>
                      <a:pt x="21643" y="18810"/>
                    </a:cubicBezTo>
                    <a:cubicBezTo>
                      <a:pt x="21643" y="18769"/>
                      <a:pt x="21643" y="18749"/>
                      <a:pt x="21643" y="18729"/>
                    </a:cubicBezTo>
                    <a:cubicBezTo>
                      <a:pt x="21623" y="18629"/>
                      <a:pt x="21603" y="18548"/>
                      <a:pt x="21583" y="18468"/>
                    </a:cubicBezTo>
                    <a:cubicBezTo>
                      <a:pt x="21562" y="18388"/>
                      <a:pt x="21542" y="18267"/>
                      <a:pt x="21522" y="18167"/>
                    </a:cubicBezTo>
                    <a:cubicBezTo>
                      <a:pt x="21522" y="18106"/>
                      <a:pt x="21502" y="18066"/>
                      <a:pt x="21482" y="18026"/>
                    </a:cubicBezTo>
                    <a:lnTo>
                      <a:pt x="21422" y="17724"/>
                    </a:lnTo>
                    <a:cubicBezTo>
                      <a:pt x="21402" y="17664"/>
                      <a:pt x="21382" y="17584"/>
                      <a:pt x="21361" y="17483"/>
                    </a:cubicBezTo>
                    <a:cubicBezTo>
                      <a:pt x="21341" y="17383"/>
                      <a:pt x="21321" y="17363"/>
                      <a:pt x="21321" y="17302"/>
                    </a:cubicBezTo>
                    <a:lnTo>
                      <a:pt x="21221" y="16981"/>
                    </a:lnTo>
                    <a:cubicBezTo>
                      <a:pt x="21201" y="16901"/>
                      <a:pt x="21181" y="16840"/>
                      <a:pt x="21161" y="16760"/>
                    </a:cubicBezTo>
                    <a:cubicBezTo>
                      <a:pt x="21140" y="16700"/>
                      <a:pt x="21120" y="16639"/>
                      <a:pt x="21120" y="16579"/>
                    </a:cubicBezTo>
                    <a:lnTo>
                      <a:pt x="21000" y="16197"/>
                    </a:lnTo>
                    <a:cubicBezTo>
                      <a:pt x="20980" y="16137"/>
                      <a:pt x="20960" y="16077"/>
                      <a:pt x="20939" y="16016"/>
                    </a:cubicBezTo>
                    <a:cubicBezTo>
                      <a:pt x="20919" y="15956"/>
                      <a:pt x="20899" y="15896"/>
                      <a:pt x="20879" y="15835"/>
                    </a:cubicBezTo>
                    <a:cubicBezTo>
                      <a:pt x="20839" y="15695"/>
                      <a:pt x="20779" y="15554"/>
                      <a:pt x="20739" y="15414"/>
                    </a:cubicBezTo>
                    <a:cubicBezTo>
                      <a:pt x="20718" y="15353"/>
                      <a:pt x="20698" y="15273"/>
                      <a:pt x="20678" y="15213"/>
                    </a:cubicBezTo>
                    <a:lnTo>
                      <a:pt x="20618" y="15092"/>
                    </a:lnTo>
                    <a:cubicBezTo>
                      <a:pt x="20538" y="14871"/>
                      <a:pt x="20457" y="14670"/>
                      <a:pt x="20377" y="14449"/>
                    </a:cubicBezTo>
                    <a:cubicBezTo>
                      <a:pt x="20357" y="14389"/>
                      <a:pt x="20337" y="14328"/>
                      <a:pt x="20317" y="14288"/>
                    </a:cubicBezTo>
                    <a:lnTo>
                      <a:pt x="20296" y="14228"/>
                    </a:lnTo>
                    <a:cubicBezTo>
                      <a:pt x="20176" y="13906"/>
                      <a:pt x="20055" y="13605"/>
                      <a:pt x="19895" y="13283"/>
                    </a:cubicBezTo>
                    <a:lnTo>
                      <a:pt x="19854" y="13203"/>
                    </a:lnTo>
                    <a:cubicBezTo>
                      <a:pt x="19814" y="13103"/>
                      <a:pt x="19774" y="13002"/>
                      <a:pt x="19734" y="12922"/>
                    </a:cubicBezTo>
                    <a:cubicBezTo>
                      <a:pt x="19694" y="12821"/>
                      <a:pt x="19633" y="12701"/>
                      <a:pt x="19593" y="12600"/>
                    </a:cubicBezTo>
                    <a:lnTo>
                      <a:pt x="19392" y="12198"/>
                    </a:lnTo>
                    <a:cubicBezTo>
                      <a:pt x="19332" y="12098"/>
                      <a:pt x="19292" y="11977"/>
                      <a:pt x="19231" y="11877"/>
                    </a:cubicBezTo>
                    <a:lnTo>
                      <a:pt x="19191" y="11817"/>
                    </a:lnTo>
                    <a:cubicBezTo>
                      <a:pt x="19151" y="11696"/>
                      <a:pt x="19071" y="11595"/>
                      <a:pt x="19010" y="11475"/>
                    </a:cubicBezTo>
                    <a:lnTo>
                      <a:pt x="18870" y="11194"/>
                    </a:lnTo>
                    <a:lnTo>
                      <a:pt x="18608" y="10751"/>
                    </a:lnTo>
                    <a:lnTo>
                      <a:pt x="18468" y="10490"/>
                    </a:lnTo>
                    <a:cubicBezTo>
                      <a:pt x="18367" y="10309"/>
                      <a:pt x="18267" y="10149"/>
                      <a:pt x="18146" y="9968"/>
                    </a:cubicBezTo>
                    <a:cubicBezTo>
                      <a:pt x="18126" y="9908"/>
                      <a:pt x="18106" y="9867"/>
                      <a:pt x="18066" y="9827"/>
                    </a:cubicBezTo>
                    <a:cubicBezTo>
                      <a:pt x="17925" y="9586"/>
                      <a:pt x="17785" y="9365"/>
                      <a:pt x="17644" y="9144"/>
                    </a:cubicBezTo>
                    <a:cubicBezTo>
                      <a:pt x="17604" y="9084"/>
                      <a:pt x="17564" y="9043"/>
                      <a:pt x="17523" y="8963"/>
                    </a:cubicBezTo>
                    <a:cubicBezTo>
                      <a:pt x="17423" y="8822"/>
                      <a:pt x="17322" y="8662"/>
                      <a:pt x="17202" y="8501"/>
                    </a:cubicBezTo>
                    <a:lnTo>
                      <a:pt x="17041" y="8240"/>
                    </a:lnTo>
                    <a:cubicBezTo>
                      <a:pt x="16941" y="8119"/>
                      <a:pt x="16840" y="7978"/>
                      <a:pt x="16740" y="7858"/>
                    </a:cubicBezTo>
                    <a:lnTo>
                      <a:pt x="16559" y="7597"/>
                    </a:lnTo>
                    <a:cubicBezTo>
                      <a:pt x="16458" y="7476"/>
                      <a:pt x="16378" y="7355"/>
                      <a:pt x="16277" y="7235"/>
                    </a:cubicBezTo>
                    <a:cubicBezTo>
                      <a:pt x="16177" y="7114"/>
                      <a:pt x="16137" y="7054"/>
                      <a:pt x="16056" y="6994"/>
                    </a:cubicBezTo>
                    <a:cubicBezTo>
                      <a:pt x="15996" y="6913"/>
                      <a:pt x="15936" y="6813"/>
                      <a:pt x="15855" y="6733"/>
                    </a:cubicBezTo>
                    <a:lnTo>
                      <a:pt x="15795" y="6652"/>
                    </a:lnTo>
                    <a:lnTo>
                      <a:pt x="15554" y="6371"/>
                    </a:lnTo>
                    <a:cubicBezTo>
                      <a:pt x="15474" y="6270"/>
                      <a:pt x="15373" y="6170"/>
                      <a:pt x="15293" y="6049"/>
                    </a:cubicBezTo>
                    <a:lnTo>
                      <a:pt x="15052" y="5788"/>
                    </a:lnTo>
                    <a:lnTo>
                      <a:pt x="14871" y="5587"/>
                    </a:lnTo>
                    <a:lnTo>
                      <a:pt x="14790" y="5507"/>
                    </a:lnTo>
                    <a:cubicBezTo>
                      <a:pt x="14569" y="5266"/>
                      <a:pt x="14348" y="5024"/>
                      <a:pt x="14107" y="4803"/>
                    </a:cubicBezTo>
                    <a:lnTo>
                      <a:pt x="14087" y="4783"/>
                    </a:lnTo>
                    <a:cubicBezTo>
                      <a:pt x="14067" y="4743"/>
                      <a:pt x="14027" y="4703"/>
                      <a:pt x="13987" y="4683"/>
                    </a:cubicBezTo>
                    <a:cubicBezTo>
                      <a:pt x="13826" y="4522"/>
                      <a:pt x="13665" y="4361"/>
                      <a:pt x="13484" y="4201"/>
                    </a:cubicBezTo>
                    <a:lnTo>
                      <a:pt x="13404" y="4140"/>
                    </a:lnTo>
                    <a:lnTo>
                      <a:pt x="13243" y="3980"/>
                    </a:lnTo>
                    <a:cubicBezTo>
                      <a:pt x="13123" y="3879"/>
                      <a:pt x="13002" y="3779"/>
                      <a:pt x="12881" y="3678"/>
                    </a:cubicBezTo>
                    <a:lnTo>
                      <a:pt x="12781" y="3578"/>
                    </a:lnTo>
                    <a:lnTo>
                      <a:pt x="12600" y="3437"/>
                    </a:lnTo>
                    <a:lnTo>
                      <a:pt x="12319" y="3196"/>
                    </a:lnTo>
                    <a:lnTo>
                      <a:pt x="12218" y="3115"/>
                    </a:lnTo>
                    <a:lnTo>
                      <a:pt x="11997" y="2955"/>
                    </a:lnTo>
                    <a:cubicBezTo>
                      <a:pt x="11917" y="2894"/>
                      <a:pt x="11836" y="2814"/>
                      <a:pt x="11756" y="2754"/>
                    </a:cubicBezTo>
                    <a:lnTo>
                      <a:pt x="11676" y="2693"/>
                    </a:lnTo>
                    <a:lnTo>
                      <a:pt x="11374" y="2492"/>
                    </a:lnTo>
                    <a:lnTo>
                      <a:pt x="11173" y="2352"/>
                    </a:lnTo>
                    <a:lnTo>
                      <a:pt x="11133" y="2312"/>
                    </a:lnTo>
                    <a:cubicBezTo>
                      <a:pt x="10972" y="2211"/>
                      <a:pt x="10792" y="2091"/>
                      <a:pt x="10611" y="1990"/>
                    </a:cubicBezTo>
                    <a:lnTo>
                      <a:pt x="10570" y="1950"/>
                    </a:lnTo>
                    <a:cubicBezTo>
                      <a:pt x="10430" y="1849"/>
                      <a:pt x="10269" y="1769"/>
                      <a:pt x="10108" y="1669"/>
                    </a:cubicBezTo>
                    <a:lnTo>
                      <a:pt x="9988" y="1608"/>
                    </a:lnTo>
                    <a:lnTo>
                      <a:pt x="9606" y="1387"/>
                    </a:lnTo>
                    <a:lnTo>
                      <a:pt x="9465" y="1307"/>
                    </a:lnTo>
                    <a:lnTo>
                      <a:pt x="9264" y="1206"/>
                    </a:lnTo>
                    <a:lnTo>
                      <a:pt x="9124" y="1126"/>
                    </a:lnTo>
                    <a:lnTo>
                      <a:pt x="8862" y="1026"/>
                    </a:lnTo>
                    <a:lnTo>
                      <a:pt x="8702" y="945"/>
                    </a:lnTo>
                    <a:lnTo>
                      <a:pt x="8621" y="905"/>
                    </a:lnTo>
                    <a:cubicBezTo>
                      <a:pt x="8461" y="825"/>
                      <a:pt x="8300" y="764"/>
                      <a:pt x="8139" y="704"/>
                    </a:cubicBezTo>
                    <a:cubicBezTo>
                      <a:pt x="7978" y="644"/>
                      <a:pt x="7817" y="583"/>
                      <a:pt x="7657" y="523"/>
                    </a:cubicBezTo>
                    <a:lnTo>
                      <a:pt x="7596" y="503"/>
                    </a:lnTo>
                    <a:lnTo>
                      <a:pt x="7416" y="443"/>
                    </a:lnTo>
                    <a:lnTo>
                      <a:pt x="7174" y="362"/>
                    </a:lnTo>
                    <a:lnTo>
                      <a:pt x="7054" y="322"/>
                    </a:lnTo>
                    <a:lnTo>
                      <a:pt x="6833" y="262"/>
                    </a:lnTo>
                    <a:lnTo>
                      <a:pt x="6672" y="222"/>
                    </a:lnTo>
                    <a:lnTo>
                      <a:pt x="6511" y="182"/>
                    </a:lnTo>
                    <a:lnTo>
                      <a:pt x="6290" y="141"/>
                    </a:lnTo>
                    <a:lnTo>
                      <a:pt x="6190" y="121"/>
                    </a:lnTo>
                    <a:lnTo>
                      <a:pt x="5989" y="81"/>
                    </a:lnTo>
                    <a:lnTo>
                      <a:pt x="5728" y="41"/>
                    </a:lnTo>
                    <a:lnTo>
                      <a:pt x="5647" y="41"/>
                    </a:lnTo>
                    <a:cubicBezTo>
                      <a:pt x="5587" y="41"/>
                      <a:pt x="5527" y="21"/>
                      <a:pt x="5446" y="21"/>
                    </a:cubicBezTo>
                    <a:lnTo>
                      <a:pt x="5205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00" name="Google Shape;500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498075" y="83250"/>
            <a:ext cx="4680250" cy="384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6"/>
          <p:cNvGrpSpPr/>
          <p:nvPr/>
        </p:nvGrpSpPr>
        <p:grpSpPr>
          <a:xfrm>
            <a:off x="3626246" y="3152340"/>
            <a:ext cx="2883899" cy="1717524"/>
            <a:chOff x="3239193" y="2608510"/>
            <a:chExt cx="2531957" cy="1507923"/>
          </a:xfrm>
        </p:grpSpPr>
        <p:sp>
          <p:nvSpPr>
            <p:cNvPr id="502" name="Google Shape;502;p16"/>
            <p:cNvSpPr/>
            <p:nvPr/>
          </p:nvSpPr>
          <p:spPr>
            <a:xfrm>
              <a:off x="3249408" y="2666684"/>
              <a:ext cx="2511260" cy="1449749"/>
            </a:xfrm>
            <a:custGeom>
              <a:rect b="b" l="l" r="r" t="t"/>
              <a:pathLst>
                <a:path extrusionOk="0" h="108433" w="187828">
                  <a:moveTo>
                    <a:pt x="124669" y="0"/>
                  </a:moveTo>
                  <a:cubicBezTo>
                    <a:pt x="122604" y="0"/>
                    <a:pt x="120540" y="452"/>
                    <a:pt x="118962" y="1357"/>
                  </a:cubicBezTo>
                  <a:lnTo>
                    <a:pt x="2371" y="68674"/>
                  </a:lnTo>
                  <a:cubicBezTo>
                    <a:pt x="1990" y="68895"/>
                    <a:pt x="1628" y="69157"/>
                    <a:pt x="1286" y="69458"/>
                  </a:cubicBezTo>
                  <a:lnTo>
                    <a:pt x="20" y="68112"/>
                  </a:lnTo>
                  <a:lnTo>
                    <a:pt x="20" y="71950"/>
                  </a:lnTo>
                  <a:cubicBezTo>
                    <a:pt x="0" y="73156"/>
                    <a:pt x="764" y="74361"/>
                    <a:pt x="2371" y="75266"/>
                  </a:cubicBezTo>
                  <a:lnTo>
                    <a:pt x="57472" y="107076"/>
                  </a:lnTo>
                  <a:cubicBezTo>
                    <a:pt x="59039" y="107980"/>
                    <a:pt x="61099" y="108432"/>
                    <a:pt x="63161" y="108432"/>
                  </a:cubicBezTo>
                  <a:cubicBezTo>
                    <a:pt x="65223" y="108432"/>
                    <a:pt x="67288" y="107980"/>
                    <a:pt x="68866" y="107076"/>
                  </a:cubicBezTo>
                  <a:lnTo>
                    <a:pt x="185456" y="39758"/>
                  </a:lnTo>
                  <a:cubicBezTo>
                    <a:pt x="187044" y="38834"/>
                    <a:pt x="187828" y="37648"/>
                    <a:pt x="187828" y="36462"/>
                  </a:cubicBezTo>
                  <a:lnTo>
                    <a:pt x="187828" y="32564"/>
                  </a:lnTo>
                  <a:lnTo>
                    <a:pt x="186341" y="33770"/>
                  </a:lnTo>
                  <a:cubicBezTo>
                    <a:pt x="186059" y="33549"/>
                    <a:pt x="185758" y="33348"/>
                    <a:pt x="185456" y="33167"/>
                  </a:cubicBezTo>
                  <a:lnTo>
                    <a:pt x="130376" y="1357"/>
                  </a:lnTo>
                  <a:cubicBezTo>
                    <a:pt x="128799" y="452"/>
                    <a:pt x="126734" y="0"/>
                    <a:pt x="124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239193" y="2608510"/>
              <a:ext cx="2531957" cy="1461836"/>
            </a:xfrm>
            <a:custGeom>
              <a:rect b="b" l="l" r="r" t="t"/>
              <a:pathLst>
                <a:path extrusionOk="0" h="109337" w="189376">
                  <a:moveTo>
                    <a:pt x="69630" y="107528"/>
                  </a:moveTo>
                  <a:cubicBezTo>
                    <a:pt x="66475" y="109337"/>
                    <a:pt x="61371" y="109337"/>
                    <a:pt x="58236" y="107528"/>
                  </a:cubicBezTo>
                  <a:lnTo>
                    <a:pt x="3135" y="75718"/>
                  </a:lnTo>
                  <a:cubicBezTo>
                    <a:pt x="1" y="73910"/>
                    <a:pt x="1" y="70956"/>
                    <a:pt x="3135" y="69147"/>
                  </a:cubicBezTo>
                  <a:lnTo>
                    <a:pt x="119726" y="1829"/>
                  </a:lnTo>
                  <a:cubicBezTo>
                    <a:pt x="122881" y="1"/>
                    <a:pt x="127985" y="1"/>
                    <a:pt x="131140" y="1829"/>
                  </a:cubicBezTo>
                  <a:lnTo>
                    <a:pt x="186220" y="33639"/>
                  </a:lnTo>
                  <a:cubicBezTo>
                    <a:pt x="189375" y="35448"/>
                    <a:pt x="189375" y="38402"/>
                    <a:pt x="186220" y="40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369765" y="2684012"/>
              <a:ext cx="2274036" cy="1312720"/>
            </a:xfrm>
            <a:custGeom>
              <a:rect b="b" l="l" r="r" t="t"/>
              <a:pathLst>
                <a:path extrusionOk="0" h="98184" w="170085">
                  <a:moveTo>
                    <a:pt x="60647" y="98184"/>
                  </a:moveTo>
                  <a:lnTo>
                    <a:pt x="1" y="63159"/>
                  </a:lnTo>
                  <a:lnTo>
                    <a:pt x="109418" y="0"/>
                  </a:lnTo>
                  <a:lnTo>
                    <a:pt x="170084" y="350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596788" y="2796588"/>
              <a:ext cx="1814617" cy="1087315"/>
            </a:xfrm>
            <a:custGeom>
              <a:rect b="b" l="l" r="r" t="t"/>
              <a:pathLst>
                <a:path extrusionOk="0" h="81325" w="135723">
                  <a:moveTo>
                    <a:pt x="70856" y="14709"/>
                  </a:moveTo>
                  <a:lnTo>
                    <a:pt x="86228" y="17603"/>
                  </a:lnTo>
                  <a:lnTo>
                    <a:pt x="88499" y="30605"/>
                  </a:lnTo>
                  <a:lnTo>
                    <a:pt x="92679" y="33840"/>
                  </a:lnTo>
                  <a:lnTo>
                    <a:pt x="76824" y="51403"/>
                  </a:lnTo>
                  <a:lnTo>
                    <a:pt x="42622" y="36613"/>
                  </a:lnTo>
                  <a:lnTo>
                    <a:pt x="66415" y="24355"/>
                  </a:lnTo>
                  <a:lnTo>
                    <a:pt x="70856" y="14709"/>
                  </a:lnTo>
                  <a:close/>
                  <a:moveTo>
                    <a:pt x="77588" y="0"/>
                  </a:moveTo>
                  <a:lnTo>
                    <a:pt x="76301" y="744"/>
                  </a:lnTo>
                  <a:lnTo>
                    <a:pt x="70333" y="13725"/>
                  </a:lnTo>
                  <a:lnTo>
                    <a:pt x="57915" y="11374"/>
                  </a:lnTo>
                  <a:lnTo>
                    <a:pt x="56769" y="12037"/>
                  </a:lnTo>
                  <a:lnTo>
                    <a:pt x="69972" y="14529"/>
                  </a:lnTo>
                  <a:lnTo>
                    <a:pt x="65752" y="23712"/>
                  </a:lnTo>
                  <a:lnTo>
                    <a:pt x="64265" y="24476"/>
                  </a:lnTo>
                  <a:lnTo>
                    <a:pt x="49173" y="20015"/>
                  </a:lnTo>
                  <a:lnTo>
                    <a:pt x="41437" y="24516"/>
                  </a:lnTo>
                  <a:lnTo>
                    <a:pt x="45536" y="27912"/>
                  </a:lnTo>
                  <a:lnTo>
                    <a:pt x="41718" y="30183"/>
                  </a:lnTo>
                  <a:lnTo>
                    <a:pt x="31409" y="26666"/>
                  </a:lnTo>
                  <a:lnTo>
                    <a:pt x="30405" y="27249"/>
                  </a:lnTo>
                  <a:lnTo>
                    <a:pt x="41798" y="31127"/>
                  </a:lnTo>
                  <a:lnTo>
                    <a:pt x="47043" y="28032"/>
                  </a:lnTo>
                  <a:lnTo>
                    <a:pt x="42944" y="24656"/>
                  </a:lnTo>
                  <a:lnTo>
                    <a:pt x="49294" y="20979"/>
                  </a:lnTo>
                  <a:lnTo>
                    <a:pt x="63159" y="25058"/>
                  </a:lnTo>
                  <a:lnTo>
                    <a:pt x="41598" y="36171"/>
                  </a:lnTo>
                  <a:lnTo>
                    <a:pt x="38583" y="34865"/>
                  </a:lnTo>
                  <a:lnTo>
                    <a:pt x="38503" y="34824"/>
                  </a:lnTo>
                  <a:lnTo>
                    <a:pt x="14510" y="36432"/>
                  </a:lnTo>
                  <a:lnTo>
                    <a:pt x="12801" y="37417"/>
                  </a:lnTo>
                  <a:lnTo>
                    <a:pt x="38342" y="35709"/>
                  </a:lnTo>
                  <a:lnTo>
                    <a:pt x="41055" y="36874"/>
                  </a:lnTo>
                  <a:lnTo>
                    <a:pt x="36534" y="47967"/>
                  </a:lnTo>
                  <a:lnTo>
                    <a:pt x="10350" y="48589"/>
                  </a:lnTo>
                  <a:lnTo>
                    <a:pt x="1" y="64565"/>
                  </a:lnTo>
                  <a:lnTo>
                    <a:pt x="765" y="65007"/>
                  </a:lnTo>
                  <a:lnTo>
                    <a:pt x="10832" y="49454"/>
                  </a:lnTo>
                  <a:lnTo>
                    <a:pt x="37136" y="48831"/>
                  </a:lnTo>
                  <a:lnTo>
                    <a:pt x="41859" y="37216"/>
                  </a:lnTo>
                  <a:lnTo>
                    <a:pt x="76020" y="51965"/>
                  </a:lnTo>
                  <a:lnTo>
                    <a:pt x="69268" y="55964"/>
                  </a:lnTo>
                  <a:lnTo>
                    <a:pt x="72222" y="65992"/>
                  </a:lnTo>
                  <a:lnTo>
                    <a:pt x="56588" y="74311"/>
                  </a:lnTo>
                  <a:lnTo>
                    <a:pt x="47606" y="71156"/>
                  </a:lnTo>
                  <a:lnTo>
                    <a:pt x="28154" y="80822"/>
                  </a:lnTo>
                  <a:lnTo>
                    <a:pt x="29038" y="81324"/>
                  </a:lnTo>
                  <a:lnTo>
                    <a:pt x="47666" y="72080"/>
                  </a:lnTo>
                  <a:lnTo>
                    <a:pt x="56669" y="75255"/>
                  </a:lnTo>
                  <a:lnTo>
                    <a:pt x="73247" y="66414"/>
                  </a:lnTo>
                  <a:lnTo>
                    <a:pt x="70273" y="56366"/>
                  </a:lnTo>
                  <a:lnTo>
                    <a:pt x="76965" y="52387"/>
                  </a:lnTo>
                  <a:lnTo>
                    <a:pt x="94809" y="60104"/>
                  </a:lnTo>
                  <a:lnTo>
                    <a:pt x="95733" y="59561"/>
                  </a:lnTo>
                  <a:lnTo>
                    <a:pt x="77648" y="51744"/>
                  </a:lnTo>
                  <a:lnTo>
                    <a:pt x="93342" y="34362"/>
                  </a:lnTo>
                  <a:lnTo>
                    <a:pt x="102123" y="41134"/>
                  </a:lnTo>
                  <a:lnTo>
                    <a:pt x="116371" y="32694"/>
                  </a:lnTo>
                  <a:lnTo>
                    <a:pt x="134637" y="37115"/>
                  </a:lnTo>
                  <a:lnTo>
                    <a:pt x="135722" y="36472"/>
                  </a:lnTo>
                  <a:lnTo>
                    <a:pt x="116230" y="31770"/>
                  </a:lnTo>
                  <a:lnTo>
                    <a:pt x="102184" y="40089"/>
                  </a:lnTo>
                  <a:lnTo>
                    <a:pt x="94286" y="33980"/>
                  </a:lnTo>
                  <a:lnTo>
                    <a:pt x="110222" y="29982"/>
                  </a:lnTo>
                  <a:lnTo>
                    <a:pt x="111407" y="10449"/>
                  </a:lnTo>
                  <a:lnTo>
                    <a:pt x="100757" y="5285"/>
                  </a:lnTo>
                  <a:lnTo>
                    <a:pt x="108273" y="723"/>
                  </a:lnTo>
                  <a:lnTo>
                    <a:pt x="107429" y="221"/>
                  </a:lnTo>
                  <a:lnTo>
                    <a:pt x="98948" y="5365"/>
                  </a:lnTo>
                  <a:lnTo>
                    <a:pt x="110503" y="10972"/>
                  </a:lnTo>
                  <a:lnTo>
                    <a:pt x="109378" y="29278"/>
                  </a:lnTo>
                  <a:lnTo>
                    <a:pt x="93402" y="33297"/>
                  </a:lnTo>
                  <a:lnTo>
                    <a:pt x="89283" y="30102"/>
                  </a:lnTo>
                  <a:lnTo>
                    <a:pt x="86952" y="16860"/>
                  </a:lnTo>
                  <a:lnTo>
                    <a:pt x="71217" y="13886"/>
                  </a:lnTo>
                  <a:lnTo>
                    <a:pt x="77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926172" y="2656803"/>
              <a:ext cx="47838" cy="25202"/>
            </a:xfrm>
            <a:custGeom>
              <a:rect b="b" l="l" r="r" t="t"/>
              <a:pathLst>
                <a:path extrusionOk="0" h="1885" w="3578">
                  <a:moveTo>
                    <a:pt x="1792" y="1"/>
                  </a:moveTo>
                  <a:cubicBezTo>
                    <a:pt x="1397" y="1"/>
                    <a:pt x="1005" y="96"/>
                    <a:pt x="644" y="287"/>
                  </a:cubicBezTo>
                  <a:cubicBezTo>
                    <a:pt x="1" y="649"/>
                    <a:pt x="1" y="1252"/>
                    <a:pt x="644" y="1613"/>
                  </a:cubicBezTo>
                  <a:cubicBezTo>
                    <a:pt x="1005" y="1794"/>
                    <a:pt x="1397" y="1885"/>
                    <a:pt x="1792" y="1885"/>
                  </a:cubicBezTo>
                  <a:cubicBezTo>
                    <a:pt x="2186" y="1885"/>
                    <a:pt x="2583" y="1794"/>
                    <a:pt x="2955" y="1613"/>
                  </a:cubicBezTo>
                  <a:cubicBezTo>
                    <a:pt x="3578" y="1252"/>
                    <a:pt x="3578" y="649"/>
                    <a:pt x="2955" y="287"/>
                  </a:cubicBezTo>
                  <a:cubicBezTo>
                    <a:pt x="2583" y="96"/>
                    <a:pt x="2186" y="1"/>
                    <a:pt x="1792" y="1"/>
                  </a:cubicBezTo>
                  <a:close/>
                </a:path>
              </a:pathLst>
            </a:custGeom>
            <a:solidFill>
              <a:srgbClr val="3E3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969973" y="2681525"/>
              <a:ext cx="28759" cy="15188"/>
            </a:xfrm>
            <a:custGeom>
              <a:rect b="b" l="l" r="r" t="t"/>
              <a:pathLst>
                <a:path extrusionOk="0" h="1136" w="2151">
                  <a:moveTo>
                    <a:pt x="1075" y="0"/>
                  </a:moveTo>
                  <a:cubicBezTo>
                    <a:pt x="839" y="0"/>
                    <a:pt x="603" y="56"/>
                    <a:pt x="382" y="166"/>
                  </a:cubicBezTo>
                  <a:cubicBezTo>
                    <a:pt x="0" y="387"/>
                    <a:pt x="0" y="749"/>
                    <a:pt x="382" y="970"/>
                  </a:cubicBezTo>
                  <a:cubicBezTo>
                    <a:pt x="603" y="1080"/>
                    <a:pt x="839" y="1136"/>
                    <a:pt x="1075" y="1136"/>
                  </a:cubicBezTo>
                  <a:cubicBezTo>
                    <a:pt x="1311" y="1136"/>
                    <a:pt x="1548" y="1080"/>
                    <a:pt x="1769" y="970"/>
                  </a:cubicBezTo>
                  <a:cubicBezTo>
                    <a:pt x="2150" y="749"/>
                    <a:pt x="2150" y="387"/>
                    <a:pt x="1769" y="166"/>
                  </a:cubicBezTo>
                  <a:cubicBezTo>
                    <a:pt x="1548" y="56"/>
                    <a:pt x="1311" y="0"/>
                    <a:pt x="1075" y="0"/>
                  </a:cubicBezTo>
                  <a:close/>
                </a:path>
              </a:pathLst>
            </a:custGeom>
            <a:solidFill>
              <a:srgbClr val="3E3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729246" y="3079033"/>
              <a:ext cx="1614989" cy="533516"/>
            </a:xfrm>
            <a:custGeom>
              <a:rect b="b" l="l" r="r" t="t"/>
              <a:pathLst>
                <a:path extrusionOk="0" h="39904" w="120792">
                  <a:moveTo>
                    <a:pt x="91702" y="0"/>
                  </a:moveTo>
                  <a:cubicBezTo>
                    <a:pt x="86002" y="0"/>
                    <a:pt x="80706" y="3973"/>
                    <a:pt x="75698" y="8234"/>
                  </a:cubicBezTo>
                  <a:lnTo>
                    <a:pt x="75236" y="8615"/>
                  </a:lnTo>
                  <a:cubicBezTo>
                    <a:pt x="73086" y="10424"/>
                    <a:pt x="68585" y="14182"/>
                    <a:pt x="68545" y="17879"/>
                  </a:cubicBezTo>
                  <a:cubicBezTo>
                    <a:pt x="68525" y="19266"/>
                    <a:pt x="69127" y="20471"/>
                    <a:pt x="70313" y="21516"/>
                  </a:cubicBezTo>
                  <a:cubicBezTo>
                    <a:pt x="72925" y="23807"/>
                    <a:pt x="74171" y="27505"/>
                    <a:pt x="73408" y="30740"/>
                  </a:cubicBezTo>
                  <a:cubicBezTo>
                    <a:pt x="72523" y="34457"/>
                    <a:pt x="69208" y="37231"/>
                    <a:pt x="64043" y="38557"/>
                  </a:cubicBezTo>
                  <a:cubicBezTo>
                    <a:pt x="63011" y="38832"/>
                    <a:pt x="62148" y="38968"/>
                    <a:pt x="61464" y="38968"/>
                  </a:cubicBezTo>
                  <a:cubicBezTo>
                    <a:pt x="60696" y="38968"/>
                    <a:pt x="60152" y="38796"/>
                    <a:pt x="59844" y="38456"/>
                  </a:cubicBezTo>
                  <a:cubicBezTo>
                    <a:pt x="58879" y="37391"/>
                    <a:pt x="59964" y="34397"/>
                    <a:pt x="61029" y="31504"/>
                  </a:cubicBezTo>
                  <a:cubicBezTo>
                    <a:pt x="62436" y="27585"/>
                    <a:pt x="64063" y="23124"/>
                    <a:pt x="61753" y="20813"/>
                  </a:cubicBezTo>
                  <a:cubicBezTo>
                    <a:pt x="60747" y="19807"/>
                    <a:pt x="59485" y="19401"/>
                    <a:pt x="58086" y="19401"/>
                  </a:cubicBezTo>
                  <a:cubicBezTo>
                    <a:pt x="55152" y="19401"/>
                    <a:pt x="51611" y="21187"/>
                    <a:pt x="48550" y="22983"/>
                  </a:cubicBezTo>
                  <a:cubicBezTo>
                    <a:pt x="47344" y="23687"/>
                    <a:pt x="46125" y="24049"/>
                    <a:pt x="45149" y="24049"/>
                  </a:cubicBezTo>
                  <a:cubicBezTo>
                    <a:pt x="44370" y="24049"/>
                    <a:pt x="43745" y="23818"/>
                    <a:pt x="43406" y="23345"/>
                  </a:cubicBezTo>
                  <a:cubicBezTo>
                    <a:pt x="42582" y="22180"/>
                    <a:pt x="43406" y="19286"/>
                    <a:pt x="48450" y="15026"/>
                  </a:cubicBezTo>
                  <a:cubicBezTo>
                    <a:pt x="55603" y="8977"/>
                    <a:pt x="55302" y="5079"/>
                    <a:pt x="54478" y="3290"/>
                  </a:cubicBezTo>
                  <a:cubicBezTo>
                    <a:pt x="53481" y="1093"/>
                    <a:pt x="50905" y="90"/>
                    <a:pt x="48474" y="90"/>
                  </a:cubicBezTo>
                  <a:cubicBezTo>
                    <a:pt x="48014" y="90"/>
                    <a:pt x="47561" y="125"/>
                    <a:pt x="47123" y="196"/>
                  </a:cubicBezTo>
                  <a:cubicBezTo>
                    <a:pt x="44752" y="577"/>
                    <a:pt x="39085" y="3290"/>
                    <a:pt x="32735" y="7048"/>
                  </a:cubicBezTo>
                  <a:cubicBezTo>
                    <a:pt x="26385" y="10806"/>
                    <a:pt x="20799" y="16694"/>
                    <a:pt x="19111" y="21356"/>
                  </a:cubicBezTo>
                  <a:cubicBezTo>
                    <a:pt x="18388" y="23365"/>
                    <a:pt x="18548" y="25395"/>
                    <a:pt x="18709" y="27384"/>
                  </a:cubicBezTo>
                  <a:cubicBezTo>
                    <a:pt x="18950" y="30378"/>
                    <a:pt x="19131" y="32749"/>
                    <a:pt x="16358" y="34236"/>
                  </a:cubicBezTo>
                  <a:cubicBezTo>
                    <a:pt x="15807" y="34533"/>
                    <a:pt x="15168" y="34664"/>
                    <a:pt x="14470" y="34664"/>
                  </a:cubicBezTo>
                  <a:cubicBezTo>
                    <a:pt x="9259" y="34664"/>
                    <a:pt x="732" y="27372"/>
                    <a:pt x="644" y="27284"/>
                  </a:cubicBezTo>
                  <a:lnTo>
                    <a:pt x="1" y="28007"/>
                  </a:lnTo>
                  <a:cubicBezTo>
                    <a:pt x="421" y="28374"/>
                    <a:pt x="8864" y="35608"/>
                    <a:pt x="14503" y="35608"/>
                  </a:cubicBezTo>
                  <a:cubicBezTo>
                    <a:pt x="15343" y="35608"/>
                    <a:pt x="16121" y="35448"/>
                    <a:pt x="16800" y="35080"/>
                  </a:cubicBezTo>
                  <a:cubicBezTo>
                    <a:pt x="20136" y="33292"/>
                    <a:pt x="19895" y="30238"/>
                    <a:pt x="19654" y="27304"/>
                  </a:cubicBezTo>
                  <a:cubicBezTo>
                    <a:pt x="19513" y="25415"/>
                    <a:pt x="19352" y="23466"/>
                    <a:pt x="20015" y="21657"/>
                  </a:cubicBezTo>
                  <a:cubicBezTo>
                    <a:pt x="21623" y="17196"/>
                    <a:pt x="27049" y="11529"/>
                    <a:pt x="33238" y="7852"/>
                  </a:cubicBezTo>
                  <a:cubicBezTo>
                    <a:pt x="39407" y="4174"/>
                    <a:pt x="45034" y="1482"/>
                    <a:pt x="47264" y="1120"/>
                  </a:cubicBezTo>
                  <a:cubicBezTo>
                    <a:pt x="47659" y="1058"/>
                    <a:pt x="48067" y="1026"/>
                    <a:pt x="48479" y="1026"/>
                  </a:cubicBezTo>
                  <a:cubicBezTo>
                    <a:pt x="50584" y="1026"/>
                    <a:pt x="52774" y="1857"/>
                    <a:pt x="53614" y="3672"/>
                  </a:cubicBezTo>
                  <a:cubicBezTo>
                    <a:pt x="54317" y="5219"/>
                    <a:pt x="54498" y="8636"/>
                    <a:pt x="47847" y="14282"/>
                  </a:cubicBezTo>
                  <a:cubicBezTo>
                    <a:pt x="43125" y="18261"/>
                    <a:pt x="41195" y="21838"/>
                    <a:pt x="42622" y="23867"/>
                  </a:cubicBezTo>
                  <a:cubicBezTo>
                    <a:pt x="43156" y="24619"/>
                    <a:pt x="44064" y="24996"/>
                    <a:pt x="45170" y="24996"/>
                  </a:cubicBezTo>
                  <a:cubicBezTo>
                    <a:pt x="46312" y="24996"/>
                    <a:pt x="47664" y="24594"/>
                    <a:pt x="49032" y="23787"/>
                  </a:cubicBezTo>
                  <a:cubicBezTo>
                    <a:pt x="52963" y="21490"/>
                    <a:pt x="55937" y="20352"/>
                    <a:pt x="58109" y="20352"/>
                  </a:cubicBezTo>
                  <a:cubicBezTo>
                    <a:pt x="59358" y="20352"/>
                    <a:pt x="60341" y="20728"/>
                    <a:pt x="61089" y="21476"/>
                  </a:cubicBezTo>
                  <a:cubicBezTo>
                    <a:pt x="62958" y="23345"/>
                    <a:pt x="61451" y="27505"/>
                    <a:pt x="60125" y="31162"/>
                  </a:cubicBezTo>
                  <a:cubicBezTo>
                    <a:pt x="58879" y="34618"/>
                    <a:pt x="57794" y="37592"/>
                    <a:pt x="59140" y="39079"/>
                  </a:cubicBezTo>
                  <a:cubicBezTo>
                    <a:pt x="59643" y="39622"/>
                    <a:pt x="60406" y="39903"/>
                    <a:pt x="61451" y="39903"/>
                  </a:cubicBezTo>
                  <a:cubicBezTo>
                    <a:pt x="62416" y="39883"/>
                    <a:pt x="63360" y="39742"/>
                    <a:pt x="64284" y="39481"/>
                  </a:cubicBezTo>
                  <a:cubicBezTo>
                    <a:pt x="69811" y="38054"/>
                    <a:pt x="73367" y="35020"/>
                    <a:pt x="74332" y="30961"/>
                  </a:cubicBezTo>
                  <a:cubicBezTo>
                    <a:pt x="75176" y="27384"/>
                    <a:pt x="73809" y="23305"/>
                    <a:pt x="70936" y="20793"/>
                  </a:cubicBezTo>
                  <a:cubicBezTo>
                    <a:pt x="69951" y="19929"/>
                    <a:pt x="69469" y="18984"/>
                    <a:pt x="69489" y="17879"/>
                  </a:cubicBezTo>
                  <a:cubicBezTo>
                    <a:pt x="69509" y="14624"/>
                    <a:pt x="73950" y="10926"/>
                    <a:pt x="75839" y="9339"/>
                  </a:cubicBezTo>
                  <a:lnTo>
                    <a:pt x="76301" y="8957"/>
                  </a:lnTo>
                  <a:cubicBezTo>
                    <a:pt x="81167" y="4829"/>
                    <a:pt x="86281" y="971"/>
                    <a:pt x="91715" y="971"/>
                  </a:cubicBezTo>
                  <a:cubicBezTo>
                    <a:pt x="93688" y="971"/>
                    <a:pt x="95702" y="1479"/>
                    <a:pt x="97763" y="2667"/>
                  </a:cubicBezTo>
                  <a:cubicBezTo>
                    <a:pt x="102646" y="5501"/>
                    <a:pt x="101400" y="8374"/>
                    <a:pt x="99832" y="12011"/>
                  </a:cubicBezTo>
                  <a:cubicBezTo>
                    <a:pt x="99029" y="13840"/>
                    <a:pt x="98205" y="15729"/>
                    <a:pt x="98205" y="17739"/>
                  </a:cubicBezTo>
                  <a:cubicBezTo>
                    <a:pt x="98205" y="19165"/>
                    <a:pt x="98808" y="20291"/>
                    <a:pt x="99933" y="20934"/>
                  </a:cubicBezTo>
                  <a:cubicBezTo>
                    <a:pt x="100724" y="21386"/>
                    <a:pt x="101779" y="21605"/>
                    <a:pt x="103051" y="21605"/>
                  </a:cubicBezTo>
                  <a:cubicBezTo>
                    <a:pt x="107205" y="21605"/>
                    <a:pt x="113668" y="19266"/>
                    <a:pt x="120791" y="15066"/>
                  </a:cubicBezTo>
                  <a:lnTo>
                    <a:pt x="120309" y="14242"/>
                  </a:lnTo>
                  <a:cubicBezTo>
                    <a:pt x="113357" y="18331"/>
                    <a:pt x="106947" y="20660"/>
                    <a:pt x="103044" y="20660"/>
                  </a:cubicBezTo>
                  <a:cubicBezTo>
                    <a:pt x="101960" y="20660"/>
                    <a:pt x="101070" y="20481"/>
                    <a:pt x="100415" y="20110"/>
                  </a:cubicBezTo>
                  <a:cubicBezTo>
                    <a:pt x="99591" y="19627"/>
                    <a:pt x="99189" y="18844"/>
                    <a:pt x="99189" y="17739"/>
                  </a:cubicBezTo>
                  <a:cubicBezTo>
                    <a:pt x="99189" y="15930"/>
                    <a:pt x="99973" y="14142"/>
                    <a:pt x="100717" y="12393"/>
                  </a:cubicBezTo>
                  <a:cubicBezTo>
                    <a:pt x="102264" y="8796"/>
                    <a:pt x="103872" y="5119"/>
                    <a:pt x="98245" y="1843"/>
                  </a:cubicBezTo>
                  <a:cubicBezTo>
                    <a:pt x="96004" y="551"/>
                    <a:pt x="93825" y="0"/>
                    <a:pt x="9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127419" y="3244194"/>
              <a:ext cx="45685" cy="22582"/>
            </a:xfrm>
            <a:custGeom>
              <a:rect b="b" l="l" r="r" t="t"/>
              <a:pathLst>
                <a:path extrusionOk="0" h="1689" w="3417">
                  <a:moveTo>
                    <a:pt x="443" y="0"/>
                  </a:moveTo>
                  <a:lnTo>
                    <a:pt x="0" y="141"/>
                  </a:lnTo>
                  <a:lnTo>
                    <a:pt x="885" y="1547"/>
                  </a:lnTo>
                  <a:lnTo>
                    <a:pt x="1146" y="1688"/>
                  </a:lnTo>
                  <a:lnTo>
                    <a:pt x="2372" y="965"/>
                  </a:lnTo>
                  <a:lnTo>
                    <a:pt x="3015" y="1306"/>
                  </a:lnTo>
                  <a:lnTo>
                    <a:pt x="3417" y="1065"/>
                  </a:lnTo>
                  <a:lnTo>
                    <a:pt x="2753" y="744"/>
                  </a:lnTo>
                  <a:lnTo>
                    <a:pt x="3135" y="523"/>
                  </a:lnTo>
                  <a:lnTo>
                    <a:pt x="2854" y="382"/>
                  </a:lnTo>
                  <a:lnTo>
                    <a:pt x="2472" y="583"/>
                  </a:lnTo>
                  <a:lnTo>
                    <a:pt x="1769" y="221"/>
                  </a:lnTo>
                  <a:lnTo>
                    <a:pt x="1427" y="422"/>
                  </a:lnTo>
                  <a:lnTo>
                    <a:pt x="2090" y="804"/>
                  </a:lnTo>
                  <a:lnTo>
                    <a:pt x="1266" y="1286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154279" y="3223631"/>
              <a:ext cx="48105" cy="25176"/>
            </a:xfrm>
            <a:custGeom>
              <a:rect b="b" l="l" r="r" t="t"/>
              <a:pathLst>
                <a:path extrusionOk="0" h="1883" w="3598">
                  <a:moveTo>
                    <a:pt x="1272" y="267"/>
                  </a:moveTo>
                  <a:cubicBezTo>
                    <a:pt x="1316" y="267"/>
                    <a:pt x="1361" y="269"/>
                    <a:pt x="1408" y="272"/>
                  </a:cubicBezTo>
                  <a:cubicBezTo>
                    <a:pt x="1649" y="312"/>
                    <a:pt x="1970" y="433"/>
                    <a:pt x="2352" y="614"/>
                  </a:cubicBezTo>
                  <a:cubicBezTo>
                    <a:pt x="2734" y="815"/>
                    <a:pt x="2955" y="975"/>
                    <a:pt x="3035" y="1116"/>
                  </a:cubicBezTo>
                  <a:cubicBezTo>
                    <a:pt x="3096" y="1257"/>
                    <a:pt x="3055" y="1397"/>
                    <a:pt x="2875" y="1498"/>
                  </a:cubicBezTo>
                  <a:cubicBezTo>
                    <a:pt x="2707" y="1582"/>
                    <a:pt x="2526" y="1624"/>
                    <a:pt x="2319" y="1624"/>
                  </a:cubicBezTo>
                  <a:cubicBezTo>
                    <a:pt x="2277" y="1624"/>
                    <a:pt x="2235" y="1622"/>
                    <a:pt x="2191" y="1618"/>
                  </a:cubicBezTo>
                  <a:cubicBezTo>
                    <a:pt x="1930" y="1578"/>
                    <a:pt x="1629" y="1458"/>
                    <a:pt x="1247" y="1257"/>
                  </a:cubicBezTo>
                  <a:cubicBezTo>
                    <a:pt x="865" y="1076"/>
                    <a:pt x="644" y="895"/>
                    <a:pt x="564" y="754"/>
                  </a:cubicBezTo>
                  <a:cubicBezTo>
                    <a:pt x="483" y="614"/>
                    <a:pt x="544" y="493"/>
                    <a:pt x="724" y="393"/>
                  </a:cubicBezTo>
                  <a:cubicBezTo>
                    <a:pt x="875" y="309"/>
                    <a:pt x="1054" y="267"/>
                    <a:pt x="1272" y="267"/>
                  </a:cubicBezTo>
                  <a:close/>
                  <a:moveTo>
                    <a:pt x="1319" y="1"/>
                  </a:moveTo>
                  <a:cubicBezTo>
                    <a:pt x="1007" y="1"/>
                    <a:pt x="711" y="85"/>
                    <a:pt x="443" y="252"/>
                  </a:cubicBezTo>
                  <a:cubicBezTo>
                    <a:pt x="122" y="433"/>
                    <a:pt x="1" y="634"/>
                    <a:pt x="61" y="835"/>
                  </a:cubicBezTo>
                  <a:cubicBezTo>
                    <a:pt x="142" y="1056"/>
                    <a:pt x="383" y="1277"/>
                    <a:pt x="825" y="1498"/>
                  </a:cubicBezTo>
                  <a:cubicBezTo>
                    <a:pt x="1267" y="1739"/>
                    <a:pt x="1689" y="1860"/>
                    <a:pt x="2071" y="1880"/>
                  </a:cubicBezTo>
                  <a:cubicBezTo>
                    <a:pt x="2111" y="1882"/>
                    <a:pt x="2151" y="1883"/>
                    <a:pt x="2190" y="1883"/>
                  </a:cubicBezTo>
                  <a:cubicBezTo>
                    <a:pt x="2545" y="1883"/>
                    <a:pt x="2867" y="1801"/>
                    <a:pt x="3156" y="1639"/>
                  </a:cubicBezTo>
                  <a:cubicBezTo>
                    <a:pt x="3477" y="1458"/>
                    <a:pt x="3598" y="1257"/>
                    <a:pt x="3518" y="1036"/>
                  </a:cubicBezTo>
                  <a:cubicBezTo>
                    <a:pt x="3457" y="835"/>
                    <a:pt x="3196" y="614"/>
                    <a:pt x="2754" y="373"/>
                  </a:cubicBezTo>
                  <a:cubicBezTo>
                    <a:pt x="2332" y="152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189750" y="3197974"/>
              <a:ext cx="66369" cy="34682"/>
            </a:xfrm>
            <a:custGeom>
              <a:rect b="b" l="l" r="r" t="t"/>
              <a:pathLst>
                <a:path extrusionOk="0" h="2594" w="4964">
                  <a:moveTo>
                    <a:pt x="2854" y="1"/>
                  </a:moveTo>
                  <a:cubicBezTo>
                    <a:pt x="2633" y="1"/>
                    <a:pt x="2432" y="61"/>
                    <a:pt x="2231" y="182"/>
                  </a:cubicBezTo>
                  <a:cubicBezTo>
                    <a:pt x="2090" y="262"/>
                    <a:pt x="1990" y="362"/>
                    <a:pt x="1950" y="443"/>
                  </a:cubicBezTo>
                  <a:cubicBezTo>
                    <a:pt x="1910" y="543"/>
                    <a:pt x="1910" y="644"/>
                    <a:pt x="1930" y="764"/>
                  </a:cubicBezTo>
                  <a:cubicBezTo>
                    <a:pt x="1835" y="741"/>
                    <a:pt x="1741" y="731"/>
                    <a:pt x="1647" y="731"/>
                  </a:cubicBezTo>
                  <a:cubicBezTo>
                    <a:pt x="1581" y="731"/>
                    <a:pt x="1514" y="736"/>
                    <a:pt x="1447" y="744"/>
                  </a:cubicBezTo>
                  <a:cubicBezTo>
                    <a:pt x="1287" y="764"/>
                    <a:pt x="1126" y="825"/>
                    <a:pt x="985" y="905"/>
                  </a:cubicBezTo>
                  <a:cubicBezTo>
                    <a:pt x="724" y="1066"/>
                    <a:pt x="623" y="1247"/>
                    <a:pt x="684" y="1468"/>
                  </a:cubicBezTo>
                  <a:lnTo>
                    <a:pt x="342" y="1327"/>
                  </a:lnTo>
                  <a:lnTo>
                    <a:pt x="1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45" y="1407"/>
                    <a:pt x="965" y="1327"/>
                  </a:cubicBezTo>
                  <a:cubicBezTo>
                    <a:pt x="985" y="1247"/>
                    <a:pt x="1066" y="1166"/>
                    <a:pt x="1166" y="1106"/>
                  </a:cubicBezTo>
                  <a:cubicBezTo>
                    <a:pt x="1272" y="1048"/>
                    <a:pt x="1383" y="1018"/>
                    <a:pt x="1499" y="1018"/>
                  </a:cubicBezTo>
                  <a:cubicBezTo>
                    <a:pt x="1624" y="1018"/>
                    <a:pt x="1754" y="1053"/>
                    <a:pt x="1889" y="1126"/>
                  </a:cubicBezTo>
                  <a:lnTo>
                    <a:pt x="3316" y="1870"/>
                  </a:lnTo>
                  <a:lnTo>
                    <a:pt x="3718" y="1628"/>
                  </a:lnTo>
                  <a:lnTo>
                    <a:pt x="2251" y="885"/>
                  </a:lnTo>
                  <a:cubicBezTo>
                    <a:pt x="2211" y="764"/>
                    <a:pt x="2211" y="664"/>
                    <a:pt x="2231" y="584"/>
                  </a:cubicBezTo>
                  <a:cubicBezTo>
                    <a:pt x="2251" y="523"/>
                    <a:pt x="2311" y="443"/>
                    <a:pt x="2432" y="383"/>
                  </a:cubicBezTo>
                  <a:cubicBezTo>
                    <a:pt x="2529" y="325"/>
                    <a:pt x="2635" y="295"/>
                    <a:pt x="2747" y="295"/>
                  </a:cubicBezTo>
                  <a:cubicBezTo>
                    <a:pt x="2869" y="295"/>
                    <a:pt x="3000" y="330"/>
                    <a:pt x="3135" y="403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226825" y="3180138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79" y="1"/>
                  </a:moveTo>
                  <a:cubicBezTo>
                    <a:pt x="455" y="1"/>
                    <a:pt x="429" y="3"/>
                    <a:pt x="403" y="9"/>
                  </a:cubicBezTo>
                  <a:cubicBezTo>
                    <a:pt x="302" y="9"/>
                    <a:pt x="222" y="29"/>
                    <a:pt x="141" y="89"/>
                  </a:cubicBezTo>
                  <a:cubicBezTo>
                    <a:pt x="61" y="129"/>
                    <a:pt x="21" y="189"/>
                    <a:pt x="1" y="230"/>
                  </a:cubicBezTo>
                  <a:cubicBezTo>
                    <a:pt x="1" y="290"/>
                    <a:pt x="41" y="330"/>
                    <a:pt x="101" y="370"/>
                  </a:cubicBezTo>
                  <a:cubicBezTo>
                    <a:pt x="160" y="400"/>
                    <a:pt x="219" y="418"/>
                    <a:pt x="286" y="418"/>
                  </a:cubicBezTo>
                  <a:cubicBezTo>
                    <a:pt x="310" y="418"/>
                    <a:pt x="335" y="416"/>
                    <a:pt x="362" y="410"/>
                  </a:cubicBezTo>
                  <a:cubicBezTo>
                    <a:pt x="463" y="410"/>
                    <a:pt x="543" y="390"/>
                    <a:pt x="624" y="330"/>
                  </a:cubicBezTo>
                  <a:cubicBezTo>
                    <a:pt x="704" y="290"/>
                    <a:pt x="744" y="230"/>
                    <a:pt x="764" y="189"/>
                  </a:cubicBezTo>
                  <a:cubicBezTo>
                    <a:pt x="764" y="129"/>
                    <a:pt x="724" y="89"/>
                    <a:pt x="664" y="49"/>
                  </a:cubicBezTo>
                  <a:cubicBezTo>
                    <a:pt x="605" y="19"/>
                    <a:pt x="546" y="1"/>
                    <a:pt x="479" y="1"/>
                  </a:cubicBezTo>
                  <a:close/>
                  <a:moveTo>
                    <a:pt x="1327" y="471"/>
                  </a:moveTo>
                  <a:lnTo>
                    <a:pt x="925" y="712"/>
                  </a:lnTo>
                  <a:lnTo>
                    <a:pt x="2995" y="1777"/>
                  </a:lnTo>
                  <a:lnTo>
                    <a:pt x="3397" y="1556"/>
                  </a:lnTo>
                  <a:lnTo>
                    <a:pt x="1327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255571" y="3168907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1"/>
                  </a:moveTo>
                  <a:cubicBezTo>
                    <a:pt x="1730" y="1"/>
                    <a:pt x="1700" y="2"/>
                    <a:pt x="1669" y="5"/>
                  </a:cubicBezTo>
                  <a:cubicBezTo>
                    <a:pt x="1448" y="5"/>
                    <a:pt x="1227" y="85"/>
                    <a:pt x="1026" y="205"/>
                  </a:cubicBezTo>
                  <a:cubicBezTo>
                    <a:pt x="885" y="286"/>
                    <a:pt x="784" y="366"/>
                    <a:pt x="724" y="467"/>
                  </a:cubicBezTo>
                  <a:cubicBezTo>
                    <a:pt x="664" y="567"/>
                    <a:pt x="644" y="688"/>
                    <a:pt x="684" y="788"/>
                  </a:cubicBezTo>
                  <a:lnTo>
                    <a:pt x="342" y="648"/>
                  </a:lnTo>
                  <a:lnTo>
                    <a:pt x="1" y="849"/>
                  </a:lnTo>
                  <a:lnTo>
                    <a:pt x="2071" y="1914"/>
                  </a:lnTo>
                  <a:lnTo>
                    <a:pt x="2452" y="1672"/>
                  </a:lnTo>
                  <a:lnTo>
                    <a:pt x="985" y="929"/>
                  </a:lnTo>
                  <a:cubicBezTo>
                    <a:pt x="965" y="808"/>
                    <a:pt x="945" y="708"/>
                    <a:pt x="985" y="627"/>
                  </a:cubicBezTo>
                  <a:cubicBezTo>
                    <a:pt x="1006" y="547"/>
                    <a:pt x="1086" y="467"/>
                    <a:pt x="1206" y="406"/>
                  </a:cubicBezTo>
                  <a:cubicBezTo>
                    <a:pt x="132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386"/>
                  </a:cubicBezTo>
                  <a:lnTo>
                    <a:pt x="3397" y="1130"/>
                  </a:lnTo>
                  <a:lnTo>
                    <a:pt x="3799" y="909"/>
                  </a:lnTo>
                  <a:lnTo>
                    <a:pt x="2312" y="145"/>
                  </a:lnTo>
                  <a:cubicBezTo>
                    <a:pt x="2137" y="58"/>
                    <a:pt x="1962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771695" y="3427419"/>
              <a:ext cx="44883" cy="21245"/>
            </a:xfrm>
            <a:custGeom>
              <a:rect b="b" l="l" r="r" t="t"/>
              <a:pathLst>
                <a:path extrusionOk="0" h="1589" w="3357">
                  <a:moveTo>
                    <a:pt x="744" y="1"/>
                  </a:moveTo>
                  <a:lnTo>
                    <a:pt x="383" y="202"/>
                  </a:lnTo>
                  <a:lnTo>
                    <a:pt x="1" y="985"/>
                  </a:lnTo>
                  <a:lnTo>
                    <a:pt x="423" y="1006"/>
                  </a:lnTo>
                  <a:lnTo>
                    <a:pt x="724" y="423"/>
                  </a:lnTo>
                  <a:lnTo>
                    <a:pt x="2975" y="1588"/>
                  </a:lnTo>
                  <a:lnTo>
                    <a:pt x="3357" y="1347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789972" y="3412912"/>
              <a:ext cx="61810" cy="25537"/>
            </a:xfrm>
            <a:custGeom>
              <a:rect b="b" l="l" r="r" t="t"/>
              <a:pathLst>
                <a:path extrusionOk="0" h="1910" w="4623">
                  <a:moveTo>
                    <a:pt x="2492" y="1"/>
                  </a:moveTo>
                  <a:cubicBezTo>
                    <a:pt x="2271" y="21"/>
                    <a:pt x="2050" y="81"/>
                    <a:pt x="1849" y="202"/>
                  </a:cubicBezTo>
                  <a:cubicBezTo>
                    <a:pt x="1568" y="362"/>
                    <a:pt x="1467" y="543"/>
                    <a:pt x="1507" y="764"/>
                  </a:cubicBezTo>
                  <a:lnTo>
                    <a:pt x="342" y="182"/>
                  </a:lnTo>
                  <a:lnTo>
                    <a:pt x="0" y="423"/>
                  </a:lnTo>
                  <a:lnTo>
                    <a:pt x="2894" y="1910"/>
                  </a:lnTo>
                  <a:lnTo>
                    <a:pt x="3276" y="1689"/>
                  </a:lnTo>
                  <a:lnTo>
                    <a:pt x="1809" y="925"/>
                  </a:lnTo>
                  <a:cubicBezTo>
                    <a:pt x="1769" y="825"/>
                    <a:pt x="1769" y="724"/>
                    <a:pt x="1809" y="644"/>
                  </a:cubicBezTo>
                  <a:cubicBezTo>
                    <a:pt x="1829" y="543"/>
                    <a:pt x="1909" y="483"/>
                    <a:pt x="2030" y="403"/>
                  </a:cubicBezTo>
                  <a:cubicBezTo>
                    <a:pt x="2150" y="342"/>
                    <a:pt x="2271" y="302"/>
                    <a:pt x="2392" y="302"/>
                  </a:cubicBezTo>
                  <a:cubicBezTo>
                    <a:pt x="2512" y="302"/>
                    <a:pt x="2633" y="322"/>
                    <a:pt x="2793" y="403"/>
                  </a:cubicBezTo>
                  <a:lnTo>
                    <a:pt x="4220" y="1146"/>
                  </a:lnTo>
                  <a:lnTo>
                    <a:pt x="4622" y="905"/>
                  </a:lnTo>
                  <a:lnTo>
                    <a:pt x="3135" y="141"/>
                  </a:lnTo>
                  <a:cubicBezTo>
                    <a:pt x="2934" y="41"/>
                    <a:pt x="2733" y="1"/>
                    <a:pt x="2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356328" y="3320765"/>
              <a:ext cx="49442" cy="27141"/>
            </a:xfrm>
            <a:custGeom>
              <a:rect b="b" l="l" r="r" t="t"/>
              <a:pathLst>
                <a:path extrusionOk="0" h="2030" w="3698">
                  <a:moveTo>
                    <a:pt x="1588" y="0"/>
                  </a:moveTo>
                  <a:cubicBezTo>
                    <a:pt x="1427" y="0"/>
                    <a:pt x="1246" y="20"/>
                    <a:pt x="1065" y="60"/>
                  </a:cubicBezTo>
                  <a:cubicBezTo>
                    <a:pt x="864" y="101"/>
                    <a:pt x="684" y="161"/>
                    <a:pt x="503" y="281"/>
                  </a:cubicBezTo>
                  <a:cubicBezTo>
                    <a:pt x="201" y="442"/>
                    <a:pt x="41" y="663"/>
                    <a:pt x="0" y="904"/>
                  </a:cubicBezTo>
                  <a:lnTo>
                    <a:pt x="422" y="904"/>
                  </a:lnTo>
                  <a:cubicBezTo>
                    <a:pt x="442" y="804"/>
                    <a:pt x="463" y="724"/>
                    <a:pt x="523" y="643"/>
                  </a:cubicBezTo>
                  <a:cubicBezTo>
                    <a:pt x="583" y="563"/>
                    <a:pt x="664" y="503"/>
                    <a:pt x="784" y="442"/>
                  </a:cubicBezTo>
                  <a:cubicBezTo>
                    <a:pt x="925" y="342"/>
                    <a:pt x="1086" y="302"/>
                    <a:pt x="1246" y="281"/>
                  </a:cubicBezTo>
                  <a:cubicBezTo>
                    <a:pt x="1407" y="281"/>
                    <a:pt x="1528" y="302"/>
                    <a:pt x="1668" y="362"/>
                  </a:cubicBezTo>
                  <a:cubicBezTo>
                    <a:pt x="1809" y="442"/>
                    <a:pt x="1869" y="523"/>
                    <a:pt x="1849" y="623"/>
                  </a:cubicBezTo>
                  <a:cubicBezTo>
                    <a:pt x="1829" y="724"/>
                    <a:pt x="1749" y="824"/>
                    <a:pt x="1608" y="904"/>
                  </a:cubicBezTo>
                  <a:lnTo>
                    <a:pt x="1447" y="985"/>
                  </a:lnTo>
                  <a:lnTo>
                    <a:pt x="1688" y="1166"/>
                  </a:lnTo>
                  <a:lnTo>
                    <a:pt x="1909" y="1045"/>
                  </a:lnTo>
                  <a:cubicBezTo>
                    <a:pt x="2090" y="925"/>
                    <a:pt x="2271" y="864"/>
                    <a:pt x="2432" y="844"/>
                  </a:cubicBezTo>
                  <a:cubicBezTo>
                    <a:pt x="2459" y="841"/>
                    <a:pt x="2488" y="839"/>
                    <a:pt x="2516" y="839"/>
                  </a:cubicBezTo>
                  <a:cubicBezTo>
                    <a:pt x="2655" y="839"/>
                    <a:pt x="2805" y="878"/>
                    <a:pt x="2954" y="945"/>
                  </a:cubicBezTo>
                  <a:cubicBezTo>
                    <a:pt x="3095" y="1025"/>
                    <a:pt x="3175" y="1125"/>
                    <a:pt x="3175" y="1226"/>
                  </a:cubicBezTo>
                  <a:cubicBezTo>
                    <a:pt x="3155" y="1347"/>
                    <a:pt x="3055" y="1447"/>
                    <a:pt x="2874" y="1547"/>
                  </a:cubicBezTo>
                  <a:cubicBezTo>
                    <a:pt x="2753" y="1628"/>
                    <a:pt x="2633" y="1668"/>
                    <a:pt x="2492" y="1708"/>
                  </a:cubicBezTo>
                  <a:cubicBezTo>
                    <a:pt x="2351" y="1748"/>
                    <a:pt x="2191" y="1769"/>
                    <a:pt x="1990" y="1769"/>
                  </a:cubicBezTo>
                  <a:lnTo>
                    <a:pt x="1970" y="2030"/>
                  </a:lnTo>
                  <a:cubicBezTo>
                    <a:pt x="2191" y="2010"/>
                    <a:pt x="2412" y="1990"/>
                    <a:pt x="2613" y="1929"/>
                  </a:cubicBezTo>
                  <a:cubicBezTo>
                    <a:pt x="2814" y="1869"/>
                    <a:pt x="3015" y="1809"/>
                    <a:pt x="3175" y="1688"/>
                  </a:cubicBezTo>
                  <a:cubicBezTo>
                    <a:pt x="3376" y="1588"/>
                    <a:pt x="3517" y="1467"/>
                    <a:pt x="3597" y="1347"/>
                  </a:cubicBezTo>
                  <a:cubicBezTo>
                    <a:pt x="3678" y="1226"/>
                    <a:pt x="3698" y="1105"/>
                    <a:pt x="3658" y="985"/>
                  </a:cubicBezTo>
                  <a:cubicBezTo>
                    <a:pt x="3617" y="884"/>
                    <a:pt x="3517" y="784"/>
                    <a:pt x="3356" y="703"/>
                  </a:cubicBezTo>
                  <a:cubicBezTo>
                    <a:pt x="3206" y="620"/>
                    <a:pt x="3041" y="578"/>
                    <a:pt x="2851" y="578"/>
                  </a:cubicBezTo>
                  <a:cubicBezTo>
                    <a:pt x="2813" y="578"/>
                    <a:pt x="2773" y="580"/>
                    <a:pt x="2733" y="583"/>
                  </a:cubicBezTo>
                  <a:cubicBezTo>
                    <a:pt x="2512" y="603"/>
                    <a:pt x="2291" y="663"/>
                    <a:pt x="2070" y="764"/>
                  </a:cubicBezTo>
                  <a:cubicBezTo>
                    <a:pt x="2211" y="643"/>
                    <a:pt x="2271" y="523"/>
                    <a:pt x="2271" y="422"/>
                  </a:cubicBezTo>
                  <a:cubicBezTo>
                    <a:pt x="2271" y="302"/>
                    <a:pt x="2191" y="201"/>
                    <a:pt x="2030" y="121"/>
                  </a:cubicBezTo>
                  <a:cubicBezTo>
                    <a:pt x="1909" y="60"/>
                    <a:pt x="1769" y="2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389098" y="3302622"/>
              <a:ext cx="48105" cy="25269"/>
            </a:xfrm>
            <a:custGeom>
              <a:rect b="b" l="l" r="r" t="t"/>
              <a:pathLst>
                <a:path extrusionOk="0" h="1890" w="3598">
                  <a:moveTo>
                    <a:pt x="1213" y="277"/>
                  </a:moveTo>
                  <a:cubicBezTo>
                    <a:pt x="1275" y="277"/>
                    <a:pt x="1340" y="282"/>
                    <a:pt x="1408" y="292"/>
                  </a:cubicBezTo>
                  <a:cubicBezTo>
                    <a:pt x="1669" y="312"/>
                    <a:pt x="1970" y="433"/>
                    <a:pt x="2352" y="614"/>
                  </a:cubicBezTo>
                  <a:cubicBezTo>
                    <a:pt x="2734" y="815"/>
                    <a:pt x="2955" y="975"/>
                    <a:pt x="3035" y="1136"/>
                  </a:cubicBezTo>
                  <a:cubicBezTo>
                    <a:pt x="3116" y="1277"/>
                    <a:pt x="3055" y="1397"/>
                    <a:pt x="2875" y="1498"/>
                  </a:cubicBezTo>
                  <a:cubicBezTo>
                    <a:pt x="2707" y="1582"/>
                    <a:pt x="2526" y="1623"/>
                    <a:pt x="2319" y="1623"/>
                  </a:cubicBezTo>
                  <a:cubicBezTo>
                    <a:pt x="2277" y="1623"/>
                    <a:pt x="2235" y="1622"/>
                    <a:pt x="2191" y="1618"/>
                  </a:cubicBezTo>
                  <a:cubicBezTo>
                    <a:pt x="1930" y="1578"/>
                    <a:pt x="1629" y="1458"/>
                    <a:pt x="1247" y="1257"/>
                  </a:cubicBezTo>
                  <a:cubicBezTo>
                    <a:pt x="865" y="1076"/>
                    <a:pt x="644" y="895"/>
                    <a:pt x="564" y="774"/>
                  </a:cubicBezTo>
                  <a:cubicBezTo>
                    <a:pt x="483" y="634"/>
                    <a:pt x="544" y="493"/>
                    <a:pt x="724" y="393"/>
                  </a:cubicBezTo>
                  <a:cubicBezTo>
                    <a:pt x="873" y="318"/>
                    <a:pt x="1034" y="277"/>
                    <a:pt x="1213" y="277"/>
                  </a:cubicBezTo>
                  <a:close/>
                  <a:moveTo>
                    <a:pt x="1319" y="1"/>
                  </a:moveTo>
                  <a:cubicBezTo>
                    <a:pt x="1007" y="1"/>
                    <a:pt x="711" y="84"/>
                    <a:pt x="443" y="252"/>
                  </a:cubicBezTo>
                  <a:cubicBezTo>
                    <a:pt x="122" y="433"/>
                    <a:pt x="1" y="634"/>
                    <a:pt x="61" y="855"/>
                  </a:cubicBezTo>
                  <a:cubicBezTo>
                    <a:pt x="142" y="1056"/>
                    <a:pt x="383" y="1277"/>
                    <a:pt x="825" y="1498"/>
                  </a:cubicBezTo>
                  <a:cubicBezTo>
                    <a:pt x="1267" y="1739"/>
                    <a:pt x="1689" y="1860"/>
                    <a:pt x="2071" y="1880"/>
                  </a:cubicBezTo>
                  <a:cubicBezTo>
                    <a:pt x="2138" y="1886"/>
                    <a:pt x="2204" y="1890"/>
                    <a:pt x="2268" y="1890"/>
                  </a:cubicBezTo>
                  <a:cubicBezTo>
                    <a:pt x="2592" y="1890"/>
                    <a:pt x="2888" y="1806"/>
                    <a:pt x="3156" y="1638"/>
                  </a:cubicBezTo>
                  <a:cubicBezTo>
                    <a:pt x="3477" y="1458"/>
                    <a:pt x="3598" y="1257"/>
                    <a:pt x="3518" y="1056"/>
                  </a:cubicBezTo>
                  <a:cubicBezTo>
                    <a:pt x="3457" y="835"/>
                    <a:pt x="3196" y="614"/>
                    <a:pt x="2774" y="373"/>
                  </a:cubicBezTo>
                  <a:cubicBezTo>
                    <a:pt x="2332" y="151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424568" y="3276965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54" y="1"/>
                  </a:moveTo>
                  <a:cubicBezTo>
                    <a:pt x="2633" y="21"/>
                    <a:pt x="2432" y="61"/>
                    <a:pt x="2251" y="182"/>
                  </a:cubicBezTo>
                  <a:cubicBezTo>
                    <a:pt x="2090" y="262"/>
                    <a:pt x="2010" y="362"/>
                    <a:pt x="1950" y="443"/>
                  </a:cubicBezTo>
                  <a:cubicBezTo>
                    <a:pt x="1910" y="543"/>
                    <a:pt x="1910" y="644"/>
                    <a:pt x="1930" y="764"/>
                  </a:cubicBezTo>
                  <a:cubicBezTo>
                    <a:pt x="1835" y="741"/>
                    <a:pt x="1741" y="731"/>
                    <a:pt x="1647" y="731"/>
                  </a:cubicBezTo>
                  <a:cubicBezTo>
                    <a:pt x="1581" y="731"/>
                    <a:pt x="1514" y="736"/>
                    <a:pt x="1447" y="744"/>
                  </a:cubicBezTo>
                  <a:cubicBezTo>
                    <a:pt x="1287" y="764"/>
                    <a:pt x="1126" y="825"/>
                    <a:pt x="985" y="905"/>
                  </a:cubicBezTo>
                  <a:cubicBezTo>
                    <a:pt x="724" y="1066"/>
                    <a:pt x="623" y="1247"/>
                    <a:pt x="684" y="1468"/>
                  </a:cubicBezTo>
                  <a:lnTo>
                    <a:pt x="342" y="1327"/>
                  </a:lnTo>
                  <a:lnTo>
                    <a:pt x="0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65" y="1407"/>
                    <a:pt x="965" y="1327"/>
                  </a:cubicBezTo>
                  <a:cubicBezTo>
                    <a:pt x="985" y="1247"/>
                    <a:pt x="1066" y="1186"/>
                    <a:pt x="1166" y="1106"/>
                  </a:cubicBezTo>
                  <a:cubicBezTo>
                    <a:pt x="1272" y="1048"/>
                    <a:pt x="1383" y="1018"/>
                    <a:pt x="1499" y="1018"/>
                  </a:cubicBezTo>
                  <a:cubicBezTo>
                    <a:pt x="1624" y="1018"/>
                    <a:pt x="1754" y="1053"/>
                    <a:pt x="1889" y="1126"/>
                  </a:cubicBezTo>
                  <a:lnTo>
                    <a:pt x="3316" y="1870"/>
                  </a:lnTo>
                  <a:lnTo>
                    <a:pt x="3718" y="1648"/>
                  </a:lnTo>
                  <a:lnTo>
                    <a:pt x="2251" y="885"/>
                  </a:lnTo>
                  <a:cubicBezTo>
                    <a:pt x="2211" y="764"/>
                    <a:pt x="2211" y="664"/>
                    <a:pt x="2231" y="604"/>
                  </a:cubicBezTo>
                  <a:cubicBezTo>
                    <a:pt x="2251" y="523"/>
                    <a:pt x="2311" y="443"/>
                    <a:pt x="2432" y="382"/>
                  </a:cubicBezTo>
                  <a:cubicBezTo>
                    <a:pt x="2529" y="325"/>
                    <a:pt x="2634" y="294"/>
                    <a:pt x="2747" y="294"/>
                  </a:cubicBezTo>
                  <a:cubicBezTo>
                    <a:pt x="2869" y="294"/>
                    <a:pt x="3000" y="330"/>
                    <a:pt x="3135" y="403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461643" y="3259236"/>
              <a:ext cx="45418" cy="23652"/>
            </a:xfrm>
            <a:custGeom>
              <a:rect b="b" l="l" r="r" t="t"/>
              <a:pathLst>
                <a:path extrusionOk="0" h="1769" w="3397">
                  <a:moveTo>
                    <a:pt x="402" y="0"/>
                  </a:moveTo>
                  <a:cubicBezTo>
                    <a:pt x="302" y="0"/>
                    <a:pt x="222" y="21"/>
                    <a:pt x="141" y="81"/>
                  </a:cubicBezTo>
                  <a:cubicBezTo>
                    <a:pt x="61" y="121"/>
                    <a:pt x="21" y="181"/>
                    <a:pt x="1" y="221"/>
                  </a:cubicBezTo>
                  <a:cubicBezTo>
                    <a:pt x="1" y="282"/>
                    <a:pt x="41" y="322"/>
                    <a:pt x="101" y="362"/>
                  </a:cubicBezTo>
                  <a:cubicBezTo>
                    <a:pt x="181" y="402"/>
                    <a:pt x="262" y="422"/>
                    <a:pt x="362" y="422"/>
                  </a:cubicBezTo>
                  <a:cubicBezTo>
                    <a:pt x="463" y="402"/>
                    <a:pt x="543" y="382"/>
                    <a:pt x="624" y="322"/>
                  </a:cubicBezTo>
                  <a:cubicBezTo>
                    <a:pt x="704" y="282"/>
                    <a:pt x="764" y="242"/>
                    <a:pt x="764" y="181"/>
                  </a:cubicBezTo>
                  <a:cubicBezTo>
                    <a:pt x="764" y="121"/>
                    <a:pt x="744" y="81"/>
                    <a:pt x="664" y="41"/>
                  </a:cubicBezTo>
                  <a:cubicBezTo>
                    <a:pt x="603" y="0"/>
                    <a:pt x="503" y="0"/>
                    <a:pt x="402" y="0"/>
                  </a:cubicBezTo>
                  <a:close/>
                  <a:moveTo>
                    <a:pt x="1327" y="483"/>
                  </a:moveTo>
                  <a:lnTo>
                    <a:pt x="925" y="704"/>
                  </a:lnTo>
                  <a:lnTo>
                    <a:pt x="2995" y="1769"/>
                  </a:lnTo>
                  <a:lnTo>
                    <a:pt x="3397" y="1548"/>
                  </a:lnTo>
                  <a:lnTo>
                    <a:pt x="1327" y="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490389" y="3247898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1"/>
                  </a:moveTo>
                  <a:cubicBezTo>
                    <a:pt x="1730" y="1"/>
                    <a:pt x="1700" y="2"/>
                    <a:pt x="1669" y="4"/>
                  </a:cubicBezTo>
                  <a:cubicBezTo>
                    <a:pt x="1448" y="4"/>
                    <a:pt x="1227" y="85"/>
                    <a:pt x="1026" y="205"/>
                  </a:cubicBezTo>
                  <a:cubicBezTo>
                    <a:pt x="885" y="286"/>
                    <a:pt x="784" y="366"/>
                    <a:pt x="724" y="487"/>
                  </a:cubicBezTo>
                  <a:cubicBezTo>
                    <a:pt x="664" y="587"/>
                    <a:pt x="644" y="688"/>
                    <a:pt x="684" y="788"/>
                  </a:cubicBezTo>
                  <a:lnTo>
                    <a:pt x="342" y="647"/>
                  </a:lnTo>
                  <a:lnTo>
                    <a:pt x="1" y="848"/>
                  </a:lnTo>
                  <a:lnTo>
                    <a:pt x="2071" y="1913"/>
                  </a:lnTo>
                  <a:lnTo>
                    <a:pt x="2472" y="1692"/>
                  </a:lnTo>
                  <a:lnTo>
                    <a:pt x="1005" y="929"/>
                  </a:lnTo>
                  <a:cubicBezTo>
                    <a:pt x="965" y="808"/>
                    <a:pt x="945" y="728"/>
                    <a:pt x="985" y="627"/>
                  </a:cubicBezTo>
                  <a:cubicBezTo>
                    <a:pt x="1005" y="547"/>
                    <a:pt x="1086" y="467"/>
                    <a:pt x="1206" y="406"/>
                  </a:cubicBezTo>
                  <a:cubicBezTo>
                    <a:pt x="132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406"/>
                  </a:cubicBezTo>
                  <a:lnTo>
                    <a:pt x="3397" y="1130"/>
                  </a:lnTo>
                  <a:lnTo>
                    <a:pt x="3799" y="909"/>
                  </a:lnTo>
                  <a:lnTo>
                    <a:pt x="2312" y="145"/>
                  </a:lnTo>
                  <a:cubicBezTo>
                    <a:pt x="2137" y="58"/>
                    <a:pt x="1962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686247" y="3302756"/>
              <a:ext cx="45150" cy="21245"/>
            </a:xfrm>
            <a:custGeom>
              <a:rect b="b" l="l" r="r" t="t"/>
              <a:pathLst>
                <a:path extrusionOk="0" h="1589" w="3377">
                  <a:moveTo>
                    <a:pt x="744" y="1"/>
                  </a:moveTo>
                  <a:lnTo>
                    <a:pt x="403" y="202"/>
                  </a:lnTo>
                  <a:lnTo>
                    <a:pt x="1" y="985"/>
                  </a:lnTo>
                  <a:lnTo>
                    <a:pt x="423" y="1026"/>
                  </a:lnTo>
                  <a:lnTo>
                    <a:pt x="724" y="443"/>
                  </a:lnTo>
                  <a:lnTo>
                    <a:pt x="2975" y="1588"/>
                  </a:lnTo>
                  <a:lnTo>
                    <a:pt x="3377" y="1367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706676" y="3284492"/>
              <a:ext cx="51327" cy="29828"/>
            </a:xfrm>
            <a:custGeom>
              <a:rect b="b" l="l" r="r" t="t"/>
              <a:pathLst>
                <a:path extrusionOk="0" h="2231" w="3839">
                  <a:moveTo>
                    <a:pt x="1568" y="0"/>
                  </a:moveTo>
                  <a:lnTo>
                    <a:pt x="0" y="905"/>
                  </a:lnTo>
                  <a:lnTo>
                    <a:pt x="1326" y="1588"/>
                  </a:lnTo>
                  <a:lnTo>
                    <a:pt x="1628" y="1407"/>
                  </a:lnTo>
                  <a:cubicBezTo>
                    <a:pt x="1668" y="1367"/>
                    <a:pt x="1728" y="1307"/>
                    <a:pt x="1769" y="1266"/>
                  </a:cubicBezTo>
                  <a:cubicBezTo>
                    <a:pt x="1809" y="1226"/>
                    <a:pt x="1869" y="1166"/>
                    <a:pt x="1949" y="1126"/>
                  </a:cubicBezTo>
                  <a:cubicBezTo>
                    <a:pt x="2110" y="1045"/>
                    <a:pt x="2291" y="985"/>
                    <a:pt x="2472" y="965"/>
                  </a:cubicBezTo>
                  <a:cubicBezTo>
                    <a:pt x="2653" y="965"/>
                    <a:pt x="2834" y="1005"/>
                    <a:pt x="3014" y="1106"/>
                  </a:cubicBezTo>
                  <a:cubicBezTo>
                    <a:pt x="3215" y="1206"/>
                    <a:pt x="3316" y="1307"/>
                    <a:pt x="3316" y="1427"/>
                  </a:cubicBezTo>
                  <a:cubicBezTo>
                    <a:pt x="3316" y="1548"/>
                    <a:pt x="3215" y="1648"/>
                    <a:pt x="3035" y="1769"/>
                  </a:cubicBezTo>
                  <a:cubicBezTo>
                    <a:pt x="2914" y="1829"/>
                    <a:pt x="2773" y="1889"/>
                    <a:pt x="2633" y="1929"/>
                  </a:cubicBezTo>
                  <a:cubicBezTo>
                    <a:pt x="2492" y="1950"/>
                    <a:pt x="2351" y="1990"/>
                    <a:pt x="2170" y="1990"/>
                  </a:cubicBezTo>
                  <a:lnTo>
                    <a:pt x="2150" y="2231"/>
                  </a:lnTo>
                  <a:cubicBezTo>
                    <a:pt x="2371" y="2231"/>
                    <a:pt x="2592" y="2191"/>
                    <a:pt x="2773" y="2150"/>
                  </a:cubicBezTo>
                  <a:cubicBezTo>
                    <a:pt x="2974" y="2090"/>
                    <a:pt x="3155" y="2010"/>
                    <a:pt x="3336" y="1909"/>
                  </a:cubicBezTo>
                  <a:cubicBezTo>
                    <a:pt x="3537" y="1789"/>
                    <a:pt x="3657" y="1668"/>
                    <a:pt x="3738" y="1548"/>
                  </a:cubicBezTo>
                  <a:cubicBezTo>
                    <a:pt x="3818" y="1427"/>
                    <a:pt x="3838" y="1307"/>
                    <a:pt x="3778" y="1186"/>
                  </a:cubicBezTo>
                  <a:cubicBezTo>
                    <a:pt x="3738" y="1065"/>
                    <a:pt x="3617" y="965"/>
                    <a:pt x="3457" y="864"/>
                  </a:cubicBezTo>
                  <a:cubicBezTo>
                    <a:pt x="3195" y="744"/>
                    <a:pt x="2914" y="684"/>
                    <a:pt x="2613" y="684"/>
                  </a:cubicBezTo>
                  <a:cubicBezTo>
                    <a:pt x="2311" y="704"/>
                    <a:pt x="2050" y="764"/>
                    <a:pt x="1789" y="925"/>
                  </a:cubicBezTo>
                  <a:cubicBezTo>
                    <a:pt x="1628" y="1005"/>
                    <a:pt x="1507" y="1126"/>
                    <a:pt x="1427" y="1246"/>
                  </a:cubicBezTo>
                  <a:lnTo>
                    <a:pt x="663" y="844"/>
                  </a:lnTo>
                  <a:lnTo>
                    <a:pt x="1789" y="18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744554" y="3262458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54" y="1"/>
                  </a:moveTo>
                  <a:cubicBezTo>
                    <a:pt x="2633" y="1"/>
                    <a:pt x="2412" y="61"/>
                    <a:pt x="2231" y="181"/>
                  </a:cubicBezTo>
                  <a:cubicBezTo>
                    <a:pt x="2090" y="262"/>
                    <a:pt x="1990" y="362"/>
                    <a:pt x="1950" y="443"/>
                  </a:cubicBezTo>
                  <a:cubicBezTo>
                    <a:pt x="1910" y="543"/>
                    <a:pt x="1889" y="644"/>
                    <a:pt x="1930" y="764"/>
                  </a:cubicBezTo>
                  <a:cubicBezTo>
                    <a:pt x="1836" y="741"/>
                    <a:pt x="1741" y="731"/>
                    <a:pt x="1643" y="731"/>
                  </a:cubicBezTo>
                  <a:cubicBezTo>
                    <a:pt x="1574" y="731"/>
                    <a:pt x="1502" y="736"/>
                    <a:pt x="1427" y="744"/>
                  </a:cubicBezTo>
                  <a:cubicBezTo>
                    <a:pt x="1267" y="764"/>
                    <a:pt x="1126" y="824"/>
                    <a:pt x="985" y="905"/>
                  </a:cubicBezTo>
                  <a:cubicBezTo>
                    <a:pt x="704" y="1066"/>
                    <a:pt x="603" y="1246"/>
                    <a:pt x="664" y="1467"/>
                  </a:cubicBezTo>
                  <a:lnTo>
                    <a:pt x="342" y="1327"/>
                  </a:lnTo>
                  <a:lnTo>
                    <a:pt x="1" y="1528"/>
                  </a:lnTo>
                  <a:lnTo>
                    <a:pt x="2070" y="2593"/>
                  </a:lnTo>
                  <a:lnTo>
                    <a:pt x="2452" y="2372"/>
                  </a:lnTo>
                  <a:lnTo>
                    <a:pt x="985" y="1608"/>
                  </a:lnTo>
                  <a:cubicBezTo>
                    <a:pt x="965" y="1488"/>
                    <a:pt x="945" y="1407"/>
                    <a:pt x="965" y="1327"/>
                  </a:cubicBezTo>
                  <a:cubicBezTo>
                    <a:pt x="985" y="1246"/>
                    <a:pt x="1045" y="1166"/>
                    <a:pt x="1166" y="1106"/>
                  </a:cubicBezTo>
                  <a:cubicBezTo>
                    <a:pt x="1263" y="1048"/>
                    <a:pt x="1369" y="1018"/>
                    <a:pt x="1484" y="1018"/>
                  </a:cubicBezTo>
                  <a:cubicBezTo>
                    <a:pt x="1608" y="1018"/>
                    <a:pt x="1743" y="1053"/>
                    <a:pt x="1889" y="1126"/>
                  </a:cubicBezTo>
                  <a:lnTo>
                    <a:pt x="3316" y="1869"/>
                  </a:lnTo>
                  <a:lnTo>
                    <a:pt x="3718" y="1628"/>
                  </a:lnTo>
                  <a:lnTo>
                    <a:pt x="2251" y="885"/>
                  </a:lnTo>
                  <a:cubicBezTo>
                    <a:pt x="2211" y="764"/>
                    <a:pt x="2191" y="664"/>
                    <a:pt x="2211" y="583"/>
                  </a:cubicBezTo>
                  <a:cubicBezTo>
                    <a:pt x="2231" y="523"/>
                    <a:pt x="2311" y="443"/>
                    <a:pt x="2412" y="382"/>
                  </a:cubicBezTo>
                  <a:cubicBezTo>
                    <a:pt x="2518" y="324"/>
                    <a:pt x="2629" y="294"/>
                    <a:pt x="2745" y="294"/>
                  </a:cubicBezTo>
                  <a:cubicBezTo>
                    <a:pt x="2869" y="294"/>
                    <a:pt x="3000" y="329"/>
                    <a:pt x="3135" y="402"/>
                  </a:cubicBezTo>
                  <a:lnTo>
                    <a:pt x="4562" y="1146"/>
                  </a:lnTo>
                  <a:lnTo>
                    <a:pt x="4964" y="905"/>
                  </a:lnTo>
                  <a:lnTo>
                    <a:pt x="3477" y="141"/>
                  </a:lnTo>
                  <a:cubicBezTo>
                    <a:pt x="3296" y="41"/>
                    <a:pt x="307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781629" y="3244622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79" y="0"/>
                  </a:moveTo>
                  <a:cubicBezTo>
                    <a:pt x="455" y="0"/>
                    <a:pt x="429" y="3"/>
                    <a:pt x="403" y="8"/>
                  </a:cubicBezTo>
                  <a:cubicBezTo>
                    <a:pt x="302" y="8"/>
                    <a:pt x="202" y="28"/>
                    <a:pt x="121" y="89"/>
                  </a:cubicBezTo>
                  <a:cubicBezTo>
                    <a:pt x="41" y="129"/>
                    <a:pt x="1" y="189"/>
                    <a:pt x="1" y="229"/>
                  </a:cubicBezTo>
                  <a:cubicBezTo>
                    <a:pt x="1" y="290"/>
                    <a:pt x="21" y="330"/>
                    <a:pt x="101" y="370"/>
                  </a:cubicBezTo>
                  <a:cubicBezTo>
                    <a:pt x="145" y="399"/>
                    <a:pt x="211" y="418"/>
                    <a:pt x="274" y="418"/>
                  </a:cubicBezTo>
                  <a:cubicBezTo>
                    <a:pt x="298" y="418"/>
                    <a:pt x="321" y="416"/>
                    <a:pt x="342" y="410"/>
                  </a:cubicBezTo>
                  <a:cubicBezTo>
                    <a:pt x="443" y="410"/>
                    <a:pt x="543" y="390"/>
                    <a:pt x="624" y="330"/>
                  </a:cubicBezTo>
                  <a:cubicBezTo>
                    <a:pt x="704" y="290"/>
                    <a:pt x="744" y="229"/>
                    <a:pt x="744" y="189"/>
                  </a:cubicBezTo>
                  <a:cubicBezTo>
                    <a:pt x="764" y="129"/>
                    <a:pt x="724" y="89"/>
                    <a:pt x="664" y="48"/>
                  </a:cubicBezTo>
                  <a:cubicBezTo>
                    <a:pt x="605" y="19"/>
                    <a:pt x="546" y="0"/>
                    <a:pt x="479" y="0"/>
                  </a:cubicBezTo>
                  <a:close/>
                  <a:moveTo>
                    <a:pt x="1327" y="470"/>
                  </a:moveTo>
                  <a:lnTo>
                    <a:pt x="925" y="712"/>
                  </a:lnTo>
                  <a:lnTo>
                    <a:pt x="2995" y="1777"/>
                  </a:lnTo>
                  <a:lnTo>
                    <a:pt x="3397" y="1556"/>
                  </a:lnTo>
                  <a:lnTo>
                    <a:pt x="1327" y="4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810107" y="3233391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74" y="0"/>
                  </a:moveTo>
                  <a:cubicBezTo>
                    <a:pt x="1746" y="0"/>
                    <a:pt x="1717" y="2"/>
                    <a:pt x="1689" y="4"/>
                  </a:cubicBezTo>
                  <a:cubicBezTo>
                    <a:pt x="1448" y="4"/>
                    <a:pt x="1247" y="85"/>
                    <a:pt x="1026" y="205"/>
                  </a:cubicBezTo>
                  <a:cubicBezTo>
                    <a:pt x="885" y="286"/>
                    <a:pt x="784" y="366"/>
                    <a:pt x="724" y="466"/>
                  </a:cubicBezTo>
                  <a:cubicBezTo>
                    <a:pt x="664" y="587"/>
                    <a:pt x="664" y="688"/>
                    <a:pt x="684" y="788"/>
                  </a:cubicBezTo>
                  <a:lnTo>
                    <a:pt x="342" y="647"/>
                  </a:lnTo>
                  <a:lnTo>
                    <a:pt x="1" y="848"/>
                  </a:lnTo>
                  <a:lnTo>
                    <a:pt x="2071" y="1913"/>
                  </a:lnTo>
                  <a:lnTo>
                    <a:pt x="2472" y="1672"/>
                  </a:lnTo>
                  <a:lnTo>
                    <a:pt x="1005" y="929"/>
                  </a:lnTo>
                  <a:cubicBezTo>
                    <a:pt x="965" y="808"/>
                    <a:pt x="965" y="728"/>
                    <a:pt x="985" y="627"/>
                  </a:cubicBezTo>
                  <a:cubicBezTo>
                    <a:pt x="1026" y="547"/>
                    <a:pt x="1106" y="466"/>
                    <a:pt x="1227" y="406"/>
                  </a:cubicBezTo>
                  <a:cubicBezTo>
                    <a:pt x="134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386"/>
                  </a:cubicBezTo>
                  <a:lnTo>
                    <a:pt x="3417" y="1130"/>
                  </a:lnTo>
                  <a:lnTo>
                    <a:pt x="3799" y="909"/>
                  </a:lnTo>
                  <a:lnTo>
                    <a:pt x="2332" y="145"/>
                  </a:lnTo>
                  <a:cubicBezTo>
                    <a:pt x="2157" y="57"/>
                    <a:pt x="1967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4641925" y="3599800"/>
              <a:ext cx="54282" cy="28331"/>
            </a:xfrm>
            <a:custGeom>
              <a:rect b="b" l="l" r="r" t="t"/>
              <a:pathLst>
                <a:path extrusionOk="0" h="2119" w="4060">
                  <a:moveTo>
                    <a:pt x="1462" y="1"/>
                  </a:moveTo>
                  <a:cubicBezTo>
                    <a:pt x="1329" y="1"/>
                    <a:pt x="1192" y="20"/>
                    <a:pt x="1045" y="49"/>
                  </a:cubicBezTo>
                  <a:cubicBezTo>
                    <a:pt x="864" y="89"/>
                    <a:pt x="684" y="170"/>
                    <a:pt x="503" y="270"/>
                  </a:cubicBezTo>
                  <a:cubicBezTo>
                    <a:pt x="322" y="370"/>
                    <a:pt x="201" y="471"/>
                    <a:pt x="121" y="592"/>
                  </a:cubicBezTo>
                  <a:cubicBezTo>
                    <a:pt x="40" y="712"/>
                    <a:pt x="0" y="833"/>
                    <a:pt x="20" y="973"/>
                  </a:cubicBezTo>
                  <a:lnTo>
                    <a:pt x="462" y="933"/>
                  </a:lnTo>
                  <a:cubicBezTo>
                    <a:pt x="462" y="813"/>
                    <a:pt x="483" y="712"/>
                    <a:pt x="543" y="652"/>
                  </a:cubicBezTo>
                  <a:cubicBezTo>
                    <a:pt x="583" y="571"/>
                    <a:pt x="663" y="491"/>
                    <a:pt x="784" y="431"/>
                  </a:cubicBezTo>
                  <a:cubicBezTo>
                    <a:pt x="925" y="350"/>
                    <a:pt x="1085" y="290"/>
                    <a:pt x="1246" y="290"/>
                  </a:cubicBezTo>
                  <a:cubicBezTo>
                    <a:pt x="1275" y="287"/>
                    <a:pt x="1302" y="285"/>
                    <a:pt x="1330" y="285"/>
                  </a:cubicBezTo>
                  <a:cubicBezTo>
                    <a:pt x="1457" y="285"/>
                    <a:pt x="1573" y="321"/>
                    <a:pt x="1688" y="370"/>
                  </a:cubicBezTo>
                  <a:cubicBezTo>
                    <a:pt x="1829" y="451"/>
                    <a:pt x="1929" y="551"/>
                    <a:pt x="1990" y="652"/>
                  </a:cubicBezTo>
                  <a:cubicBezTo>
                    <a:pt x="2050" y="752"/>
                    <a:pt x="2070" y="893"/>
                    <a:pt x="2090" y="1074"/>
                  </a:cubicBezTo>
                  <a:cubicBezTo>
                    <a:pt x="2090" y="1255"/>
                    <a:pt x="2090" y="1556"/>
                    <a:pt x="2070" y="1958"/>
                  </a:cubicBezTo>
                  <a:lnTo>
                    <a:pt x="2351" y="2119"/>
                  </a:lnTo>
                  <a:lnTo>
                    <a:pt x="4059" y="1114"/>
                  </a:lnTo>
                  <a:lnTo>
                    <a:pt x="3798" y="933"/>
                  </a:lnTo>
                  <a:lnTo>
                    <a:pt x="2492" y="1697"/>
                  </a:lnTo>
                  <a:cubicBezTo>
                    <a:pt x="2532" y="1335"/>
                    <a:pt x="2552" y="1074"/>
                    <a:pt x="2532" y="893"/>
                  </a:cubicBezTo>
                  <a:cubicBezTo>
                    <a:pt x="2532" y="712"/>
                    <a:pt x="2492" y="551"/>
                    <a:pt x="2432" y="431"/>
                  </a:cubicBezTo>
                  <a:cubicBezTo>
                    <a:pt x="2351" y="310"/>
                    <a:pt x="2251" y="210"/>
                    <a:pt x="2090" y="129"/>
                  </a:cubicBezTo>
                  <a:cubicBezTo>
                    <a:pt x="1950" y="49"/>
                    <a:pt x="1789" y="9"/>
                    <a:pt x="1608" y="9"/>
                  </a:cubicBezTo>
                  <a:cubicBezTo>
                    <a:pt x="1559" y="3"/>
                    <a:pt x="1511" y="1"/>
                    <a:pt x="1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674160" y="3581777"/>
              <a:ext cx="48105" cy="25176"/>
            </a:xfrm>
            <a:custGeom>
              <a:rect b="b" l="l" r="r" t="t"/>
              <a:pathLst>
                <a:path extrusionOk="0" h="1883" w="3598">
                  <a:moveTo>
                    <a:pt x="1280" y="267"/>
                  </a:moveTo>
                  <a:cubicBezTo>
                    <a:pt x="1321" y="267"/>
                    <a:pt x="1364" y="268"/>
                    <a:pt x="1407" y="272"/>
                  </a:cubicBezTo>
                  <a:cubicBezTo>
                    <a:pt x="1669" y="312"/>
                    <a:pt x="1970" y="432"/>
                    <a:pt x="2352" y="613"/>
                  </a:cubicBezTo>
                  <a:cubicBezTo>
                    <a:pt x="2734" y="814"/>
                    <a:pt x="2955" y="975"/>
                    <a:pt x="3035" y="1116"/>
                  </a:cubicBezTo>
                  <a:cubicBezTo>
                    <a:pt x="3115" y="1256"/>
                    <a:pt x="3055" y="1397"/>
                    <a:pt x="2874" y="1497"/>
                  </a:cubicBezTo>
                  <a:cubicBezTo>
                    <a:pt x="2707" y="1581"/>
                    <a:pt x="2525" y="1623"/>
                    <a:pt x="2318" y="1623"/>
                  </a:cubicBezTo>
                  <a:cubicBezTo>
                    <a:pt x="2277" y="1623"/>
                    <a:pt x="2235" y="1621"/>
                    <a:pt x="2191" y="1618"/>
                  </a:cubicBezTo>
                  <a:cubicBezTo>
                    <a:pt x="1930" y="1578"/>
                    <a:pt x="1628" y="1457"/>
                    <a:pt x="1247" y="1256"/>
                  </a:cubicBezTo>
                  <a:cubicBezTo>
                    <a:pt x="865" y="1075"/>
                    <a:pt x="644" y="895"/>
                    <a:pt x="563" y="754"/>
                  </a:cubicBezTo>
                  <a:cubicBezTo>
                    <a:pt x="483" y="613"/>
                    <a:pt x="543" y="493"/>
                    <a:pt x="724" y="392"/>
                  </a:cubicBezTo>
                  <a:cubicBezTo>
                    <a:pt x="892" y="308"/>
                    <a:pt x="1073" y="267"/>
                    <a:pt x="1280" y="267"/>
                  </a:cubicBezTo>
                  <a:close/>
                  <a:moveTo>
                    <a:pt x="1319" y="0"/>
                  </a:moveTo>
                  <a:cubicBezTo>
                    <a:pt x="1007" y="0"/>
                    <a:pt x="711" y="84"/>
                    <a:pt x="443" y="252"/>
                  </a:cubicBezTo>
                  <a:cubicBezTo>
                    <a:pt x="121" y="432"/>
                    <a:pt x="1" y="633"/>
                    <a:pt x="61" y="834"/>
                  </a:cubicBezTo>
                  <a:cubicBezTo>
                    <a:pt x="141" y="1055"/>
                    <a:pt x="382" y="1276"/>
                    <a:pt x="825" y="1497"/>
                  </a:cubicBezTo>
                  <a:cubicBezTo>
                    <a:pt x="1267" y="1739"/>
                    <a:pt x="1689" y="1859"/>
                    <a:pt x="2070" y="1879"/>
                  </a:cubicBezTo>
                  <a:cubicBezTo>
                    <a:pt x="2111" y="1881"/>
                    <a:pt x="2150" y="1882"/>
                    <a:pt x="2190" y="1882"/>
                  </a:cubicBezTo>
                  <a:cubicBezTo>
                    <a:pt x="2544" y="1882"/>
                    <a:pt x="2866" y="1801"/>
                    <a:pt x="3156" y="1638"/>
                  </a:cubicBezTo>
                  <a:cubicBezTo>
                    <a:pt x="3477" y="1457"/>
                    <a:pt x="3598" y="1256"/>
                    <a:pt x="3517" y="1035"/>
                  </a:cubicBezTo>
                  <a:cubicBezTo>
                    <a:pt x="3457" y="834"/>
                    <a:pt x="3196" y="613"/>
                    <a:pt x="2774" y="372"/>
                  </a:cubicBezTo>
                  <a:cubicBezTo>
                    <a:pt x="2332" y="151"/>
                    <a:pt x="1910" y="30"/>
                    <a:pt x="1508" y="10"/>
                  </a:cubicBezTo>
                  <a:cubicBezTo>
                    <a:pt x="1444" y="4"/>
                    <a:pt x="1381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709631" y="3556120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74" y="0"/>
                  </a:moveTo>
                  <a:cubicBezTo>
                    <a:pt x="2633" y="0"/>
                    <a:pt x="2432" y="61"/>
                    <a:pt x="2251" y="181"/>
                  </a:cubicBezTo>
                  <a:cubicBezTo>
                    <a:pt x="2090" y="262"/>
                    <a:pt x="2010" y="362"/>
                    <a:pt x="1949" y="442"/>
                  </a:cubicBezTo>
                  <a:cubicBezTo>
                    <a:pt x="1909" y="543"/>
                    <a:pt x="1909" y="643"/>
                    <a:pt x="1929" y="764"/>
                  </a:cubicBezTo>
                  <a:cubicBezTo>
                    <a:pt x="1835" y="740"/>
                    <a:pt x="1741" y="731"/>
                    <a:pt x="1647" y="731"/>
                  </a:cubicBezTo>
                  <a:cubicBezTo>
                    <a:pt x="1580" y="731"/>
                    <a:pt x="1514" y="735"/>
                    <a:pt x="1447" y="744"/>
                  </a:cubicBezTo>
                  <a:cubicBezTo>
                    <a:pt x="1286" y="764"/>
                    <a:pt x="1126" y="824"/>
                    <a:pt x="985" y="905"/>
                  </a:cubicBezTo>
                  <a:cubicBezTo>
                    <a:pt x="724" y="1065"/>
                    <a:pt x="623" y="1246"/>
                    <a:pt x="683" y="1467"/>
                  </a:cubicBezTo>
                  <a:lnTo>
                    <a:pt x="342" y="1327"/>
                  </a:lnTo>
                  <a:lnTo>
                    <a:pt x="0" y="1527"/>
                  </a:lnTo>
                  <a:lnTo>
                    <a:pt x="2070" y="2593"/>
                  </a:lnTo>
                  <a:lnTo>
                    <a:pt x="2472" y="2371"/>
                  </a:lnTo>
                  <a:lnTo>
                    <a:pt x="1005" y="1608"/>
                  </a:lnTo>
                  <a:cubicBezTo>
                    <a:pt x="965" y="1487"/>
                    <a:pt x="965" y="1407"/>
                    <a:pt x="965" y="1327"/>
                  </a:cubicBezTo>
                  <a:cubicBezTo>
                    <a:pt x="985" y="1246"/>
                    <a:pt x="1065" y="1166"/>
                    <a:pt x="1166" y="1106"/>
                  </a:cubicBezTo>
                  <a:cubicBezTo>
                    <a:pt x="1272" y="1048"/>
                    <a:pt x="1383" y="1017"/>
                    <a:pt x="1498" y="1017"/>
                  </a:cubicBezTo>
                  <a:cubicBezTo>
                    <a:pt x="1623" y="1017"/>
                    <a:pt x="1753" y="1053"/>
                    <a:pt x="1889" y="1126"/>
                  </a:cubicBezTo>
                  <a:lnTo>
                    <a:pt x="3316" y="1869"/>
                  </a:lnTo>
                  <a:lnTo>
                    <a:pt x="3718" y="1628"/>
                  </a:lnTo>
                  <a:lnTo>
                    <a:pt x="2251" y="884"/>
                  </a:lnTo>
                  <a:cubicBezTo>
                    <a:pt x="2211" y="764"/>
                    <a:pt x="2211" y="663"/>
                    <a:pt x="2231" y="583"/>
                  </a:cubicBezTo>
                  <a:cubicBezTo>
                    <a:pt x="2251" y="523"/>
                    <a:pt x="2311" y="442"/>
                    <a:pt x="2432" y="382"/>
                  </a:cubicBezTo>
                  <a:cubicBezTo>
                    <a:pt x="2528" y="324"/>
                    <a:pt x="2634" y="294"/>
                    <a:pt x="2749" y="294"/>
                  </a:cubicBezTo>
                  <a:cubicBezTo>
                    <a:pt x="2874" y="294"/>
                    <a:pt x="3009" y="329"/>
                    <a:pt x="3155" y="402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0"/>
                    <a:pt x="3095" y="0"/>
                    <a:pt x="2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4746706" y="3538284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82" y="0"/>
                  </a:moveTo>
                  <a:cubicBezTo>
                    <a:pt x="456" y="0"/>
                    <a:pt x="429" y="3"/>
                    <a:pt x="402" y="8"/>
                  </a:cubicBezTo>
                  <a:cubicBezTo>
                    <a:pt x="302" y="8"/>
                    <a:pt x="221" y="28"/>
                    <a:pt x="141" y="88"/>
                  </a:cubicBezTo>
                  <a:cubicBezTo>
                    <a:pt x="61" y="129"/>
                    <a:pt x="20" y="189"/>
                    <a:pt x="0" y="229"/>
                  </a:cubicBezTo>
                  <a:cubicBezTo>
                    <a:pt x="0" y="289"/>
                    <a:pt x="41" y="330"/>
                    <a:pt x="101" y="370"/>
                  </a:cubicBezTo>
                  <a:cubicBezTo>
                    <a:pt x="160" y="399"/>
                    <a:pt x="218" y="418"/>
                    <a:pt x="285" y="418"/>
                  </a:cubicBezTo>
                  <a:cubicBezTo>
                    <a:pt x="310" y="418"/>
                    <a:pt x="335" y="415"/>
                    <a:pt x="362" y="410"/>
                  </a:cubicBezTo>
                  <a:cubicBezTo>
                    <a:pt x="463" y="410"/>
                    <a:pt x="543" y="390"/>
                    <a:pt x="623" y="330"/>
                  </a:cubicBezTo>
                  <a:cubicBezTo>
                    <a:pt x="704" y="289"/>
                    <a:pt x="764" y="229"/>
                    <a:pt x="764" y="189"/>
                  </a:cubicBezTo>
                  <a:cubicBezTo>
                    <a:pt x="764" y="129"/>
                    <a:pt x="744" y="88"/>
                    <a:pt x="663" y="48"/>
                  </a:cubicBezTo>
                  <a:cubicBezTo>
                    <a:pt x="619" y="19"/>
                    <a:pt x="554" y="0"/>
                    <a:pt x="482" y="0"/>
                  </a:cubicBezTo>
                  <a:close/>
                  <a:moveTo>
                    <a:pt x="1327" y="470"/>
                  </a:moveTo>
                  <a:lnTo>
                    <a:pt x="945" y="711"/>
                  </a:lnTo>
                  <a:lnTo>
                    <a:pt x="2994" y="1776"/>
                  </a:lnTo>
                  <a:lnTo>
                    <a:pt x="3396" y="1555"/>
                  </a:lnTo>
                  <a:lnTo>
                    <a:pt x="1327" y="4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4775452" y="3527053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0"/>
                  </a:moveTo>
                  <a:cubicBezTo>
                    <a:pt x="1730" y="0"/>
                    <a:pt x="1700" y="1"/>
                    <a:pt x="1668" y="4"/>
                  </a:cubicBezTo>
                  <a:cubicBezTo>
                    <a:pt x="1447" y="4"/>
                    <a:pt x="1226" y="84"/>
                    <a:pt x="1025" y="205"/>
                  </a:cubicBezTo>
                  <a:cubicBezTo>
                    <a:pt x="885" y="285"/>
                    <a:pt x="784" y="366"/>
                    <a:pt x="724" y="466"/>
                  </a:cubicBezTo>
                  <a:cubicBezTo>
                    <a:pt x="664" y="567"/>
                    <a:pt x="644" y="687"/>
                    <a:pt x="684" y="788"/>
                  </a:cubicBezTo>
                  <a:lnTo>
                    <a:pt x="342" y="647"/>
                  </a:lnTo>
                  <a:lnTo>
                    <a:pt x="0" y="848"/>
                  </a:lnTo>
                  <a:lnTo>
                    <a:pt x="2070" y="1913"/>
                  </a:lnTo>
                  <a:lnTo>
                    <a:pt x="2472" y="1672"/>
                  </a:lnTo>
                  <a:lnTo>
                    <a:pt x="1005" y="928"/>
                  </a:lnTo>
                  <a:cubicBezTo>
                    <a:pt x="965" y="808"/>
                    <a:pt x="965" y="707"/>
                    <a:pt x="985" y="627"/>
                  </a:cubicBezTo>
                  <a:cubicBezTo>
                    <a:pt x="1005" y="547"/>
                    <a:pt x="1086" y="466"/>
                    <a:pt x="1206" y="406"/>
                  </a:cubicBezTo>
                  <a:cubicBezTo>
                    <a:pt x="1327" y="326"/>
                    <a:pt x="1447" y="285"/>
                    <a:pt x="1568" y="285"/>
                  </a:cubicBezTo>
                  <a:cubicBezTo>
                    <a:pt x="1688" y="285"/>
                    <a:pt x="1829" y="326"/>
                    <a:pt x="1970" y="386"/>
                  </a:cubicBezTo>
                  <a:lnTo>
                    <a:pt x="3397" y="1129"/>
                  </a:lnTo>
                  <a:lnTo>
                    <a:pt x="3798" y="908"/>
                  </a:lnTo>
                  <a:lnTo>
                    <a:pt x="2311" y="145"/>
                  </a:lnTo>
                  <a:cubicBezTo>
                    <a:pt x="2136" y="57"/>
                    <a:pt x="1961" y="0"/>
                    <a:pt x="1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4947939" y="3143437"/>
              <a:ext cx="44883" cy="21245"/>
            </a:xfrm>
            <a:custGeom>
              <a:rect b="b" l="l" r="r" t="t"/>
              <a:pathLst>
                <a:path extrusionOk="0" h="1589" w="3357">
                  <a:moveTo>
                    <a:pt x="724" y="1"/>
                  </a:moveTo>
                  <a:lnTo>
                    <a:pt x="382" y="201"/>
                  </a:lnTo>
                  <a:lnTo>
                    <a:pt x="0" y="985"/>
                  </a:lnTo>
                  <a:lnTo>
                    <a:pt x="422" y="1025"/>
                  </a:lnTo>
                  <a:lnTo>
                    <a:pt x="724" y="443"/>
                  </a:lnTo>
                  <a:lnTo>
                    <a:pt x="2954" y="1588"/>
                  </a:lnTo>
                  <a:lnTo>
                    <a:pt x="3356" y="136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4973730" y="3126911"/>
              <a:ext cx="48105" cy="25269"/>
            </a:xfrm>
            <a:custGeom>
              <a:rect b="b" l="l" r="r" t="t"/>
              <a:pathLst>
                <a:path extrusionOk="0" h="1890" w="3598">
                  <a:moveTo>
                    <a:pt x="1212" y="277"/>
                  </a:moveTo>
                  <a:cubicBezTo>
                    <a:pt x="1275" y="277"/>
                    <a:pt x="1340" y="282"/>
                    <a:pt x="1407" y="292"/>
                  </a:cubicBezTo>
                  <a:cubicBezTo>
                    <a:pt x="1668" y="312"/>
                    <a:pt x="1970" y="433"/>
                    <a:pt x="2352" y="614"/>
                  </a:cubicBezTo>
                  <a:cubicBezTo>
                    <a:pt x="2733" y="815"/>
                    <a:pt x="2955" y="975"/>
                    <a:pt x="3035" y="1116"/>
                  </a:cubicBezTo>
                  <a:cubicBezTo>
                    <a:pt x="3115" y="1257"/>
                    <a:pt x="3055" y="1397"/>
                    <a:pt x="2874" y="1498"/>
                  </a:cubicBezTo>
                  <a:cubicBezTo>
                    <a:pt x="2723" y="1581"/>
                    <a:pt x="2531" y="1623"/>
                    <a:pt x="2331" y="1623"/>
                  </a:cubicBezTo>
                  <a:cubicBezTo>
                    <a:pt x="2291" y="1623"/>
                    <a:pt x="2251" y="1622"/>
                    <a:pt x="2211" y="1618"/>
                  </a:cubicBezTo>
                  <a:cubicBezTo>
                    <a:pt x="1950" y="1578"/>
                    <a:pt x="1628" y="1458"/>
                    <a:pt x="1246" y="1257"/>
                  </a:cubicBezTo>
                  <a:cubicBezTo>
                    <a:pt x="865" y="1076"/>
                    <a:pt x="644" y="895"/>
                    <a:pt x="563" y="774"/>
                  </a:cubicBezTo>
                  <a:cubicBezTo>
                    <a:pt x="483" y="634"/>
                    <a:pt x="543" y="493"/>
                    <a:pt x="724" y="393"/>
                  </a:cubicBezTo>
                  <a:cubicBezTo>
                    <a:pt x="873" y="318"/>
                    <a:pt x="1033" y="277"/>
                    <a:pt x="1212" y="277"/>
                  </a:cubicBezTo>
                  <a:close/>
                  <a:moveTo>
                    <a:pt x="1319" y="1"/>
                  </a:moveTo>
                  <a:cubicBezTo>
                    <a:pt x="1006" y="1"/>
                    <a:pt x="711" y="84"/>
                    <a:pt x="443" y="252"/>
                  </a:cubicBezTo>
                  <a:cubicBezTo>
                    <a:pt x="121" y="433"/>
                    <a:pt x="1" y="634"/>
                    <a:pt x="81" y="855"/>
                  </a:cubicBezTo>
                  <a:cubicBezTo>
                    <a:pt x="141" y="1056"/>
                    <a:pt x="402" y="1277"/>
                    <a:pt x="824" y="1498"/>
                  </a:cubicBezTo>
                  <a:cubicBezTo>
                    <a:pt x="1267" y="1739"/>
                    <a:pt x="1689" y="1859"/>
                    <a:pt x="2090" y="1880"/>
                  </a:cubicBezTo>
                  <a:cubicBezTo>
                    <a:pt x="2154" y="1886"/>
                    <a:pt x="2217" y="1890"/>
                    <a:pt x="2280" y="1890"/>
                  </a:cubicBezTo>
                  <a:cubicBezTo>
                    <a:pt x="2592" y="1890"/>
                    <a:pt x="2888" y="1806"/>
                    <a:pt x="3155" y="1638"/>
                  </a:cubicBezTo>
                  <a:cubicBezTo>
                    <a:pt x="3477" y="1458"/>
                    <a:pt x="3598" y="1257"/>
                    <a:pt x="3537" y="1036"/>
                  </a:cubicBezTo>
                  <a:cubicBezTo>
                    <a:pt x="3457" y="835"/>
                    <a:pt x="3216" y="614"/>
                    <a:pt x="2774" y="372"/>
                  </a:cubicBezTo>
                  <a:cubicBezTo>
                    <a:pt x="2332" y="151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009200" y="3101254"/>
              <a:ext cx="66636" cy="34668"/>
            </a:xfrm>
            <a:custGeom>
              <a:rect b="b" l="l" r="r" t="t"/>
              <a:pathLst>
                <a:path extrusionOk="0" h="2593" w="4984">
                  <a:moveTo>
                    <a:pt x="2874" y="1"/>
                  </a:moveTo>
                  <a:cubicBezTo>
                    <a:pt x="2633" y="21"/>
                    <a:pt x="2432" y="61"/>
                    <a:pt x="2251" y="181"/>
                  </a:cubicBezTo>
                  <a:cubicBezTo>
                    <a:pt x="2090" y="262"/>
                    <a:pt x="2010" y="362"/>
                    <a:pt x="1949" y="443"/>
                  </a:cubicBezTo>
                  <a:cubicBezTo>
                    <a:pt x="1909" y="543"/>
                    <a:pt x="1909" y="644"/>
                    <a:pt x="1949" y="764"/>
                  </a:cubicBezTo>
                  <a:cubicBezTo>
                    <a:pt x="1855" y="741"/>
                    <a:pt x="1754" y="731"/>
                    <a:pt x="1654" y="731"/>
                  </a:cubicBezTo>
                  <a:cubicBezTo>
                    <a:pt x="1584" y="731"/>
                    <a:pt x="1514" y="736"/>
                    <a:pt x="1447" y="744"/>
                  </a:cubicBezTo>
                  <a:cubicBezTo>
                    <a:pt x="1286" y="764"/>
                    <a:pt x="1125" y="825"/>
                    <a:pt x="985" y="905"/>
                  </a:cubicBezTo>
                  <a:cubicBezTo>
                    <a:pt x="723" y="1066"/>
                    <a:pt x="623" y="1247"/>
                    <a:pt x="683" y="1468"/>
                  </a:cubicBezTo>
                  <a:lnTo>
                    <a:pt x="342" y="1327"/>
                  </a:lnTo>
                  <a:lnTo>
                    <a:pt x="0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65" y="1407"/>
                    <a:pt x="985" y="1327"/>
                  </a:cubicBezTo>
                  <a:cubicBezTo>
                    <a:pt x="985" y="1247"/>
                    <a:pt x="1065" y="1166"/>
                    <a:pt x="1186" y="1106"/>
                  </a:cubicBezTo>
                  <a:cubicBezTo>
                    <a:pt x="1282" y="1048"/>
                    <a:pt x="1388" y="1018"/>
                    <a:pt x="1501" y="1018"/>
                  </a:cubicBezTo>
                  <a:cubicBezTo>
                    <a:pt x="1623" y="1018"/>
                    <a:pt x="1753" y="1053"/>
                    <a:pt x="1889" y="1126"/>
                  </a:cubicBezTo>
                  <a:lnTo>
                    <a:pt x="3336" y="1869"/>
                  </a:lnTo>
                  <a:lnTo>
                    <a:pt x="3718" y="1648"/>
                  </a:lnTo>
                  <a:lnTo>
                    <a:pt x="2251" y="885"/>
                  </a:lnTo>
                  <a:cubicBezTo>
                    <a:pt x="2231" y="764"/>
                    <a:pt x="2211" y="664"/>
                    <a:pt x="2231" y="583"/>
                  </a:cubicBezTo>
                  <a:cubicBezTo>
                    <a:pt x="2251" y="523"/>
                    <a:pt x="2311" y="443"/>
                    <a:pt x="2432" y="382"/>
                  </a:cubicBezTo>
                  <a:cubicBezTo>
                    <a:pt x="2528" y="324"/>
                    <a:pt x="2634" y="294"/>
                    <a:pt x="2749" y="294"/>
                  </a:cubicBezTo>
                  <a:cubicBezTo>
                    <a:pt x="2874" y="294"/>
                    <a:pt x="3009" y="329"/>
                    <a:pt x="3155" y="403"/>
                  </a:cubicBezTo>
                  <a:lnTo>
                    <a:pt x="4582" y="1146"/>
                  </a:lnTo>
                  <a:lnTo>
                    <a:pt x="498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046276" y="3083418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90" y="0"/>
                  </a:moveTo>
                  <a:cubicBezTo>
                    <a:pt x="467" y="0"/>
                    <a:pt x="444" y="3"/>
                    <a:pt x="422" y="8"/>
                  </a:cubicBezTo>
                  <a:cubicBezTo>
                    <a:pt x="322" y="8"/>
                    <a:pt x="221" y="28"/>
                    <a:pt x="141" y="89"/>
                  </a:cubicBezTo>
                  <a:cubicBezTo>
                    <a:pt x="60" y="129"/>
                    <a:pt x="20" y="189"/>
                    <a:pt x="20" y="229"/>
                  </a:cubicBezTo>
                  <a:cubicBezTo>
                    <a:pt x="0" y="290"/>
                    <a:pt x="40" y="330"/>
                    <a:pt x="101" y="370"/>
                  </a:cubicBezTo>
                  <a:cubicBezTo>
                    <a:pt x="159" y="399"/>
                    <a:pt x="218" y="418"/>
                    <a:pt x="285" y="418"/>
                  </a:cubicBezTo>
                  <a:cubicBezTo>
                    <a:pt x="309" y="418"/>
                    <a:pt x="335" y="416"/>
                    <a:pt x="362" y="410"/>
                  </a:cubicBezTo>
                  <a:cubicBezTo>
                    <a:pt x="462" y="410"/>
                    <a:pt x="543" y="390"/>
                    <a:pt x="623" y="330"/>
                  </a:cubicBezTo>
                  <a:cubicBezTo>
                    <a:pt x="704" y="290"/>
                    <a:pt x="764" y="229"/>
                    <a:pt x="764" y="189"/>
                  </a:cubicBezTo>
                  <a:cubicBezTo>
                    <a:pt x="764" y="129"/>
                    <a:pt x="744" y="89"/>
                    <a:pt x="663" y="49"/>
                  </a:cubicBezTo>
                  <a:cubicBezTo>
                    <a:pt x="619" y="19"/>
                    <a:pt x="554" y="0"/>
                    <a:pt x="490" y="0"/>
                  </a:cubicBezTo>
                  <a:close/>
                  <a:moveTo>
                    <a:pt x="1326" y="471"/>
                  </a:moveTo>
                  <a:lnTo>
                    <a:pt x="945" y="712"/>
                  </a:lnTo>
                  <a:lnTo>
                    <a:pt x="2994" y="1777"/>
                  </a:lnTo>
                  <a:lnTo>
                    <a:pt x="3396" y="1556"/>
                  </a:lnTo>
                  <a:lnTo>
                    <a:pt x="1326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316551" y="3255198"/>
              <a:ext cx="53747" cy="28224"/>
            </a:xfrm>
            <a:custGeom>
              <a:rect b="b" l="l" r="r" t="t"/>
              <a:pathLst>
                <a:path extrusionOk="0" h="2111" w="4020">
                  <a:moveTo>
                    <a:pt x="2013" y="1"/>
                  </a:moveTo>
                  <a:cubicBezTo>
                    <a:pt x="1568" y="1"/>
                    <a:pt x="1126" y="101"/>
                    <a:pt x="724" y="302"/>
                  </a:cubicBezTo>
                  <a:cubicBezTo>
                    <a:pt x="1" y="724"/>
                    <a:pt x="1" y="1388"/>
                    <a:pt x="724" y="1810"/>
                  </a:cubicBezTo>
                  <a:cubicBezTo>
                    <a:pt x="1126" y="2010"/>
                    <a:pt x="1568" y="2111"/>
                    <a:pt x="2013" y="2111"/>
                  </a:cubicBezTo>
                  <a:cubicBezTo>
                    <a:pt x="2457" y="2111"/>
                    <a:pt x="2904" y="2010"/>
                    <a:pt x="3316" y="1810"/>
                  </a:cubicBezTo>
                  <a:cubicBezTo>
                    <a:pt x="4020" y="1367"/>
                    <a:pt x="4020" y="704"/>
                    <a:pt x="3316" y="302"/>
                  </a:cubicBezTo>
                  <a:cubicBezTo>
                    <a:pt x="2904" y="101"/>
                    <a:pt x="2457" y="1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056744" y="3135442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0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1" y="719"/>
                    <a:pt x="1" y="1402"/>
                    <a:pt x="724" y="1804"/>
                  </a:cubicBezTo>
                  <a:cubicBezTo>
                    <a:pt x="1126" y="2005"/>
                    <a:pt x="1568" y="2106"/>
                    <a:pt x="2010" y="2106"/>
                  </a:cubicBezTo>
                  <a:cubicBezTo>
                    <a:pt x="2452" y="2106"/>
                    <a:pt x="2895" y="2005"/>
                    <a:pt x="3296" y="1804"/>
                  </a:cubicBezTo>
                  <a:cubicBezTo>
                    <a:pt x="4020" y="1402"/>
                    <a:pt x="4020" y="719"/>
                    <a:pt x="3296" y="317"/>
                  </a:cubicBezTo>
                  <a:cubicBezTo>
                    <a:pt x="2895" y="106"/>
                    <a:pt x="2452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4633863" y="3268167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2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0" y="719"/>
                    <a:pt x="0" y="1402"/>
                    <a:pt x="724" y="1804"/>
                  </a:cubicBezTo>
                  <a:cubicBezTo>
                    <a:pt x="1126" y="2005"/>
                    <a:pt x="1568" y="2106"/>
                    <a:pt x="2012" y="2106"/>
                  </a:cubicBezTo>
                  <a:cubicBezTo>
                    <a:pt x="2457" y="2106"/>
                    <a:pt x="2904" y="2005"/>
                    <a:pt x="3316" y="1804"/>
                  </a:cubicBezTo>
                  <a:cubicBezTo>
                    <a:pt x="4019" y="1402"/>
                    <a:pt x="4019" y="719"/>
                    <a:pt x="3316" y="317"/>
                  </a:cubicBezTo>
                  <a:cubicBezTo>
                    <a:pt x="2904" y="106"/>
                    <a:pt x="2457" y="1"/>
                    <a:pt x="2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663411" y="3520382"/>
              <a:ext cx="53747" cy="28224"/>
            </a:xfrm>
            <a:custGeom>
              <a:rect b="b" l="l" r="r" t="t"/>
              <a:pathLst>
                <a:path extrusionOk="0" h="2111" w="4020">
                  <a:moveTo>
                    <a:pt x="2010" y="1"/>
                  </a:moveTo>
                  <a:cubicBezTo>
                    <a:pt x="1568" y="1"/>
                    <a:pt x="1126" y="101"/>
                    <a:pt x="724" y="302"/>
                  </a:cubicBezTo>
                  <a:cubicBezTo>
                    <a:pt x="1" y="724"/>
                    <a:pt x="1" y="1387"/>
                    <a:pt x="724" y="1809"/>
                  </a:cubicBezTo>
                  <a:cubicBezTo>
                    <a:pt x="1126" y="2010"/>
                    <a:pt x="1568" y="2111"/>
                    <a:pt x="2010" y="2111"/>
                  </a:cubicBezTo>
                  <a:cubicBezTo>
                    <a:pt x="2452" y="2111"/>
                    <a:pt x="2895" y="2010"/>
                    <a:pt x="3296" y="1809"/>
                  </a:cubicBezTo>
                  <a:cubicBezTo>
                    <a:pt x="4020" y="1407"/>
                    <a:pt x="4020" y="744"/>
                    <a:pt x="3296" y="302"/>
                  </a:cubicBezTo>
                  <a:cubicBezTo>
                    <a:pt x="2895" y="101"/>
                    <a:pt x="2452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283782" y="3330499"/>
              <a:ext cx="53747" cy="28358"/>
            </a:xfrm>
            <a:custGeom>
              <a:rect b="b" l="l" r="r" t="t"/>
              <a:pathLst>
                <a:path extrusionOk="0" h="2121" w="4020">
                  <a:moveTo>
                    <a:pt x="2013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1" y="719"/>
                    <a:pt x="1" y="1402"/>
                    <a:pt x="724" y="1804"/>
                  </a:cubicBezTo>
                  <a:cubicBezTo>
                    <a:pt x="1126" y="2015"/>
                    <a:pt x="1568" y="2121"/>
                    <a:pt x="2013" y="2121"/>
                  </a:cubicBezTo>
                  <a:cubicBezTo>
                    <a:pt x="2457" y="2121"/>
                    <a:pt x="2904" y="2015"/>
                    <a:pt x="3316" y="1804"/>
                  </a:cubicBezTo>
                  <a:cubicBezTo>
                    <a:pt x="4020" y="1402"/>
                    <a:pt x="4020" y="719"/>
                    <a:pt x="3316" y="317"/>
                  </a:cubicBezTo>
                  <a:cubicBezTo>
                    <a:pt x="2904" y="106"/>
                    <a:pt x="2457" y="1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136551" y="3166006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3" y="0"/>
                  </a:moveTo>
                  <a:cubicBezTo>
                    <a:pt x="1568" y="0"/>
                    <a:pt x="1126" y="101"/>
                    <a:pt x="724" y="302"/>
                  </a:cubicBezTo>
                  <a:cubicBezTo>
                    <a:pt x="1" y="724"/>
                    <a:pt x="1" y="1387"/>
                    <a:pt x="724" y="1789"/>
                  </a:cubicBezTo>
                  <a:cubicBezTo>
                    <a:pt x="1126" y="2000"/>
                    <a:pt x="1568" y="2105"/>
                    <a:pt x="2013" y="2105"/>
                  </a:cubicBezTo>
                  <a:cubicBezTo>
                    <a:pt x="2457" y="2105"/>
                    <a:pt x="2904" y="2000"/>
                    <a:pt x="3316" y="1789"/>
                  </a:cubicBezTo>
                  <a:cubicBezTo>
                    <a:pt x="4020" y="1387"/>
                    <a:pt x="4020" y="724"/>
                    <a:pt x="3316" y="302"/>
                  </a:cubicBezTo>
                  <a:cubicBezTo>
                    <a:pt x="2904" y="101"/>
                    <a:pt x="2457" y="0"/>
                    <a:pt x="2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706944" y="3447635"/>
              <a:ext cx="53747" cy="28358"/>
            </a:xfrm>
            <a:custGeom>
              <a:rect b="b" l="l" r="r" t="t"/>
              <a:pathLst>
                <a:path extrusionOk="0" h="2121" w="4020">
                  <a:moveTo>
                    <a:pt x="2008" y="1"/>
                  </a:moveTo>
                  <a:cubicBezTo>
                    <a:pt x="1563" y="1"/>
                    <a:pt x="1116" y="106"/>
                    <a:pt x="704" y="317"/>
                  </a:cubicBezTo>
                  <a:cubicBezTo>
                    <a:pt x="1" y="739"/>
                    <a:pt x="1" y="1403"/>
                    <a:pt x="704" y="1804"/>
                  </a:cubicBezTo>
                  <a:cubicBezTo>
                    <a:pt x="1116" y="2015"/>
                    <a:pt x="1563" y="2121"/>
                    <a:pt x="2008" y="2121"/>
                  </a:cubicBezTo>
                  <a:cubicBezTo>
                    <a:pt x="2452" y="2121"/>
                    <a:pt x="2895" y="2015"/>
                    <a:pt x="3296" y="1804"/>
                  </a:cubicBezTo>
                  <a:cubicBezTo>
                    <a:pt x="4020" y="1403"/>
                    <a:pt x="4020" y="719"/>
                    <a:pt x="3296" y="317"/>
                  </a:cubicBezTo>
                  <a:cubicBezTo>
                    <a:pt x="2895" y="106"/>
                    <a:pt x="2452" y="1"/>
                    <a:pt x="2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668800" y="3259503"/>
              <a:ext cx="129783" cy="203398"/>
            </a:xfrm>
            <a:custGeom>
              <a:rect b="b" l="l" r="r" t="t"/>
              <a:pathLst>
                <a:path extrusionOk="0" h="15213" w="9707">
                  <a:moveTo>
                    <a:pt x="4863" y="1"/>
                  </a:moveTo>
                  <a:cubicBezTo>
                    <a:pt x="2171" y="1"/>
                    <a:pt x="0" y="2171"/>
                    <a:pt x="0" y="4843"/>
                  </a:cubicBezTo>
                  <a:cubicBezTo>
                    <a:pt x="0" y="7536"/>
                    <a:pt x="4863" y="15212"/>
                    <a:pt x="4863" y="15212"/>
                  </a:cubicBezTo>
                  <a:cubicBezTo>
                    <a:pt x="4863" y="15212"/>
                    <a:pt x="9706" y="7536"/>
                    <a:pt x="9706" y="4843"/>
                  </a:cubicBezTo>
                  <a:cubicBezTo>
                    <a:pt x="9706" y="2171"/>
                    <a:pt x="7536" y="1"/>
                    <a:pt x="4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669602" y="3278048"/>
              <a:ext cx="112054" cy="95983"/>
            </a:xfrm>
            <a:custGeom>
              <a:rect b="b" l="l" r="r" t="t"/>
              <a:pathLst>
                <a:path extrusionOk="0" h="7179" w="8381">
                  <a:moveTo>
                    <a:pt x="4803" y="0"/>
                  </a:moveTo>
                  <a:cubicBezTo>
                    <a:pt x="1608" y="0"/>
                    <a:pt x="1" y="3858"/>
                    <a:pt x="2271" y="6129"/>
                  </a:cubicBezTo>
                  <a:cubicBezTo>
                    <a:pt x="2997" y="6854"/>
                    <a:pt x="3889" y="7179"/>
                    <a:pt x="4765" y="7179"/>
                  </a:cubicBezTo>
                  <a:cubicBezTo>
                    <a:pt x="6608" y="7179"/>
                    <a:pt x="8380" y="5743"/>
                    <a:pt x="8380" y="3577"/>
                  </a:cubicBezTo>
                  <a:cubicBezTo>
                    <a:pt x="8380" y="1608"/>
                    <a:pt x="6773" y="0"/>
                    <a:pt x="4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5305802" y="3151499"/>
              <a:ext cx="76864" cy="119568"/>
            </a:xfrm>
            <a:custGeom>
              <a:rect b="b" l="l" r="r" t="t"/>
              <a:pathLst>
                <a:path extrusionOk="0" h="8943" w="5749">
                  <a:moveTo>
                    <a:pt x="2874" y="0"/>
                  </a:moveTo>
                  <a:cubicBezTo>
                    <a:pt x="1327" y="0"/>
                    <a:pt x="41" y="1246"/>
                    <a:pt x="1" y="2794"/>
                  </a:cubicBezTo>
                  <a:cubicBezTo>
                    <a:pt x="1" y="4381"/>
                    <a:pt x="2874" y="8943"/>
                    <a:pt x="2874" y="8943"/>
                  </a:cubicBezTo>
                  <a:cubicBezTo>
                    <a:pt x="2874" y="8943"/>
                    <a:pt x="5748" y="4381"/>
                    <a:pt x="5748" y="2794"/>
                  </a:cubicBezTo>
                  <a:cubicBezTo>
                    <a:pt x="5708" y="1246"/>
                    <a:pt x="4422" y="0"/>
                    <a:pt x="2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306350" y="3161433"/>
              <a:ext cx="66369" cy="56929"/>
            </a:xfrm>
            <a:custGeom>
              <a:rect b="b" l="l" r="r" t="t"/>
              <a:pathLst>
                <a:path extrusionOk="0" h="4258" w="4964">
                  <a:moveTo>
                    <a:pt x="2833" y="1"/>
                  </a:moveTo>
                  <a:cubicBezTo>
                    <a:pt x="945" y="1"/>
                    <a:pt x="0" y="2292"/>
                    <a:pt x="1326" y="3638"/>
                  </a:cubicBezTo>
                  <a:cubicBezTo>
                    <a:pt x="1760" y="4066"/>
                    <a:pt x="2293" y="4257"/>
                    <a:pt x="2815" y="4257"/>
                  </a:cubicBezTo>
                  <a:cubicBezTo>
                    <a:pt x="3912" y="4257"/>
                    <a:pt x="4964" y="3411"/>
                    <a:pt x="4964" y="2131"/>
                  </a:cubicBezTo>
                  <a:cubicBezTo>
                    <a:pt x="4964" y="965"/>
                    <a:pt x="3999" y="1"/>
                    <a:pt x="2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075021" y="3072187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1" y="1"/>
                  </a:moveTo>
                  <a:cubicBezTo>
                    <a:pt x="1730" y="1"/>
                    <a:pt x="1699" y="2"/>
                    <a:pt x="1668" y="4"/>
                  </a:cubicBezTo>
                  <a:cubicBezTo>
                    <a:pt x="1447" y="4"/>
                    <a:pt x="1226" y="85"/>
                    <a:pt x="1025" y="205"/>
                  </a:cubicBezTo>
                  <a:cubicBezTo>
                    <a:pt x="885" y="286"/>
                    <a:pt x="784" y="366"/>
                    <a:pt x="724" y="487"/>
                  </a:cubicBezTo>
                  <a:cubicBezTo>
                    <a:pt x="663" y="587"/>
                    <a:pt x="663" y="688"/>
                    <a:pt x="684" y="788"/>
                  </a:cubicBezTo>
                  <a:lnTo>
                    <a:pt x="342" y="647"/>
                  </a:lnTo>
                  <a:lnTo>
                    <a:pt x="0" y="848"/>
                  </a:lnTo>
                  <a:lnTo>
                    <a:pt x="2070" y="1913"/>
                  </a:lnTo>
                  <a:lnTo>
                    <a:pt x="2472" y="1672"/>
                  </a:lnTo>
                  <a:lnTo>
                    <a:pt x="1005" y="929"/>
                  </a:lnTo>
                  <a:cubicBezTo>
                    <a:pt x="965" y="808"/>
                    <a:pt x="965" y="728"/>
                    <a:pt x="985" y="627"/>
                  </a:cubicBezTo>
                  <a:cubicBezTo>
                    <a:pt x="1025" y="547"/>
                    <a:pt x="1085" y="467"/>
                    <a:pt x="1206" y="406"/>
                  </a:cubicBezTo>
                  <a:cubicBezTo>
                    <a:pt x="1327" y="326"/>
                    <a:pt x="1447" y="286"/>
                    <a:pt x="1568" y="286"/>
                  </a:cubicBezTo>
                  <a:cubicBezTo>
                    <a:pt x="1688" y="286"/>
                    <a:pt x="1829" y="326"/>
                    <a:pt x="1970" y="406"/>
                  </a:cubicBezTo>
                  <a:lnTo>
                    <a:pt x="3396" y="1130"/>
                  </a:lnTo>
                  <a:lnTo>
                    <a:pt x="3798" y="909"/>
                  </a:lnTo>
                  <a:lnTo>
                    <a:pt x="2311" y="145"/>
                  </a:lnTo>
                  <a:cubicBezTo>
                    <a:pt x="2154" y="58"/>
                    <a:pt x="1966" y="1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 flipH="1">
              <a:off x="3489615" y="3709270"/>
              <a:ext cx="387185" cy="221193"/>
            </a:xfrm>
            <a:custGeom>
              <a:rect b="b" l="l" r="r" t="t"/>
              <a:pathLst>
                <a:path extrusionOk="0" h="11320" w="19815">
                  <a:moveTo>
                    <a:pt x="16240" y="1"/>
                  </a:moveTo>
                  <a:cubicBezTo>
                    <a:pt x="15358" y="1"/>
                    <a:pt x="14479" y="197"/>
                    <a:pt x="13806" y="589"/>
                  </a:cubicBezTo>
                  <a:lnTo>
                    <a:pt x="1347" y="7843"/>
                  </a:lnTo>
                  <a:cubicBezTo>
                    <a:pt x="0" y="8607"/>
                    <a:pt x="0" y="9873"/>
                    <a:pt x="1367" y="10656"/>
                  </a:cubicBezTo>
                  <a:lnTo>
                    <a:pt x="2492" y="11319"/>
                  </a:lnTo>
                  <a:lnTo>
                    <a:pt x="19814" y="1232"/>
                  </a:lnTo>
                  <a:lnTo>
                    <a:pt x="18689" y="589"/>
                  </a:lnTo>
                  <a:cubicBezTo>
                    <a:pt x="18005" y="197"/>
                    <a:pt x="17121" y="1"/>
                    <a:pt x="16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6"/>
          <p:cNvGrpSpPr/>
          <p:nvPr/>
        </p:nvGrpSpPr>
        <p:grpSpPr>
          <a:xfrm>
            <a:off x="4444898" y="2689632"/>
            <a:ext cx="703192" cy="1625203"/>
            <a:chOff x="3445808" y="1804030"/>
            <a:chExt cx="387156" cy="894837"/>
          </a:xfrm>
        </p:grpSpPr>
        <p:sp>
          <p:nvSpPr>
            <p:cNvPr id="549" name="Google Shape;549;p16"/>
            <p:cNvSpPr/>
            <p:nvPr/>
          </p:nvSpPr>
          <p:spPr>
            <a:xfrm>
              <a:off x="3660464" y="1849181"/>
              <a:ext cx="113672" cy="110770"/>
            </a:xfrm>
            <a:custGeom>
              <a:rect b="b" l="l" r="r" t="t"/>
              <a:pathLst>
                <a:path extrusionOk="0" h="8285" w="8502">
                  <a:moveTo>
                    <a:pt x="8501" y="7682"/>
                  </a:moveTo>
                  <a:lnTo>
                    <a:pt x="8501" y="7682"/>
                  </a:lnTo>
                  <a:cubicBezTo>
                    <a:pt x="8499" y="7683"/>
                    <a:pt x="8497" y="7684"/>
                    <a:pt x="8495" y="7685"/>
                  </a:cubicBezTo>
                  <a:lnTo>
                    <a:pt x="8495" y="7685"/>
                  </a:lnTo>
                  <a:cubicBezTo>
                    <a:pt x="8497" y="7684"/>
                    <a:pt x="8499" y="7683"/>
                    <a:pt x="8501" y="7682"/>
                  </a:cubicBezTo>
                  <a:close/>
                  <a:moveTo>
                    <a:pt x="2813" y="1"/>
                  </a:moveTo>
                  <a:cubicBezTo>
                    <a:pt x="2660" y="1"/>
                    <a:pt x="2500" y="9"/>
                    <a:pt x="2332" y="26"/>
                  </a:cubicBezTo>
                  <a:cubicBezTo>
                    <a:pt x="322" y="206"/>
                    <a:pt x="1" y="2658"/>
                    <a:pt x="1" y="2658"/>
                  </a:cubicBezTo>
                  <a:cubicBezTo>
                    <a:pt x="1" y="2658"/>
                    <a:pt x="420" y="4259"/>
                    <a:pt x="948" y="4259"/>
                  </a:cubicBezTo>
                  <a:cubicBezTo>
                    <a:pt x="1032" y="4259"/>
                    <a:pt x="1118" y="4219"/>
                    <a:pt x="1207" y="4125"/>
                  </a:cubicBezTo>
                  <a:cubicBezTo>
                    <a:pt x="1510" y="3812"/>
                    <a:pt x="2015" y="3539"/>
                    <a:pt x="2438" y="3539"/>
                  </a:cubicBezTo>
                  <a:cubicBezTo>
                    <a:pt x="2912" y="3539"/>
                    <a:pt x="3283" y="3881"/>
                    <a:pt x="3156" y="4889"/>
                  </a:cubicBezTo>
                  <a:cubicBezTo>
                    <a:pt x="2915" y="6798"/>
                    <a:pt x="3879" y="8124"/>
                    <a:pt x="4261" y="8285"/>
                  </a:cubicBezTo>
                  <a:cubicBezTo>
                    <a:pt x="4261" y="8285"/>
                    <a:pt x="3799" y="7521"/>
                    <a:pt x="3919" y="6958"/>
                  </a:cubicBezTo>
                  <a:lnTo>
                    <a:pt x="3919" y="6958"/>
                  </a:lnTo>
                  <a:cubicBezTo>
                    <a:pt x="4236" y="7938"/>
                    <a:pt x="5143" y="8272"/>
                    <a:pt x="6111" y="8272"/>
                  </a:cubicBezTo>
                  <a:cubicBezTo>
                    <a:pt x="6986" y="8272"/>
                    <a:pt x="7912" y="7999"/>
                    <a:pt x="8495" y="7685"/>
                  </a:cubicBezTo>
                  <a:lnTo>
                    <a:pt x="8495" y="7685"/>
                  </a:lnTo>
                  <a:cubicBezTo>
                    <a:pt x="8359" y="7757"/>
                    <a:pt x="8196" y="7793"/>
                    <a:pt x="8019" y="7793"/>
                  </a:cubicBezTo>
                  <a:cubicBezTo>
                    <a:pt x="7620" y="7793"/>
                    <a:pt x="7154" y="7613"/>
                    <a:pt x="6793" y="7280"/>
                  </a:cubicBezTo>
                  <a:cubicBezTo>
                    <a:pt x="6278" y="6804"/>
                    <a:pt x="6975" y="4979"/>
                    <a:pt x="5952" y="4467"/>
                  </a:cubicBezTo>
                  <a:lnTo>
                    <a:pt x="5952" y="4467"/>
                  </a:lnTo>
                  <a:cubicBezTo>
                    <a:pt x="5993" y="4480"/>
                    <a:pt x="6051" y="4487"/>
                    <a:pt x="6120" y="4487"/>
                  </a:cubicBezTo>
                  <a:cubicBezTo>
                    <a:pt x="6530" y="4487"/>
                    <a:pt x="7331" y="4243"/>
                    <a:pt x="7396" y="3723"/>
                  </a:cubicBezTo>
                  <a:lnTo>
                    <a:pt x="7396" y="3723"/>
                  </a:lnTo>
                  <a:cubicBezTo>
                    <a:pt x="7213" y="3779"/>
                    <a:pt x="7023" y="3804"/>
                    <a:pt x="6833" y="3804"/>
                  </a:cubicBezTo>
                  <a:cubicBezTo>
                    <a:pt x="6061" y="3804"/>
                    <a:pt x="5295" y="3379"/>
                    <a:pt x="5085" y="2799"/>
                  </a:cubicBezTo>
                  <a:lnTo>
                    <a:pt x="5085" y="2799"/>
                  </a:lnTo>
                  <a:cubicBezTo>
                    <a:pt x="5248" y="3044"/>
                    <a:pt x="5547" y="3162"/>
                    <a:pt x="5878" y="3162"/>
                  </a:cubicBezTo>
                  <a:cubicBezTo>
                    <a:pt x="6279" y="3162"/>
                    <a:pt x="6726" y="2988"/>
                    <a:pt x="7034" y="2658"/>
                  </a:cubicBezTo>
                  <a:lnTo>
                    <a:pt x="7034" y="2658"/>
                  </a:lnTo>
                  <a:cubicBezTo>
                    <a:pt x="6941" y="2751"/>
                    <a:pt x="6795" y="2800"/>
                    <a:pt x="6627" y="2800"/>
                  </a:cubicBezTo>
                  <a:cubicBezTo>
                    <a:pt x="6213" y="2800"/>
                    <a:pt x="5667" y="2500"/>
                    <a:pt x="5467" y="1814"/>
                  </a:cubicBezTo>
                  <a:cubicBezTo>
                    <a:pt x="5209" y="949"/>
                    <a:pt x="4463" y="1"/>
                    <a:pt x="2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647308" y="1866442"/>
              <a:ext cx="44068" cy="40311"/>
            </a:xfrm>
            <a:custGeom>
              <a:rect b="b" l="l" r="r" t="t"/>
              <a:pathLst>
                <a:path extrusionOk="0" h="3015" w="3296">
                  <a:moveTo>
                    <a:pt x="980" y="1"/>
                  </a:moveTo>
                  <a:cubicBezTo>
                    <a:pt x="647" y="1"/>
                    <a:pt x="313" y="73"/>
                    <a:pt x="0" y="222"/>
                  </a:cubicBezTo>
                  <a:cubicBezTo>
                    <a:pt x="784" y="1226"/>
                    <a:pt x="1648" y="2151"/>
                    <a:pt x="2572" y="3015"/>
                  </a:cubicBezTo>
                  <a:cubicBezTo>
                    <a:pt x="3296" y="2332"/>
                    <a:pt x="3236" y="1146"/>
                    <a:pt x="2452" y="523"/>
                  </a:cubicBezTo>
                  <a:cubicBezTo>
                    <a:pt x="2022" y="179"/>
                    <a:pt x="1503" y="1"/>
                    <a:pt x="980" y="1"/>
                  </a:cubicBezTo>
                  <a:close/>
                </a:path>
              </a:pathLst>
            </a:custGeom>
            <a:solidFill>
              <a:srgbClr val="A3C41E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96307" y="2582989"/>
              <a:ext cx="128713" cy="115878"/>
            </a:xfrm>
            <a:custGeom>
              <a:rect b="b" l="l" r="r" t="t"/>
              <a:pathLst>
                <a:path extrusionOk="0" h="8667" w="9627">
                  <a:moveTo>
                    <a:pt x="6250" y="1"/>
                  </a:moveTo>
                  <a:cubicBezTo>
                    <a:pt x="6050" y="945"/>
                    <a:pt x="4804" y="2995"/>
                    <a:pt x="3096" y="4522"/>
                  </a:cubicBezTo>
                  <a:cubicBezTo>
                    <a:pt x="1408" y="6049"/>
                    <a:pt x="1" y="7697"/>
                    <a:pt x="1950" y="8541"/>
                  </a:cubicBezTo>
                  <a:cubicBezTo>
                    <a:pt x="2148" y="8627"/>
                    <a:pt x="2369" y="8667"/>
                    <a:pt x="2608" y="8667"/>
                  </a:cubicBezTo>
                  <a:cubicBezTo>
                    <a:pt x="4714" y="8667"/>
                    <a:pt x="8188" y="5555"/>
                    <a:pt x="9506" y="3497"/>
                  </a:cubicBezTo>
                  <a:cubicBezTo>
                    <a:pt x="9626" y="2352"/>
                    <a:pt x="8762" y="1"/>
                    <a:pt x="8762" y="1"/>
                  </a:cubicBezTo>
                  <a:cubicBezTo>
                    <a:pt x="8583" y="239"/>
                    <a:pt x="8247" y="355"/>
                    <a:pt x="7814" y="355"/>
                  </a:cubicBezTo>
                  <a:cubicBezTo>
                    <a:pt x="7372" y="355"/>
                    <a:pt x="6829" y="234"/>
                    <a:pt x="6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508407" y="2621682"/>
              <a:ext cx="115263" cy="77185"/>
            </a:xfrm>
            <a:custGeom>
              <a:rect b="b" l="l" r="r" t="t"/>
              <a:pathLst>
                <a:path extrusionOk="0" h="5773" w="8621">
                  <a:moveTo>
                    <a:pt x="8601" y="0"/>
                  </a:moveTo>
                  <a:cubicBezTo>
                    <a:pt x="7266" y="2057"/>
                    <a:pt x="3809" y="5150"/>
                    <a:pt x="1706" y="5150"/>
                  </a:cubicBezTo>
                  <a:cubicBezTo>
                    <a:pt x="1466" y="5150"/>
                    <a:pt x="1244" y="5110"/>
                    <a:pt x="1045" y="5024"/>
                  </a:cubicBezTo>
                  <a:cubicBezTo>
                    <a:pt x="523" y="4783"/>
                    <a:pt x="261" y="4522"/>
                    <a:pt x="161" y="4180"/>
                  </a:cubicBezTo>
                  <a:lnTo>
                    <a:pt x="161" y="4180"/>
                  </a:lnTo>
                  <a:cubicBezTo>
                    <a:pt x="0" y="4763"/>
                    <a:pt x="221" y="5285"/>
                    <a:pt x="1045" y="5647"/>
                  </a:cubicBezTo>
                  <a:cubicBezTo>
                    <a:pt x="1243" y="5733"/>
                    <a:pt x="1464" y="5773"/>
                    <a:pt x="1703" y="5773"/>
                  </a:cubicBezTo>
                  <a:cubicBezTo>
                    <a:pt x="3809" y="5773"/>
                    <a:pt x="7283" y="2661"/>
                    <a:pt x="8601" y="603"/>
                  </a:cubicBezTo>
                  <a:cubicBezTo>
                    <a:pt x="8621" y="402"/>
                    <a:pt x="8621" y="201"/>
                    <a:pt x="8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645423" y="2315398"/>
              <a:ext cx="163903" cy="90822"/>
            </a:xfrm>
            <a:custGeom>
              <a:rect b="b" l="l" r="r" t="t"/>
              <a:pathLst>
                <a:path extrusionOk="0" h="6793" w="12259">
                  <a:moveTo>
                    <a:pt x="2452" y="0"/>
                  </a:moveTo>
                  <a:lnTo>
                    <a:pt x="1" y="2291"/>
                  </a:lnTo>
                  <a:cubicBezTo>
                    <a:pt x="1" y="2291"/>
                    <a:pt x="2131" y="3557"/>
                    <a:pt x="4140" y="3979"/>
                  </a:cubicBezTo>
                  <a:cubicBezTo>
                    <a:pt x="4261" y="3999"/>
                    <a:pt x="4422" y="4039"/>
                    <a:pt x="4582" y="4100"/>
                  </a:cubicBezTo>
                  <a:lnTo>
                    <a:pt x="4622" y="4100"/>
                  </a:lnTo>
                  <a:lnTo>
                    <a:pt x="5105" y="4240"/>
                  </a:lnTo>
                  <a:lnTo>
                    <a:pt x="5165" y="4260"/>
                  </a:lnTo>
                  <a:lnTo>
                    <a:pt x="5708" y="4441"/>
                  </a:lnTo>
                  <a:lnTo>
                    <a:pt x="5768" y="4461"/>
                  </a:lnTo>
                  <a:lnTo>
                    <a:pt x="6391" y="4682"/>
                  </a:lnTo>
                  <a:lnTo>
                    <a:pt x="7074" y="4943"/>
                  </a:lnTo>
                  <a:lnTo>
                    <a:pt x="7757" y="5205"/>
                  </a:lnTo>
                  <a:lnTo>
                    <a:pt x="7777" y="5205"/>
                  </a:lnTo>
                  <a:cubicBezTo>
                    <a:pt x="8219" y="5386"/>
                    <a:pt x="8682" y="5587"/>
                    <a:pt x="9084" y="5747"/>
                  </a:cubicBezTo>
                  <a:cubicBezTo>
                    <a:pt x="10450" y="6330"/>
                    <a:pt x="11495" y="6792"/>
                    <a:pt x="11495" y="6792"/>
                  </a:cubicBezTo>
                  <a:lnTo>
                    <a:pt x="12259" y="5225"/>
                  </a:lnTo>
                  <a:cubicBezTo>
                    <a:pt x="12259" y="5225"/>
                    <a:pt x="11415" y="4521"/>
                    <a:pt x="10450" y="3738"/>
                  </a:cubicBezTo>
                  <a:lnTo>
                    <a:pt x="9907" y="3296"/>
                  </a:lnTo>
                  <a:lnTo>
                    <a:pt x="9847" y="3235"/>
                  </a:lnTo>
                  <a:lnTo>
                    <a:pt x="9345" y="2834"/>
                  </a:lnTo>
                  <a:cubicBezTo>
                    <a:pt x="9305" y="2793"/>
                    <a:pt x="9284" y="2773"/>
                    <a:pt x="9264" y="2753"/>
                  </a:cubicBezTo>
                  <a:lnTo>
                    <a:pt x="8782" y="2391"/>
                  </a:lnTo>
                  <a:lnTo>
                    <a:pt x="8722" y="2331"/>
                  </a:lnTo>
                  <a:cubicBezTo>
                    <a:pt x="8561" y="2211"/>
                    <a:pt x="8400" y="2110"/>
                    <a:pt x="8280" y="2010"/>
                  </a:cubicBezTo>
                  <a:cubicBezTo>
                    <a:pt x="7014" y="1085"/>
                    <a:pt x="2452" y="0"/>
                    <a:pt x="2452" y="0"/>
                  </a:cubicBezTo>
                  <a:close/>
                </a:path>
              </a:pathLst>
            </a:custGeom>
            <a:solidFill>
              <a:srgbClr val="EFB48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735430" y="2377717"/>
              <a:ext cx="97534" cy="109540"/>
            </a:xfrm>
            <a:custGeom>
              <a:rect b="b" l="l" r="r" t="t"/>
              <a:pathLst>
                <a:path extrusionOk="0" h="8193" w="7295">
                  <a:moveTo>
                    <a:pt x="4937" y="1"/>
                  </a:moveTo>
                  <a:cubicBezTo>
                    <a:pt x="4915" y="1"/>
                    <a:pt x="4904" y="1"/>
                    <a:pt x="4904" y="1"/>
                  </a:cubicBezTo>
                  <a:cubicBezTo>
                    <a:pt x="5060" y="902"/>
                    <a:pt x="4588" y="1758"/>
                    <a:pt x="3979" y="1758"/>
                  </a:cubicBezTo>
                  <a:cubicBezTo>
                    <a:pt x="3881" y="1758"/>
                    <a:pt x="3780" y="1736"/>
                    <a:pt x="3678" y="1689"/>
                  </a:cubicBezTo>
                  <a:lnTo>
                    <a:pt x="3678" y="1689"/>
                  </a:lnTo>
                  <a:cubicBezTo>
                    <a:pt x="3698" y="2212"/>
                    <a:pt x="2854" y="5025"/>
                    <a:pt x="1950" y="5527"/>
                  </a:cubicBezTo>
                  <a:cubicBezTo>
                    <a:pt x="1045" y="6030"/>
                    <a:pt x="0" y="6612"/>
                    <a:pt x="101" y="7718"/>
                  </a:cubicBezTo>
                  <a:cubicBezTo>
                    <a:pt x="233" y="8044"/>
                    <a:pt x="800" y="8193"/>
                    <a:pt x="1474" y="8193"/>
                  </a:cubicBezTo>
                  <a:cubicBezTo>
                    <a:pt x="2547" y="8193"/>
                    <a:pt x="3892" y="7816"/>
                    <a:pt x="4200" y="7175"/>
                  </a:cubicBezTo>
                  <a:cubicBezTo>
                    <a:pt x="4703" y="6130"/>
                    <a:pt x="5185" y="4824"/>
                    <a:pt x="6069" y="3980"/>
                  </a:cubicBezTo>
                  <a:cubicBezTo>
                    <a:pt x="6933" y="3136"/>
                    <a:pt x="7295" y="2372"/>
                    <a:pt x="7235" y="1287"/>
                  </a:cubicBezTo>
                  <a:cubicBezTo>
                    <a:pt x="6681" y="52"/>
                    <a:pt x="5180" y="1"/>
                    <a:pt x="49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736500" y="2391421"/>
              <a:ext cx="96197" cy="95823"/>
            </a:xfrm>
            <a:custGeom>
              <a:rect b="b" l="l" r="r" t="t"/>
              <a:pathLst>
                <a:path extrusionOk="0" h="7167" w="7195">
                  <a:moveTo>
                    <a:pt x="7014" y="1"/>
                  </a:moveTo>
                  <a:cubicBezTo>
                    <a:pt x="7014" y="1006"/>
                    <a:pt x="6672" y="1729"/>
                    <a:pt x="5848" y="2513"/>
                  </a:cubicBezTo>
                  <a:cubicBezTo>
                    <a:pt x="4964" y="3377"/>
                    <a:pt x="4482" y="4663"/>
                    <a:pt x="3980" y="5708"/>
                  </a:cubicBezTo>
                  <a:cubicBezTo>
                    <a:pt x="3671" y="6351"/>
                    <a:pt x="2318" y="6735"/>
                    <a:pt x="1248" y="6735"/>
                  </a:cubicBezTo>
                  <a:cubicBezTo>
                    <a:pt x="713" y="6735"/>
                    <a:pt x="249" y="6639"/>
                    <a:pt x="21" y="6431"/>
                  </a:cubicBezTo>
                  <a:cubicBezTo>
                    <a:pt x="1" y="6512"/>
                    <a:pt x="1" y="6592"/>
                    <a:pt x="21" y="6693"/>
                  </a:cubicBezTo>
                  <a:cubicBezTo>
                    <a:pt x="152" y="7017"/>
                    <a:pt x="715" y="7167"/>
                    <a:pt x="1386" y="7167"/>
                  </a:cubicBezTo>
                  <a:cubicBezTo>
                    <a:pt x="2457" y="7167"/>
                    <a:pt x="3803" y="6785"/>
                    <a:pt x="4100" y="6130"/>
                  </a:cubicBezTo>
                  <a:cubicBezTo>
                    <a:pt x="4603" y="5085"/>
                    <a:pt x="5105" y="3799"/>
                    <a:pt x="5989" y="2935"/>
                  </a:cubicBezTo>
                  <a:cubicBezTo>
                    <a:pt x="6853" y="2091"/>
                    <a:pt x="7195" y="1347"/>
                    <a:pt x="7155" y="242"/>
                  </a:cubicBezTo>
                  <a:cubicBezTo>
                    <a:pt x="7114" y="162"/>
                    <a:pt x="7074" y="81"/>
                    <a:pt x="7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569922" y="2210068"/>
              <a:ext cx="98082" cy="128178"/>
            </a:xfrm>
            <a:custGeom>
              <a:rect b="b" l="l" r="r" t="t"/>
              <a:pathLst>
                <a:path extrusionOk="0" h="9587" w="7336">
                  <a:moveTo>
                    <a:pt x="343" y="1"/>
                  </a:moveTo>
                  <a:cubicBezTo>
                    <a:pt x="343" y="1"/>
                    <a:pt x="1" y="8903"/>
                    <a:pt x="3497" y="9586"/>
                  </a:cubicBezTo>
                  <a:cubicBezTo>
                    <a:pt x="5989" y="9385"/>
                    <a:pt x="7336" y="6934"/>
                    <a:pt x="7336" y="6934"/>
                  </a:cubicBezTo>
                  <a:lnTo>
                    <a:pt x="6230" y="48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EFB48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569655" y="2207113"/>
              <a:ext cx="95395" cy="86597"/>
            </a:xfrm>
            <a:custGeom>
              <a:rect b="b" l="l" r="r" t="t"/>
              <a:pathLst>
                <a:path extrusionOk="0" h="6477" w="7135">
                  <a:moveTo>
                    <a:pt x="182" y="1"/>
                  </a:moveTo>
                  <a:cubicBezTo>
                    <a:pt x="182" y="1"/>
                    <a:pt x="1" y="3397"/>
                    <a:pt x="624" y="6090"/>
                  </a:cubicBezTo>
                  <a:cubicBezTo>
                    <a:pt x="1551" y="6342"/>
                    <a:pt x="2564" y="6477"/>
                    <a:pt x="3574" y="6477"/>
                  </a:cubicBezTo>
                  <a:cubicBezTo>
                    <a:pt x="4818" y="6477"/>
                    <a:pt x="6059" y="6272"/>
                    <a:pt x="7135" y="5828"/>
                  </a:cubicBezTo>
                  <a:lnTo>
                    <a:pt x="6250" y="704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578252" y="2221714"/>
              <a:ext cx="133820" cy="381045"/>
            </a:xfrm>
            <a:custGeom>
              <a:rect b="b" l="l" r="r" t="t"/>
              <a:pathLst>
                <a:path extrusionOk="0" h="28500" w="10009">
                  <a:moveTo>
                    <a:pt x="7292" y="1"/>
                  </a:moveTo>
                  <a:cubicBezTo>
                    <a:pt x="5870" y="1"/>
                    <a:pt x="4169" y="189"/>
                    <a:pt x="2915" y="918"/>
                  </a:cubicBezTo>
                  <a:cubicBezTo>
                    <a:pt x="2312" y="3571"/>
                    <a:pt x="1769" y="5942"/>
                    <a:pt x="1247" y="7690"/>
                  </a:cubicBezTo>
                  <a:cubicBezTo>
                    <a:pt x="1086" y="8153"/>
                    <a:pt x="242" y="10644"/>
                    <a:pt x="162" y="11227"/>
                  </a:cubicBezTo>
                  <a:cubicBezTo>
                    <a:pt x="21" y="12232"/>
                    <a:pt x="1" y="13237"/>
                    <a:pt x="81" y="14241"/>
                  </a:cubicBezTo>
                  <a:cubicBezTo>
                    <a:pt x="121" y="14663"/>
                    <a:pt x="202" y="17537"/>
                    <a:pt x="242" y="20571"/>
                  </a:cubicBezTo>
                  <a:cubicBezTo>
                    <a:pt x="242" y="23706"/>
                    <a:pt x="282" y="27203"/>
                    <a:pt x="262" y="28026"/>
                  </a:cubicBezTo>
                  <a:cubicBezTo>
                    <a:pt x="651" y="28381"/>
                    <a:pt x="1037" y="28500"/>
                    <a:pt x="1379" y="28500"/>
                  </a:cubicBezTo>
                  <a:cubicBezTo>
                    <a:pt x="2064" y="28500"/>
                    <a:pt x="2573" y="28026"/>
                    <a:pt x="2573" y="28026"/>
                  </a:cubicBezTo>
                  <a:cubicBezTo>
                    <a:pt x="2633" y="26781"/>
                    <a:pt x="2774" y="25535"/>
                    <a:pt x="2975" y="24289"/>
                  </a:cubicBezTo>
                  <a:cubicBezTo>
                    <a:pt x="3096" y="23505"/>
                    <a:pt x="3437" y="22500"/>
                    <a:pt x="3658" y="21556"/>
                  </a:cubicBezTo>
                  <a:cubicBezTo>
                    <a:pt x="4462" y="18039"/>
                    <a:pt x="3658" y="14965"/>
                    <a:pt x="3658" y="13578"/>
                  </a:cubicBezTo>
                  <a:cubicBezTo>
                    <a:pt x="3658" y="12192"/>
                    <a:pt x="6170" y="9599"/>
                    <a:pt x="6170" y="9599"/>
                  </a:cubicBezTo>
                  <a:lnTo>
                    <a:pt x="6552" y="9137"/>
                  </a:lnTo>
                  <a:cubicBezTo>
                    <a:pt x="7336" y="8032"/>
                    <a:pt x="8059" y="6866"/>
                    <a:pt x="8722" y="5661"/>
                  </a:cubicBezTo>
                  <a:cubicBezTo>
                    <a:pt x="9727" y="3712"/>
                    <a:pt x="10008" y="215"/>
                    <a:pt x="10008" y="215"/>
                  </a:cubicBezTo>
                  <a:cubicBezTo>
                    <a:pt x="10008" y="215"/>
                    <a:pt x="8809" y="1"/>
                    <a:pt x="7292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602171" y="2221540"/>
              <a:ext cx="112041" cy="103270"/>
            </a:xfrm>
            <a:custGeom>
              <a:rect b="b" l="l" r="r" t="t"/>
              <a:pathLst>
                <a:path extrusionOk="0" h="7724" w="8380">
                  <a:moveTo>
                    <a:pt x="5322" y="0"/>
                  </a:moveTo>
                  <a:cubicBezTo>
                    <a:pt x="3874" y="0"/>
                    <a:pt x="2174" y="186"/>
                    <a:pt x="945" y="891"/>
                  </a:cubicBezTo>
                  <a:cubicBezTo>
                    <a:pt x="623" y="2298"/>
                    <a:pt x="302" y="3584"/>
                    <a:pt x="0" y="4770"/>
                  </a:cubicBezTo>
                  <a:cubicBezTo>
                    <a:pt x="2070" y="5151"/>
                    <a:pt x="5024" y="5995"/>
                    <a:pt x="6290" y="7723"/>
                  </a:cubicBezTo>
                  <a:cubicBezTo>
                    <a:pt x="6732" y="7020"/>
                    <a:pt x="7074" y="6116"/>
                    <a:pt x="7375" y="5533"/>
                  </a:cubicBezTo>
                  <a:cubicBezTo>
                    <a:pt x="8380" y="3584"/>
                    <a:pt x="8219" y="228"/>
                    <a:pt x="8219" y="228"/>
                  </a:cubicBezTo>
                  <a:cubicBezTo>
                    <a:pt x="8219" y="228"/>
                    <a:pt x="6926" y="0"/>
                    <a:pt x="5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45808" y="1804030"/>
              <a:ext cx="174104" cy="235726"/>
            </a:xfrm>
            <a:custGeom>
              <a:rect b="b" l="l" r="r" t="t"/>
              <a:pathLst>
                <a:path extrusionOk="0" h="17631" w="13022">
                  <a:moveTo>
                    <a:pt x="2172" y="0"/>
                  </a:moveTo>
                  <a:cubicBezTo>
                    <a:pt x="1628" y="0"/>
                    <a:pt x="1166" y="163"/>
                    <a:pt x="1025" y="609"/>
                  </a:cubicBezTo>
                  <a:cubicBezTo>
                    <a:pt x="663" y="1815"/>
                    <a:pt x="1367" y="3242"/>
                    <a:pt x="462" y="8848"/>
                  </a:cubicBezTo>
                  <a:cubicBezTo>
                    <a:pt x="0" y="11762"/>
                    <a:pt x="764" y="13249"/>
                    <a:pt x="2713" y="13993"/>
                  </a:cubicBezTo>
                  <a:cubicBezTo>
                    <a:pt x="3296" y="14214"/>
                    <a:pt x="4240" y="14475"/>
                    <a:pt x="5185" y="14816"/>
                  </a:cubicBezTo>
                  <a:cubicBezTo>
                    <a:pt x="7154" y="15560"/>
                    <a:pt x="9163" y="16283"/>
                    <a:pt x="10369" y="17569"/>
                  </a:cubicBezTo>
                  <a:cubicBezTo>
                    <a:pt x="10409" y="17611"/>
                    <a:pt x="10458" y="17630"/>
                    <a:pt x="10516" y="17630"/>
                  </a:cubicBezTo>
                  <a:cubicBezTo>
                    <a:pt x="11071" y="17630"/>
                    <a:pt x="12384" y="15864"/>
                    <a:pt x="13022" y="15500"/>
                  </a:cubicBezTo>
                  <a:cubicBezTo>
                    <a:pt x="10713" y="14643"/>
                    <a:pt x="10423" y="12839"/>
                    <a:pt x="10472" y="12705"/>
                  </a:cubicBezTo>
                  <a:lnTo>
                    <a:pt x="10472" y="12705"/>
                  </a:lnTo>
                  <a:cubicBezTo>
                    <a:pt x="10478" y="12706"/>
                    <a:pt x="10484" y="12706"/>
                    <a:pt x="10490" y="12707"/>
                  </a:cubicBezTo>
                  <a:cubicBezTo>
                    <a:pt x="10486" y="12700"/>
                    <a:pt x="10482" y="12698"/>
                    <a:pt x="10479" y="12698"/>
                  </a:cubicBezTo>
                  <a:cubicBezTo>
                    <a:pt x="10477" y="12698"/>
                    <a:pt x="10474" y="12700"/>
                    <a:pt x="10472" y="12705"/>
                  </a:cubicBezTo>
                  <a:lnTo>
                    <a:pt x="10472" y="12705"/>
                  </a:lnTo>
                  <a:cubicBezTo>
                    <a:pt x="8944" y="12597"/>
                    <a:pt x="3978" y="11460"/>
                    <a:pt x="3698" y="11360"/>
                  </a:cubicBezTo>
                  <a:cubicBezTo>
                    <a:pt x="3597" y="11260"/>
                    <a:pt x="3517" y="11139"/>
                    <a:pt x="3477" y="10998"/>
                  </a:cubicBezTo>
                  <a:cubicBezTo>
                    <a:pt x="3115" y="9833"/>
                    <a:pt x="2532" y="4267"/>
                    <a:pt x="3456" y="2760"/>
                  </a:cubicBezTo>
                  <a:cubicBezTo>
                    <a:pt x="4260" y="2338"/>
                    <a:pt x="4843" y="1353"/>
                    <a:pt x="4481" y="810"/>
                  </a:cubicBezTo>
                  <a:cubicBezTo>
                    <a:pt x="4254" y="469"/>
                    <a:pt x="3095" y="0"/>
                    <a:pt x="2172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574495" y="1953495"/>
              <a:ext cx="188357" cy="167633"/>
            </a:xfrm>
            <a:custGeom>
              <a:rect b="b" l="l" r="r" t="t"/>
              <a:pathLst>
                <a:path extrusionOk="0" h="12538" w="14088">
                  <a:moveTo>
                    <a:pt x="6632" y="0"/>
                  </a:moveTo>
                  <a:cubicBezTo>
                    <a:pt x="6632" y="0"/>
                    <a:pt x="3155" y="161"/>
                    <a:pt x="2854" y="623"/>
                  </a:cubicBezTo>
                  <a:cubicBezTo>
                    <a:pt x="2553" y="1065"/>
                    <a:pt x="1" y="2130"/>
                    <a:pt x="1" y="2130"/>
                  </a:cubicBezTo>
                  <a:lnTo>
                    <a:pt x="362" y="5707"/>
                  </a:lnTo>
                  <a:lnTo>
                    <a:pt x="1307" y="11193"/>
                  </a:lnTo>
                  <a:cubicBezTo>
                    <a:pt x="1307" y="11193"/>
                    <a:pt x="5024" y="12537"/>
                    <a:pt x="8088" y="12537"/>
                  </a:cubicBezTo>
                  <a:cubicBezTo>
                    <a:pt x="8971" y="12537"/>
                    <a:pt x="9800" y="12425"/>
                    <a:pt x="10470" y="12138"/>
                  </a:cubicBezTo>
                  <a:cubicBezTo>
                    <a:pt x="10647" y="10372"/>
                    <a:pt x="10730" y="8638"/>
                    <a:pt x="11157" y="8638"/>
                  </a:cubicBezTo>
                  <a:cubicBezTo>
                    <a:pt x="11215" y="8638"/>
                    <a:pt x="11281" y="8671"/>
                    <a:pt x="11354" y="8742"/>
                  </a:cubicBezTo>
                  <a:cubicBezTo>
                    <a:pt x="11515" y="8842"/>
                    <a:pt x="11676" y="8963"/>
                    <a:pt x="11796" y="9083"/>
                  </a:cubicBezTo>
                  <a:lnTo>
                    <a:pt x="14087" y="6591"/>
                  </a:lnTo>
                  <a:cubicBezTo>
                    <a:pt x="13163" y="5305"/>
                    <a:pt x="12419" y="3959"/>
                    <a:pt x="12017" y="3678"/>
                  </a:cubicBezTo>
                  <a:cubicBezTo>
                    <a:pt x="11073" y="3015"/>
                    <a:pt x="10410" y="2834"/>
                    <a:pt x="8923" y="2472"/>
                  </a:cubicBezTo>
                  <a:cubicBezTo>
                    <a:pt x="5909" y="1749"/>
                    <a:pt x="6632" y="0"/>
                    <a:pt x="6632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551659" y="1971491"/>
              <a:ext cx="166858" cy="268884"/>
            </a:xfrm>
            <a:custGeom>
              <a:rect b="b" l="l" r="r" t="t"/>
              <a:pathLst>
                <a:path extrusionOk="0" h="20111" w="12480">
                  <a:moveTo>
                    <a:pt x="3638" y="1"/>
                  </a:moveTo>
                  <a:lnTo>
                    <a:pt x="3638" y="1"/>
                  </a:lnTo>
                  <a:cubicBezTo>
                    <a:pt x="3576" y="44"/>
                    <a:pt x="3474" y="57"/>
                    <a:pt x="3354" y="57"/>
                  </a:cubicBezTo>
                  <a:cubicBezTo>
                    <a:pt x="3178" y="57"/>
                    <a:pt x="2962" y="29"/>
                    <a:pt x="2775" y="29"/>
                  </a:cubicBezTo>
                  <a:cubicBezTo>
                    <a:pt x="2676" y="29"/>
                    <a:pt x="2585" y="37"/>
                    <a:pt x="2512" y="61"/>
                  </a:cubicBezTo>
                  <a:cubicBezTo>
                    <a:pt x="1789" y="2573"/>
                    <a:pt x="141" y="4623"/>
                    <a:pt x="61" y="6672"/>
                  </a:cubicBezTo>
                  <a:cubicBezTo>
                    <a:pt x="0" y="8923"/>
                    <a:pt x="2532" y="11636"/>
                    <a:pt x="1246" y="16981"/>
                  </a:cubicBezTo>
                  <a:cubicBezTo>
                    <a:pt x="1246" y="19031"/>
                    <a:pt x="4675" y="20110"/>
                    <a:pt x="8082" y="20110"/>
                  </a:cubicBezTo>
                  <a:cubicBezTo>
                    <a:pt x="9651" y="20110"/>
                    <a:pt x="11216" y="19881"/>
                    <a:pt x="12439" y="19412"/>
                  </a:cubicBezTo>
                  <a:cubicBezTo>
                    <a:pt x="11254" y="17383"/>
                    <a:pt x="12218" y="11857"/>
                    <a:pt x="12479" y="9244"/>
                  </a:cubicBezTo>
                  <a:lnTo>
                    <a:pt x="12479" y="9244"/>
                  </a:lnTo>
                  <a:cubicBezTo>
                    <a:pt x="12278" y="9395"/>
                    <a:pt x="12163" y="9465"/>
                    <a:pt x="12073" y="9465"/>
                  </a:cubicBezTo>
                  <a:cubicBezTo>
                    <a:pt x="11982" y="9465"/>
                    <a:pt x="11917" y="9395"/>
                    <a:pt x="11816" y="9264"/>
                  </a:cubicBezTo>
                  <a:cubicBezTo>
                    <a:pt x="9465" y="5969"/>
                    <a:pt x="10189" y="4643"/>
                    <a:pt x="11615" y="1347"/>
                  </a:cubicBezTo>
                  <a:cubicBezTo>
                    <a:pt x="10751" y="1146"/>
                    <a:pt x="9847" y="825"/>
                    <a:pt x="9847" y="825"/>
                  </a:cubicBezTo>
                  <a:cubicBezTo>
                    <a:pt x="9385" y="2091"/>
                    <a:pt x="7516" y="5909"/>
                    <a:pt x="5205" y="6150"/>
                  </a:cubicBezTo>
                  <a:cubicBezTo>
                    <a:pt x="3397" y="4823"/>
                    <a:pt x="3196" y="1488"/>
                    <a:pt x="3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698355" y="2002657"/>
              <a:ext cx="106398" cy="249564"/>
            </a:xfrm>
            <a:custGeom>
              <a:rect b="b" l="l" r="r" t="t"/>
              <a:pathLst>
                <a:path extrusionOk="0" h="18666" w="7958">
                  <a:moveTo>
                    <a:pt x="2753" y="1"/>
                  </a:moveTo>
                  <a:lnTo>
                    <a:pt x="1889" y="4964"/>
                  </a:lnTo>
                  <a:cubicBezTo>
                    <a:pt x="2110" y="5024"/>
                    <a:pt x="3296" y="5969"/>
                    <a:pt x="4281" y="7335"/>
                  </a:cubicBezTo>
                  <a:cubicBezTo>
                    <a:pt x="4803" y="8139"/>
                    <a:pt x="5185" y="8903"/>
                    <a:pt x="5104" y="9164"/>
                  </a:cubicBezTo>
                  <a:cubicBezTo>
                    <a:pt x="3899" y="10631"/>
                    <a:pt x="2874" y="14549"/>
                    <a:pt x="2130" y="14931"/>
                  </a:cubicBezTo>
                  <a:cubicBezTo>
                    <a:pt x="1387" y="15293"/>
                    <a:pt x="0" y="15393"/>
                    <a:pt x="0" y="16298"/>
                  </a:cubicBezTo>
                  <a:cubicBezTo>
                    <a:pt x="0" y="17132"/>
                    <a:pt x="1129" y="18665"/>
                    <a:pt x="1982" y="18665"/>
                  </a:cubicBezTo>
                  <a:cubicBezTo>
                    <a:pt x="2032" y="18665"/>
                    <a:pt x="2082" y="18660"/>
                    <a:pt x="2130" y="18649"/>
                  </a:cubicBezTo>
                  <a:cubicBezTo>
                    <a:pt x="2994" y="18448"/>
                    <a:pt x="3095" y="17262"/>
                    <a:pt x="3638" y="16197"/>
                  </a:cubicBezTo>
                  <a:cubicBezTo>
                    <a:pt x="4622" y="14931"/>
                    <a:pt x="7958" y="10269"/>
                    <a:pt x="7496" y="7998"/>
                  </a:cubicBezTo>
                  <a:cubicBezTo>
                    <a:pt x="7255" y="6954"/>
                    <a:pt x="6833" y="5949"/>
                    <a:pt x="6230" y="5045"/>
                  </a:cubicBezTo>
                  <a:cubicBezTo>
                    <a:pt x="6230" y="5045"/>
                    <a:pt x="5104" y="2713"/>
                    <a:pt x="4381" y="1608"/>
                  </a:cubicBezTo>
                  <a:cubicBezTo>
                    <a:pt x="3919" y="985"/>
                    <a:pt x="3376" y="443"/>
                    <a:pt x="2753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578800" y="1898370"/>
              <a:ext cx="92774" cy="92427"/>
            </a:xfrm>
            <a:custGeom>
              <a:rect b="b" l="l" r="r" t="t"/>
              <a:pathLst>
                <a:path extrusionOk="0" h="6913" w="6939">
                  <a:moveTo>
                    <a:pt x="2114" y="1"/>
                  </a:moveTo>
                  <a:cubicBezTo>
                    <a:pt x="1571" y="1"/>
                    <a:pt x="1129" y="238"/>
                    <a:pt x="924" y="848"/>
                  </a:cubicBezTo>
                  <a:cubicBezTo>
                    <a:pt x="924" y="848"/>
                    <a:pt x="0" y="3320"/>
                    <a:pt x="884" y="5570"/>
                  </a:cubicBezTo>
                  <a:cubicBezTo>
                    <a:pt x="1156" y="6707"/>
                    <a:pt x="1800" y="6913"/>
                    <a:pt x="2309" y="6913"/>
                  </a:cubicBezTo>
                  <a:cubicBezTo>
                    <a:pt x="2402" y="6913"/>
                    <a:pt x="2491" y="6906"/>
                    <a:pt x="2572" y="6896"/>
                  </a:cubicBezTo>
                  <a:cubicBezTo>
                    <a:pt x="3095" y="6816"/>
                    <a:pt x="5345" y="6213"/>
                    <a:pt x="5727" y="4726"/>
                  </a:cubicBezTo>
                  <a:cubicBezTo>
                    <a:pt x="6491" y="4686"/>
                    <a:pt x="6792" y="4204"/>
                    <a:pt x="6873" y="3601"/>
                  </a:cubicBezTo>
                  <a:cubicBezTo>
                    <a:pt x="6939" y="3103"/>
                    <a:pt x="6745" y="2536"/>
                    <a:pt x="6357" y="2536"/>
                  </a:cubicBezTo>
                  <a:cubicBezTo>
                    <a:pt x="6276" y="2536"/>
                    <a:pt x="6186" y="2560"/>
                    <a:pt x="6089" y="2616"/>
                  </a:cubicBezTo>
                  <a:cubicBezTo>
                    <a:pt x="5985" y="1889"/>
                    <a:pt x="3646" y="1"/>
                    <a:pt x="2114" y="1"/>
                  </a:cubicBezTo>
                  <a:close/>
                </a:path>
              </a:pathLst>
            </a:custGeom>
            <a:solidFill>
              <a:srgbClr val="FCCFA0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583359" y="1865386"/>
              <a:ext cx="108832" cy="98056"/>
            </a:xfrm>
            <a:custGeom>
              <a:rect b="b" l="l" r="r" t="t"/>
              <a:pathLst>
                <a:path extrusionOk="0" h="7334" w="8140">
                  <a:moveTo>
                    <a:pt x="4394" y="1"/>
                  </a:moveTo>
                  <a:cubicBezTo>
                    <a:pt x="3907" y="1"/>
                    <a:pt x="3507" y="87"/>
                    <a:pt x="3296" y="140"/>
                  </a:cubicBezTo>
                  <a:cubicBezTo>
                    <a:pt x="1" y="1024"/>
                    <a:pt x="161" y="3556"/>
                    <a:pt x="161" y="3556"/>
                  </a:cubicBezTo>
                  <a:cubicBezTo>
                    <a:pt x="1407" y="5847"/>
                    <a:pt x="4301" y="5927"/>
                    <a:pt x="4301" y="5927"/>
                  </a:cubicBezTo>
                  <a:cubicBezTo>
                    <a:pt x="5045" y="5927"/>
                    <a:pt x="5004" y="6008"/>
                    <a:pt x="4984" y="6349"/>
                  </a:cubicBezTo>
                  <a:cubicBezTo>
                    <a:pt x="4944" y="7073"/>
                    <a:pt x="5326" y="7334"/>
                    <a:pt x="5326" y="7334"/>
                  </a:cubicBezTo>
                  <a:cubicBezTo>
                    <a:pt x="5366" y="6952"/>
                    <a:pt x="5426" y="6570"/>
                    <a:pt x="5527" y="6209"/>
                  </a:cubicBezTo>
                  <a:cubicBezTo>
                    <a:pt x="5639" y="5860"/>
                    <a:pt x="5874" y="5612"/>
                    <a:pt x="6075" y="5612"/>
                  </a:cubicBezTo>
                  <a:cubicBezTo>
                    <a:pt x="6199" y="5612"/>
                    <a:pt x="6310" y="5705"/>
                    <a:pt x="6371" y="5927"/>
                  </a:cubicBezTo>
                  <a:cubicBezTo>
                    <a:pt x="6471" y="6269"/>
                    <a:pt x="6009" y="7012"/>
                    <a:pt x="6009" y="7012"/>
                  </a:cubicBezTo>
                  <a:cubicBezTo>
                    <a:pt x="6431" y="6751"/>
                    <a:pt x="6793" y="6389"/>
                    <a:pt x="7054" y="5967"/>
                  </a:cubicBezTo>
                  <a:lnTo>
                    <a:pt x="7335" y="5244"/>
                  </a:lnTo>
                  <a:cubicBezTo>
                    <a:pt x="7657" y="4561"/>
                    <a:pt x="8139" y="2551"/>
                    <a:pt x="7094" y="1285"/>
                  </a:cubicBezTo>
                  <a:cubicBezTo>
                    <a:pt x="6265" y="242"/>
                    <a:pt x="5207" y="1"/>
                    <a:pt x="4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16"/>
          <p:cNvGrpSpPr/>
          <p:nvPr/>
        </p:nvGrpSpPr>
        <p:grpSpPr>
          <a:xfrm flipH="1">
            <a:off x="5270808" y="2361454"/>
            <a:ext cx="627771" cy="1562420"/>
            <a:chOff x="4750998" y="2251447"/>
            <a:chExt cx="336390" cy="837265"/>
          </a:xfrm>
        </p:grpSpPr>
        <p:sp>
          <p:nvSpPr>
            <p:cNvPr id="567" name="Google Shape;567;p16"/>
            <p:cNvSpPr/>
            <p:nvPr/>
          </p:nvSpPr>
          <p:spPr>
            <a:xfrm>
              <a:off x="4836446" y="2721889"/>
              <a:ext cx="83295" cy="270448"/>
            </a:xfrm>
            <a:custGeom>
              <a:rect b="b" l="l" r="r" t="t"/>
              <a:pathLst>
                <a:path extrusionOk="0" h="20228" w="6230">
                  <a:moveTo>
                    <a:pt x="1507" y="1"/>
                  </a:moveTo>
                  <a:cubicBezTo>
                    <a:pt x="1507" y="1"/>
                    <a:pt x="502" y="1849"/>
                    <a:pt x="402" y="2492"/>
                  </a:cubicBezTo>
                  <a:cubicBezTo>
                    <a:pt x="301" y="3336"/>
                    <a:pt x="301" y="4180"/>
                    <a:pt x="402" y="5024"/>
                  </a:cubicBezTo>
                  <a:cubicBezTo>
                    <a:pt x="502" y="5929"/>
                    <a:pt x="20" y="18367"/>
                    <a:pt x="0" y="19754"/>
                  </a:cubicBezTo>
                  <a:cubicBezTo>
                    <a:pt x="389" y="20109"/>
                    <a:pt x="775" y="20227"/>
                    <a:pt x="1117" y="20227"/>
                  </a:cubicBezTo>
                  <a:cubicBezTo>
                    <a:pt x="1802" y="20227"/>
                    <a:pt x="2311" y="19754"/>
                    <a:pt x="2311" y="19754"/>
                  </a:cubicBezTo>
                  <a:cubicBezTo>
                    <a:pt x="2432" y="17624"/>
                    <a:pt x="2733" y="15514"/>
                    <a:pt x="3215" y="13444"/>
                  </a:cubicBezTo>
                  <a:cubicBezTo>
                    <a:pt x="4039" y="9907"/>
                    <a:pt x="3436" y="8240"/>
                    <a:pt x="3436" y="6833"/>
                  </a:cubicBezTo>
                  <a:cubicBezTo>
                    <a:pt x="3436" y="5446"/>
                    <a:pt x="6229" y="1508"/>
                    <a:pt x="6229" y="1508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750998" y="2972834"/>
              <a:ext cx="128713" cy="115878"/>
            </a:xfrm>
            <a:custGeom>
              <a:rect b="b" l="l" r="r" t="t"/>
              <a:pathLst>
                <a:path extrusionOk="0" h="8667" w="9627">
                  <a:moveTo>
                    <a:pt x="6250" y="0"/>
                  </a:moveTo>
                  <a:cubicBezTo>
                    <a:pt x="6029" y="925"/>
                    <a:pt x="4804" y="2974"/>
                    <a:pt x="3095" y="4522"/>
                  </a:cubicBezTo>
                  <a:cubicBezTo>
                    <a:pt x="1407" y="6049"/>
                    <a:pt x="1" y="7677"/>
                    <a:pt x="1950" y="8541"/>
                  </a:cubicBezTo>
                  <a:cubicBezTo>
                    <a:pt x="2148" y="8626"/>
                    <a:pt x="2369" y="8666"/>
                    <a:pt x="2608" y="8666"/>
                  </a:cubicBezTo>
                  <a:cubicBezTo>
                    <a:pt x="4714" y="8666"/>
                    <a:pt x="8188" y="5555"/>
                    <a:pt x="9506" y="3497"/>
                  </a:cubicBezTo>
                  <a:cubicBezTo>
                    <a:pt x="9626" y="2351"/>
                    <a:pt x="8762" y="0"/>
                    <a:pt x="8762" y="0"/>
                  </a:cubicBezTo>
                  <a:cubicBezTo>
                    <a:pt x="8575" y="236"/>
                    <a:pt x="8244" y="347"/>
                    <a:pt x="7821" y="347"/>
                  </a:cubicBezTo>
                  <a:cubicBezTo>
                    <a:pt x="7379" y="347"/>
                    <a:pt x="6836" y="226"/>
                    <a:pt x="6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4907909" y="2704963"/>
              <a:ext cx="155841" cy="91357"/>
            </a:xfrm>
            <a:custGeom>
              <a:rect b="b" l="l" r="r" t="t"/>
              <a:pathLst>
                <a:path extrusionOk="0" h="6833" w="11656">
                  <a:moveTo>
                    <a:pt x="1869" y="1"/>
                  </a:moveTo>
                  <a:lnTo>
                    <a:pt x="0" y="2010"/>
                  </a:lnTo>
                  <a:cubicBezTo>
                    <a:pt x="0" y="2010"/>
                    <a:pt x="1548" y="3537"/>
                    <a:pt x="3537" y="3979"/>
                  </a:cubicBezTo>
                  <a:cubicBezTo>
                    <a:pt x="5546" y="4401"/>
                    <a:pt x="10912" y="6833"/>
                    <a:pt x="10912" y="6833"/>
                  </a:cubicBezTo>
                  <a:lnTo>
                    <a:pt x="11655" y="5225"/>
                  </a:lnTo>
                  <a:cubicBezTo>
                    <a:pt x="11655" y="5225"/>
                    <a:pt x="8943" y="2935"/>
                    <a:pt x="7677" y="2010"/>
                  </a:cubicBezTo>
                  <a:cubicBezTo>
                    <a:pt x="6431" y="1086"/>
                    <a:pt x="1869" y="1"/>
                    <a:pt x="1869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4899847" y="2698251"/>
              <a:ext cx="141067" cy="84378"/>
            </a:xfrm>
            <a:custGeom>
              <a:rect b="b" l="l" r="r" t="t"/>
              <a:pathLst>
                <a:path extrusionOk="0" h="6311" w="10551">
                  <a:moveTo>
                    <a:pt x="2834" y="0"/>
                  </a:moveTo>
                  <a:lnTo>
                    <a:pt x="0" y="2814"/>
                  </a:lnTo>
                  <a:cubicBezTo>
                    <a:pt x="0" y="2814"/>
                    <a:pt x="2151" y="4059"/>
                    <a:pt x="4140" y="4502"/>
                  </a:cubicBezTo>
                  <a:cubicBezTo>
                    <a:pt x="5265" y="4743"/>
                    <a:pt x="7415" y="5607"/>
                    <a:pt x="9103" y="6310"/>
                  </a:cubicBezTo>
                  <a:cubicBezTo>
                    <a:pt x="9887" y="5928"/>
                    <a:pt x="10550" y="5406"/>
                    <a:pt x="10470" y="4280"/>
                  </a:cubicBezTo>
                  <a:cubicBezTo>
                    <a:pt x="9706" y="3637"/>
                    <a:pt x="8862" y="2954"/>
                    <a:pt x="8280" y="2532"/>
                  </a:cubicBezTo>
                  <a:cubicBezTo>
                    <a:pt x="7034" y="1608"/>
                    <a:pt x="2834" y="0"/>
                    <a:pt x="2834" y="0"/>
                  </a:cubicBezTo>
                  <a:close/>
                </a:path>
              </a:pathLst>
            </a:custGeom>
            <a:solidFill>
              <a:srgbClr val="F7688E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990121" y="2767294"/>
              <a:ext cx="97267" cy="109808"/>
            </a:xfrm>
            <a:custGeom>
              <a:rect b="b" l="l" r="r" t="t"/>
              <a:pathLst>
                <a:path extrusionOk="0" h="8213" w="7275">
                  <a:moveTo>
                    <a:pt x="4916" y="0"/>
                  </a:moveTo>
                  <a:cubicBezTo>
                    <a:pt x="4895" y="0"/>
                    <a:pt x="4883" y="1"/>
                    <a:pt x="4883" y="1"/>
                  </a:cubicBezTo>
                  <a:cubicBezTo>
                    <a:pt x="5058" y="924"/>
                    <a:pt x="4583" y="1772"/>
                    <a:pt x="3956" y="1772"/>
                  </a:cubicBezTo>
                  <a:cubicBezTo>
                    <a:pt x="3859" y="1772"/>
                    <a:pt x="3759" y="1752"/>
                    <a:pt x="3658" y="1709"/>
                  </a:cubicBezTo>
                  <a:lnTo>
                    <a:pt x="3658" y="1709"/>
                  </a:lnTo>
                  <a:cubicBezTo>
                    <a:pt x="3678" y="2211"/>
                    <a:pt x="2834" y="5044"/>
                    <a:pt x="1929" y="5547"/>
                  </a:cubicBezTo>
                  <a:cubicBezTo>
                    <a:pt x="1045" y="6029"/>
                    <a:pt x="0" y="6632"/>
                    <a:pt x="101" y="7737"/>
                  </a:cubicBezTo>
                  <a:cubicBezTo>
                    <a:pt x="233" y="8063"/>
                    <a:pt x="799" y="8212"/>
                    <a:pt x="1473" y="8212"/>
                  </a:cubicBezTo>
                  <a:cubicBezTo>
                    <a:pt x="2544" y="8212"/>
                    <a:pt x="3884" y="7836"/>
                    <a:pt x="4180" y="7195"/>
                  </a:cubicBezTo>
                  <a:cubicBezTo>
                    <a:pt x="4682" y="6130"/>
                    <a:pt x="5185" y="4844"/>
                    <a:pt x="6049" y="4000"/>
                  </a:cubicBezTo>
                  <a:cubicBezTo>
                    <a:pt x="6933" y="3135"/>
                    <a:pt x="7275" y="2392"/>
                    <a:pt x="7235" y="1307"/>
                  </a:cubicBezTo>
                  <a:cubicBezTo>
                    <a:pt x="6681" y="51"/>
                    <a:pt x="5159" y="0"/>
                    <a:pt x="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991191" y="2781266"/>
              <a:ext cx="96197" cy="95823"/>
            </a:xfrm>
            <a:custGeom>
              <a:rect b="b" l="l" r="r" t="t"/>
              <a:pathLst>
                <a:path extrusionOk="0" h="7167" w="7195">
                  <a:moveTo>
                    <a:pt x="7014" y="1"/>
                  </a:moveTo>
                  <a:cubicBezTo>
                    <a:pt x="7014" y="1005"/>
                    <a:pt x="6672" y="1709"/>
                    <a:pt x="5848" y="2512"/>
                  </a:cubicBezTo>
                  <a:cubicBezTo>
                    <a:pt x="4964" y="3356"/>
                    <a:pt x="4462" y="4663"/>
                    <a:pt x="3980" y="5708"/>
                  </a:cubicBezTo>
                  <a:cubicBezTo>
                    <a:pt x="3671" y="6351"/>
                    <a:pt x="2318" y="6735"/>
                    <a:pt x="1248" y="6735"/>
                  </a:cubicBezTo>
                  <a:cubicBezTo>
                    <a:pt x="713" y="6735"/>
                    <a:pt x="249" y="6639"/>
                    <a:pt x="21" y="6431"/>
                  </a:cubicBezTo>
                  <a:cubicBezTo>
                    <a:pt x="1" y="6511"/>
                    <a:pt x="1" y="6592"/>
                    <a:pt x="21" y="6692"/>
                  </a:cubicBezTo>
                  <a:cubicBezTo>
                    <a:pt x="152" y="7017"/>
                    <a:pt x="712" y="7166"/>
                    <a:pt x="1380" y="7166"/>
                  </a:cubicBezTo>
                  <a:cubicBezTo>
                    <a:pt x="2448" y="7166"/>
                    <a:pt x="3791" y="6785"/>
                    <a:pt x="4100" y="6130"/>
                  </a:cubicBezTo>
                  <a:cubicBezTo>
                    <a:pt x="4602" y="5085"/>
                    <a:pt x="5105" y="3778"/>
                    <a:pt x="5969" y="2934"/>
                  </a:cubicBezTo>
                  <a:cubicBezTo>
                    <a:pt x="6853" y="2090"/>
                    <a:pt x="7195" y="1347"/>
                    <a:pt x="7155" y="242"/>
                  </a:cubicBezTo>
                  <a:cubicBezTo>
                    <a:pt x="7114" y="161"/>
                    <a:pt x="7074" y="81"/>
                    <a:pt x="7014" y="1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824614" y="2599646"/>
              <a:ext cx="98082" cy="128432"/>
            </a:xfrm>
            <a:custGeom>
              <a:rect b="b" l="l" r="r" t="t"/>
              <a:pathLst>
                <a:path extrusionOk="0" h="9606" w="7336">
                  <a:moveTo>
                    <a:pt x="342" y="0"/>
                  </a:moveTo>
                  <a:cubicBezTo>
                    <a:pt x="342" y="1"/>
                    <a:pt x="1" y="8902"/>
                    <a:pt x="3497" y="9606"/>
                  </a:cubicBezTo>
                  <a:cubicBezTo>
                    <a:pt x="5989" y="9405"/>
                    <a:pt x="7336" y="6953"/>
                    <a:pt x="7336" y="6953"/>
                  </a:cubicBezTo>
                  <a:lnTo>
                    <a:pt x="6230" y="50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4832943" y="2611519"/>
              <a:ext cx="134355" cy="326562"/>
            </a:xfrm>
            <a:custGeom>
              <a:rect b="b" l="l" r="r" t="t"/>
              <a:pathLst>
                <a:path extrusionOk="0" h="24425" w="10049">
                  <a:moveTo>
                    <a:pt x="7263" y="1"/>
                  </a:moveTo>
                  <a:cubicBezTo>
                    <a:pt x="5847" y="1"/>
                    <a:pt x="4160" y="186"/>
                    <a:pt x="2915" y="901"/>
                  </a:cubicBezTo>
                  <a:cubicBezTo>
                    <a:pt x="2312" y="3553"/>
                    <a:pt x="1769" y="5925"/>
                    <a:pt x="1247" y="7673"/>
                  </a:cubicBezTo>
                  <a:cubicBezTo>
                    <a:pt x="1086" y="8135"/>
                    <a:pt x="242" y="10627"/>
                    <a:pt x="162" y="11210"/>
                  </a:cubicBezTo>
                  <a:cubicBezTo>
                    <a:pt x="21" y="12214"/>
                    <a:pt x="1" y="13239"/>
                    <a:pt x="81" y="14244"/>
                  </a:cubicBezTo>
                  <a:cubicBezTo>
                    <a:pt x="141" y="14827"/>
                    <a:pt x="262" y="19911"/>
                    <a:pt x="262" y="23809"/>
                  </a:cubicBezTo>
                  <a:cubicBezTo>
                    <a:pt x="817" y="24208"/>
                    <a:pt x="1483" y="24425"/>
                    <a:pt x="2152" y="24425"/>
                  </a:cubicBezTo>
                  <a:cubicBezTo>
                    <a:pt x="2428" y="24425"/>
                    <a:pt x="2705" y="24388"/>
                    <a:pt x="2975" y="24311"/>
                  </a:cubicBezTo>
                  <a:cubicBezTo>
                    <a:pt x="3116" y="23508"/>
                    <a:pt x="3457" y="22503"/>
                    <a:pt x="3658" y="21579"/>
                  </a:cubicBezTo>
                  <a:cubicBezTo>
                    <a:pt x="4462" y="18042"/>
                    <a:pt x="3919" y="16495"/>
                    <a:pt x="3919" y="15108"/>
                  </a:cubicBezTo>
                  <a:cubicBezTo>
                    <a:pt x="3919" y="13721"/>
                    <a:pt x="6491" y="9783"/>
                    <a:pt x="6491" y="9783"/>
                  </a:cubicBezTo>
                  <a:cubicBezTo>
                    <a:pt x="7235" y="8617"/>
                    <a:pt x="8421" y="6809"/>
                    <a:pt x="9064" y="5563"/>
                  </a:cubicBezTo>
                  <a:cubicBezTo>
                    <a:pt x="10048" y="3614"/>
                    <a:pt x="10008" y="218"/>
                    <a:pt x="10008" y="218"/>
                  </a:cubicBezTo>
                  <a:cubicBezTo>
                    <a:pt x="10008" y="218"/>
                    <a:pt x="8793" y="1"/>
                    <a:pt x="7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4828919" y="2343327"/>
              <a:ext cx="188343" cy="176056"/>
            </a:xfrm>
            <a:custGeom>
              <a:rect b="b" l="l" r="r" t="t"/>
              <a:pathLst>
                <a:path extrusionOk="0" h="13168" w="14087">
                  <a:moveTo>
                    <a:pt x="6652" y="1"/>
                  </a:moveTo>
                  <a:cubicBezTo>
                    <a:pt x="6652" y="1"/>
                    <a:pt x="3155" y="182"/>
                    <a:pt x="2854" y="604"/>
                  </a:cubicBezTo>
                  <a:cubicBezTo>
                    <a:pt x="2552" y="1046"/>
                    <a:pt x="0" y="2111"/>
                    <a:pt x="0" y="2111"/>
                  </a:cubicBezTo>
                  <a:lnTo>
                    <a:pt x="362" y="5708"/>
                  </a:lnTo>
                  <a:lnTo>
                    <a:pt x="1327" y="11194"/>
                  </a:lnTo>
                  <a:cubicBezTo>
                    <a:pt x="1327" y="11194"/>
                    <a:pt x="4950" y="13168"/>
                    <a:pt x="7905" y="13168"/>
                  </a:cubicBezTo>
                  <a:cubicBezTo>
                    <a:pt x="8552" y="13168"/>
                    <a:pt x="9168" y="13073"/>
                    <a:pt x="9706" y="12842"/>
                  </a:cubicBezTo>
                  <a:cubicBezTo>
                    <a:pt x="9888" y="11021"/>
                    <a:pt x="10647" y="8558"/>
                    <a:pt x="11237" y="8558"/>
                  </a:cubicBezTo>
                  <a:cubicBezTo>
                    <a:pt x="11298" y="8558"/>
                    <a:pt x="11357" y="8585"/>
                    <a:pt x="11414" y="8642"/>
                  </a:cubicBezTo>
                  <a:cubicBezTo>
                    <a:pt x="11515" y="8742"/>
                    <a:pt x="11655" y="8903"/>
                    <a:pt x="11816" y="9084"/>
                  </a:cubicBezTo>
                  <a:lnTo>
                    <a:pt x="14087" y="6592"/>
                  </a:lnTo>
                  <a:cubicBezTo>
                    <a:pt x="13183" y="5306"/>
                    <a:pt x="12319" y="4241"/>
                    <a:pt x="11897" y="3960"/>
                  </a:cubicBezTo>
                  <a:cubicBezTo>
                    <a:pt x="10952" y="3296"/>
                    <a:pt x="10430" y="2834"/>
                    <a:pt x="8943" y="2473"/>
                  </a:cubicBezTo>
                  <a:cubicBezTo>
                    <a:pt x="5928" y="1749"/>
                    <a:pt x="6652" y="1"/>
                    <a:pt x="6652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4823277" y="2356764"/>
              <a:ext cx="158795" cy="271237"/>
            </a:xfrm>
            <a:custGeom>
              <a:rect b="b" l="l" r="r" t="t"/>
              <a:pathLst>
                <a:path extrusionOk="0" h="20287" w="11877">
                  <a:moveTo>
                    <a:pt x="2171" y="1"/>
                  </a:moveTo>
                  <a:lnTo>
                    <a:pt x="2171" y="1"/>
                  </a:lnTo>
                  <a:cubicBezTo>
                    <a:pt x="1789" y="202"/>
                    <a:pt x="1387" y="362"/>
                    <a:pt x="965" y="483"/>
                  </a:cubicBezTo>
                  <a:cubicBezTo>
                    <a:pt x="0" y="2914"/>
                    <a:pt x="583" y="6974"/>
                    <a:pt x="503" y="9023"/>
                  </a:cubicBezTo>
                  <a:cubicBezTo>
                    <a:pt x="442" y="11294"/>
                    <a:pt x="282" y="14650"/>
                    <a:pt x="0" y="17322"/>
                  </a:cubicBezTo>
                  <a:cubicBezTo>
                    <a:pt x="0" y="19308"/>
                    <a:pt x="3509" y="20286"/>
                    <a:pt x="7009" y="20286"/>
                  </a:cubicBezTo>
                  <a:cubicBezTo>
                    <a:pt x="8787" y="20286"/>
                    <a:pt x="10563" y="20034"/>
                    <a:pt x="11876" y="19533"/>
                  </a:cubicBezTo>
                  <a:cubicBezTo>
                    <a:pt x="10691" y="17503"/>
                    <a:pt x="10751" y="13866"/>
                    <a:pt x="11012" y="11254"/>
                  </a:cubicBezTo>
                  <a:lnTo>
                    <a:pt x="11012" y="11254"/>
                  </a:lnTo>
                  <a:cubicBezTo>
                    <a:pt x="10711" y="11515"/>
                    <a:pt x="10329" y="11676"/>
                    <a:pt x="9927" y="11716"/>
                  </a:cubicBezTo>
                  <a:cubicBezTo>
                    <a:pt x="7576" y="8420"/>
                    <a:pt x="8902" y="4984"/>
                    <a:pt x="10329" y="1689"/>
                  </a:cubicBezTo>
                  <a:cubicBezTo>
                    <a:pt x="9485" y="1488"/>
                    <a:pt x="8581" y="1166"/>
                    <a:pt x="8581" y="1166"/>
                  </a:cubicBezTo>
                  <a:cubicBezTo>
                    <a:pt x="8119" y="2432"/>
                    <a:pt x="6250" y="6250"/>
                    <a:pt x="3919" y="6491"/>
                  </a:cubicBezTo>
                  <a:cubicBezTo>
                    <a:pt x="2130" y="5165"/>
                    <a:pt x="1708" y="1508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753685" y="2363208"/>
              <a:ext cx="141147" cy="240794"/>
            </a:xfrm>
            <a:custGeom>
              <a:rect b="b" l="l" r="r" t="t"/>
              <a:pathLst>
                <a:path extrusionOk="0" h="18010" w="10557">
                  <a:moveTo>
                    <a:pt x="6170" y="1"/>
                  </a:moveTo>
                  <a:lnTo>
                    <a:pt x="6170" y="1"/>
                  </a:lnTo>
                  <a:cubicBezTo>
                    <a:pt x="5386" y="262"/>
                    <a:pt x="4844" y="282"/>
                    <a:pt x="4341" y="644"/>
                  </a:cubicBezTo>
                  <a:cubicBezTo>
                    <a:pt x="3839" y="1006"/>
                    <a:pt x="2392" y="4623"/>
                    <a:pt x="1669" y="6592"/>
                  </a:cubicBezTo>
                  <a:cubicBezTo>
                    <a:pt x="1267" y="7516"/>
                    <a:pt x="965" y="8300"/>
                    <a:pt x="744" y="8883"/>
                  </a:cubicBezTo>
                  <a:cubicBezTo>
                    <a:pt x="1" y="10852"/>
                    <a:pt x="342" y="12118"/>
                    <a:pt x="2754" y="13806"/>
                  </a:cubicBezTo>
                  <a:cubicBezTo>
                    <a:pt x="5185" y="15474"/>
                    <a:pt x="7114" y="17423"/>
                    <a:pt x="8260" y="17946"/>
                  </a:cubicBezTo>
                  <a:cubicBezTo>
                    <a:pt x="8362" y="17990"/>
                    <a:pt x="8463" y="18010"/>
                    <a:pt x="8564" y="18010"/>
                  </a:cubicBezTo>
                  <a:cubicBezTo>
                    <a:pt x="9616" y="18010"/>
                    <a:pt x="10557" y="15800"/>
                    <a:pt x="10410" y="15213"/>
                  </a:cubicBezTo>
                  <a:cubicBezTo>
                    <a:pt x="10287" y="14788"/>
                    <a:pt x="9743" y="14550"/>
                    <a:pt x="9135" y="14550"/>
                  </a:cubicBezTo>
                  <a:cubicBezTo>
                    <a:pt x="8852" y="14550"/>
                    <a:pt x="8555" y="14602"/>
                    <a:pt x="8280" y="14710"/>
                  </a:cubicBezTo>
                  <a:cubicBezTo>
                    <a:pt x="6552" y="14389"/>
                    <a:pt x="3980" y="11093"/>
                    <a:pt x="3357" y="10048"/>
                  </a:cubicBezTo>
                  <a:cubicBezTo>
                    <a:pt x="3276" y="9928"/>
                    <a:pt x="3236" y="9787"/>
                    <a:pt x="3236" y="9646"/>
                  </a:cubicBezTo>
                  <a:cubicBezTo>
                    <a:pt x="3327" y="9391"/>
                    <a:pt x="4499" y="6044"/>
                    <a:pt x="5300" y="6044"/>
                  </a:cubicBezTo>
                  <a:cubicBezTo>
                    <a:pt x="5380" y="6044"/>
                    <a:pt x="5456" y="6077"/>
                    <a:pt x="5527" y="6150"/>
                  </a:cubicBezTo>
                  <a:cubicBezTo>
                    <a:pt x="5587" y="6331"/>
                    <a:pt x="5728" y="7195"/>
                    <a:pt x="5708" y="8541"/>
                  </a:cubicBezTo>
                  <a:cubicBezTo>
                    <a:pt x="5989" y="5688"/>
                    <a:pt x="5205" y="2473"/>
                    <a:pt x="6170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924568" y="2381218"/>
              <a:ext cx="134877" cy="260835"/>
            </a:xfrm>
            <a:custGeom>
              <a:rect b="b" l="l" r="r" t="t"/>
              <a:pathLst>
                <a:path extrusionOk="0" h="19509" w="10088">
                  <a:moveTo>
                    <a:pt x="2914" y="0"/>
                  </a:moveTo>
                  <a:cubicBezTo>
                    <a:pt x="1487" y="3296"/>
                    <a:pt x="0" y="6591"/>
                    <a:pt x="2371" y="9887"/>
                  </a:cubicBezTo>
                  <a:cubicBezTo>
                    <a:pt x="2494" y="10045"/>
                    <a:pt x="2629" y="10121"/>
                    <a:pt x="2765" y="10121"/>
                  </a:cubicBezTo>
                  <a:cubicBezTo>
                    <a:pt x="3009" y="10121"/>
                    <a:pt x="3256" y="9877"/>
                    <a:pt x="3436" y="9425"/>
                  </a:cubicBezTo>
                  <a:cubicBezTo>
                    <a:pt x="3557" y="8219"/>
                    <a:pt x="3738" y="6993"/>
                    <a:pt x="3999" y="5808"/>
                  </a:cubicBezTo>
                  <a:cubicBezTo>
                    <a:pt x="4000" y="5803"/>
                    <a:pt x="4004" y="5801"/>
                    <a:pt x="4011" y="5801"/>
                  </a:cubicBezTo>
                  <a:cubicBezTo>
                    <a:pt x="4145" y="5801"/>
                    <a:pt x="5396" y="6744"/>
                    <a:pt x="6410" y="8179"/>
                  </a:cubicBezTo>
                  <a:cubicBezTo>
                    <a:pt x="6933" y="8983"/>
                    <a:pt x="7315" y="9746"/>
                    <a:pt x="7234" y="10008"/>
                  </a:cubicBezTo>
                  <a:cubicBezTo>
                    <a:pt x="6029" y="11474"/>
                    <a:pt x="5004" y="15393"/>
                    <a:pt x="4260" y="15755"/>
                  </a:cubicBezTo>
                  <a:cubicBezTo>
                    <a:pt x="3537" y="16137"/>
                    <a:pt x="2130" y="16237"/>
                    <a:pt x="2130" y="17121"/>
                  </a:cubicBezTo>
                  <a:cubicBezTo>
                    <a:pt x="2130" y="17975"/>
                    <a:pt x="3258" y="19509"/>
                    <a:pt x="4112" y="19509"/>
                  </a:cubicBezTo>
                  <a:cubicBezTo>
                    <a:pt x="4162" y="19509"/>
                    <a:pt x="4212" y="19504"/>
                    <a:pt x="4260" y="19492"/>
                  </a:cubicBezTo>
                  <a:cubicBezTo>
                    <a:pt x="5124" y="19291"/>
                    <a:pt x="5225" y="18086"/>
                    <a:pt x="5767" y="17021"/>
                  </a:cubicBezTo>
                  <a:cubicBezTo>
                    <a:pt x="6752" y="15755"/>
                    <a:pt x="10088" y="11113"/>
                    <a:pt x="9626" y="8842"/>
                  </a:cubicBezTo>
                  <a:cubicBezTo>
                    <a:pt x="9385" y="7777"/>
                    <a:pt x="8963" y="6792"/>
                    <a:pt x="8360" y="5888"/>
                  </a:cubicBezTo>
                  <a:cubicBezTo>
                    <a:pt x="8360" y="5888"/>
                    <a:pt x="7234" y="3557"/>
                    <a:pt x="6491" y="2452"/>
                  </a:cubicBezTo>
                  <a:cubicBezTo>
                    <a:pt x="5767" y="1347"/>
                    <a:pt x="4180" y="201"/>
                    <a:pt x="3376" y="20"/>
                  </a:cubicBezTo>
                  <a:cubicBezTo>
                    <a:pt x="3336" y="20"/>
                    <a:pt x="2954" y="0"/>
                    <a:pt x="2914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839401" y="2288215"/>
              <a:ext cx="86651" cy="92320"/>
            </a:xfrm>
            <a:custGeom>
              <a:rect b="b" l="l" r="r" t="t"/>
              <a:pathLst>
                <a:path extrusionOk="0" h="6905" w="6481">
                  <a:moveTo>
                    <a:pt x="1672" y="0"/>
                  </a:moveTo>
                  <a:cubicBezTo>
                    <a:pt x="1129" y="0"/>
                    <a:pt x="687" y="238"/>
                    <a:pt x="482" y="847"/>
                  </a:cubicBezTo>
                  <a:cubicBezTo>
                    <a:pt x="482" y="847"/>
                    <a:pt x="0" y="4163"/>
                    <a:pt x="482" y="5630"/>
                  </a:cubicBezTo>
                  <a:cubicBezTo>
                    <a:pt x="740" y="6694"/>
                    <a:pt x="1309" y="6905"/>
                    <a:pt x="1793" y="6905"/>
                  </a:cubicBezTo>
                  <a:cubicBezTo>
                    <a:pt x="1913" y="6905"/>
                    <a:pt x="2027" y="6892"/>
                    <a:pt x="2130" y="6876"/>
                  </a:cubicBezTo>
                  <a:cubicBezTo>
                    <a:pt x="2653" y="6816"/>
                    <a:pt x="4903" y="6213"/>
                    <a:pt x="5285" y="4706"/>
                  </a:cubicBezTo>
                  <a:cubicBezTo>
                    <a:pt x="6049" y="4686"/>
                    <a:pt x="6350" y="4183"/>
                    <a:pt x="6430" y="3580"/>
                  </a:cubicBezTo>
                  <a:cubicBezTo>
                    <a:pt x="6480" y="3099"/>
                    <a:pt x="6283" y="2535"/>
                    <a:pt x="5907" y="2535"/>
                  </a:cubicBezTo>
                  <a:cubicBezTo>
                    <a:pt x="5828" y="2535"/>
                    <a:pt x="5741" y="2560"/>
                    <a:pt x="5647" y="2616"/>
                  </a:cubicBezTo>
                  <a:cubicBezTo>
                    <a:pt x="5543" y="1889"/>
                    <a:pt x="3204" y="0"/>
                    <a:pt x="1672" y="0"/>
                  </a:cubicBezTo>
                  <a:close/>
                </a:path>
              </a:pathLst>
            </a:custGeom>
            <a:solidFill>
              <a:srgbClr val="FCCFA0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4831339" y="2251447"/>
              <a:ext cx="111238" cy="92173"/>
            </a:xfrm>
            <a:custGeom>
              <a:rect b="b" l="l" r="r" t="t"/>
              <a:pathLst>
                <a:path extrusionOk="0" h="6894" w="8320">
                  <a:moveTo>
                    <a:pt x="2693" y="0"/>
                  </a:moveTo>
                  <a:cubicBezTo>
                    <a:pt x="2592" y="161"/>
                    <a:pt x="2693" y="463"/>
                    <a:pt x="2693" y="603"/>
                  </a:cubicBezTo>
                  <a:cubicBezTo>
                    <a:pt x="2452" y="543"/>
                    <a:pt x="2211" y="422"/>
                    <a:pt x="2030" y="262"/>
                  </a:cubicBezTo>
                  <a:cubicBezTo>
                    <a:pt x="2030" y="262"/>
                    <a:pt x="1829" y="684"/>
                    <a:pt x="2030" y="905"/>
                  </a:cubicBezTo>
                  <a:cubicBezTo>
                    <a:pt x="2030" y="905"/>
                    <a:pt x="1427" y="644"/>
                    <a:pt x="1407" y="262"/>
                  </a:cubicBezTo>
                  <a:cubicBezTo>
                    <a:pt x="1153" y="614"/>
                    <a:pt x="975" y="1099"/>
                    <a:pt x="1076" y="1347"/>
                  </a:cubicBezTo>
                  <a:lnTo>
                    <a:pt x="1076" y="1347"/>
                  </a:lnTo>
                  <a:cubicBezTo>
                    <a:pt x="1022" y="1294"/>
                    <a:pt x="738" y="1304"/>
                    <a:pt x="683" y="905"/>
                  </a:cubicBezTo>
                  <a:lnTo>
                    <a:pt x="683" y="905"/>
                  </a:lnTo>
                  <a:cubicBezTo>
                    <a:pt x="0" y="2151"/>
                    <a:pt x="1085" y="3597"/>
                    <a:pt x="1085" y="3597"/>
                  </a:cubicBezTo>
                  <a:cubicBezTo>
                    <a:pt x="1769" y="4261"/>
                    <a:pt x="4763" y="4361"/>
                    <a:pt x="4763" y="4361"/>
                  </a:cubicBezTo>
                  <a:cubicBezTo>
                    <a:pt x="4723" y="4924"/>
                    <a:pt x="5406" y="5044"/>
                    <a:pt x="5587" y="5366"/>
                  </a:cubicBezTo>
                  <a:cubicBezTo>
                    <a:pt x="5747" y="5667"/>
                    <a:pt x="5526" y="6511"/>
                    <a:pt x="5526" y="6511"/>
                  </a:cubicBezTo>
                  <a:cubicBezTo>
                    <a:pt x="5526" y="6511"/>
                    <a:pt x="5544" y="6529"/>
                    <a:pt x="5603" y="6529"/>
                  </a:cubicBezTo>
                  <a:cubicBezTo>
                    <a:pt x="5652" y="6529"/>
                    <a:pt x="5729" y="6517"/>
                    <a:pt x="5848" y="6471"/>
                  </a:cubicBezTo>
                  <a:cubicBezTo>
                    <a:pt x="5987" y="5961"/>
                    <a:pt x="6364" y="5368"/>
                    <a:pt x="6658" y="5368"/>
                  </a:cubicBezTo>
                  <a:cubicBezTo>
                    <a:pt x="6747" y="5368"/>
                    <a:pt x="6828" y="5421"/>
                    <a:pt x="6893" y="5547"/>
                  </a:cubicBezTo>
                  <a:cubicBezTo>
                    <a:pt x="7154" y="6069"/>
                    <a:pt x="6893" y="6893"/>
                    <a:pt x="6893" y="6893"/>
                  </a:cubicBezTo>
                  <a:cubicBezTo>
                    <a:pt x="7074" y="6491"/>
                    <a:pt x="7234" y="6089"/>
                    <a:pt x="7355" y="5667"/>
                  </a:cubicBezTo>
                  <a:cubicBezTo>
                    <a:pt x="7656" y="4964"/>
                    <a:pt x="8320" y="2372"/>
                    <a:pt x="7033" y="2231"/>
                  </a:cubicBezTo>
                  <a:cubicBezTo>
                    <a:pt x="6910" y="727"/>
                    <a:pt x="4931" y="407"/>
                    <a:pt x="4076" y="407"/>
                  </a:cubicBezTo>
                  <a:cubicBezTo>
                    <a:pt x="3961" y="407"/>
                    <a:pt x="3865" y="413"/>
                    <a:pt x="3798" y="422"/>
                  </a:cubicBezTo>
                  <a:cubicBezTo>
                    <a:pt x="3709" y="438"/>
                    <a:pt x="3623" y="446"/>
                    <a:pt x="3540" y="446"/>
                  </a:cubicBezTo>
                  <a:cubicBezTo>
                    <a:pt x="3099" y="446"/>
                    <a:pt x="2761" y="237"/>
                    <a:pt x="2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4762848" y="3011514"/>
              <a:ext cx="115263" cy="77198"/>
            </a:xfrm>
            <a:custGeom>
              <a:rect b="b" l="l" r="r" t="t"/>
              <a:pathLst>
                <a:path extrusionOk="0" h="5774" w="8621">
                  <a:moveTo>
                    <a:pt x="8601" y="1"/>
                  </a:moveTo>
                  <a:cubicBezTo>
                    <a:pt x="7266" y="2058"/>
                    <a:pt x="3809" y="5151"/>
                    <a:pt x="1706" y="5151"/>
                  </a:cubicBezTo>
                  <a:cubicBezTo>
                    <a:pt x="1466" y="5151"/>
                    <a:pt x="1244" y="5111"/>
                    <a:pt x="1045" y="5025"/>
                  </a:cubicBezTo>
                  <a:cubicBezTo>
                    <a:pt x="523" y="4784"/>
                    <a:pt x="261" y="4522"/>
                    <a:pt x="161" y="4181"/>
                  </a:cubicBezTo>
                  <a:lnTo>
                    <a:pt x="161" y="4181"/>
                  </a:lnTo>
                  <a:cubicBezTo>
                    <a:pt x="0" y="4763"/>
                    <a:pt x="221" y="5286"/>
                    <a:pt x="1045" y="5648"/>
                  </a:cubicBezTo>
                  <a:cubicBezTo>
                    <a:pt x="1243" y="5733"/>
                    <a:pt x="1464" y="5773"/>
                    <a:pt x="1703" y="5773"/>
                  </a:cubicBezTo>
                  <a:cubicBezTo>
                    <a:pt x="3809" y="5773"/>
                    <a:pt x="7283" y="2662"/>
                    <a:pt x="8601" y="604"/>
                  </a:cubicBezTo>
                  <a:cubicBezTo>
                    <a:pt x="8621" y="403"/>
                    <a:pt x="8621" y="202"/>
                    <a:pt x="8601" y="1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16"/>
          <p:cNvSpPr txBox="1"/>
          <p:nvPr>
            <p:ph type="title"/>
          </p:nvPr>
        </p:nvSpPr>
        <p:spPr>
          <a:xfrm>
            <a:off x="744950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Contextualisation</a:t>
            </a:r>
            <a:endParaRPr/>
          </a:p>
        </p:txBody>
      </p:sp>
      <p:sp>
        <p:nvSpPr>
          <p:cNvPr id="583" name="Google Shape;583;p16"/>
          <p:cNvSpPr txBox="1"/>
          <p:nvPr/>
        </p:nvSpPr>
        <p:spPr>
          <a:xfrm>
            <a:off x="534075" y="2268638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Évènement :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les “Allos” des listes BDE</a:t>
            </a:r>
            <a:endParaRPr b="1"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4" name="Google Shape;584;p16"/>
          <p:cNvSpPr txBox="1"/>
          <p:nvPr/>
        </p:nvSpPr>
        <p:spPr>
          <a:xfrm>
            <a:off x="534075" y="1778450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Milieu associatif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585" name="Google Shape;585;p16"/>
          <p:cNvCxnSpPr/>
          <p:nvPr/>
        </p:nvCxnSpPr>
        <p:spPr>
          <a:xfrm flipH="1" rot="10800000">
            <a:off x="642925" y="1723175"/>
            <a:ext cx="2018400" cy="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7"/>
          <p:cNvGrpSpPr/>
          <p:nvPr/>
        </p:nvGrpSpPr>
        <p:grpSpPr>
          <a:xfrm>
            <a:off x="2587025" y="162750"/>
            <a:ext cx="6475885" cy="3669475"/>
            <a:chOff x="4389500" y="162750"/>
            <a:chExt cx="6475885" cy="3669475"/>
          </a:xfrm>
        </p:grpSpPr>
        <p:sp>
          <p:nvSpPr>
            <p:cNvPr id="591" name="Google Shape;591;p17"/>
            <p:cNvSpPr/>
            <p:nvPr/>
          </p:nvSpPr>
          <p:spPr>
            <a:xfrm flipH="1" rot="10800000">
              <a:off x="4389500" y="1967389"/>
              <a:ext cx="3357621" cy="1864836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6005525" y="1395025"/>
              <a:ext cx="3559621" cy="1977036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6745804" y="772900"/>
              <a:ext cx="4119581" cy="2287807"/>
            </a:xfrm>
            <a:custGeom>
              <a:rect b="b" l="l" r="r" t="t"/>
              <a:pathLst>
                <a:path extrusionOk="0" h="82652" w="142756">
                  <a:moveTo>
                    <a:pt x="57734" y="1"/>
                  </a:moveTo>
                  <a:lnTo>
                    <a:pt x="1" y="33559"/>
                  </a:lnTo>
                  <a:lnTo>
                    <a:pt x="85023" y="82651"/>
                  </a:lnTo>
                  <a:lnTo>
                    <a:pt x="142755" y="49093"/>
                  </a:lnTo>
                  <a:lnTo>
                    <a:pt x="57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17"/>
            <p:cNvGrpSpPr/>
            <p:nvPr/>
          </p:nvGrpSpPr>
          <p:grpSpPr>
            <a:xfrm>
              <a:off x="4912511" y="2031188"/>
              <a:ext cx="505405" cy="1164080"/>
              <a:chOff x="7530024" y="2411751"/>
              <a:chExt cx="505405" cy="1164080"/>
            </a:xfrm>
          </p:grpSpPr>
          <p:sp>
            <p:nvSpPr>
              <p:cNvPr id="595" name="Google Shape;595;p17"/>
              <p:cNvSpPr/>
              <p:nvPr/>
            </p:nvSpPr>
            <p:spPr>
              <a:xfrm>
                <a:off x="7532161" y="2460704"/>
                <a:ext cx="503269" cy="291132"/>
              </a:xfrm>
              <a:custGeom>
                <a:rect b="b" l="l" r="r" t="t"/>
                <a:pathLst>
                  <a:path extrusionOk="0" h="13625" w="23553">
                    <a:moveTo>
                      <a:pt x="11736" y="1"/>
                    </a:moveTo>
                    <a:lnTo>
                      <a:pt x="1" y="6813"/>
                    </a:lnTo>
                    <a:lnTo>
                      <a:pt x="11817" y="13625"/>
                    </a:lnTo>
                    <a:lnTo>
                      <a:pt x="23552" y="6813"/>
                    </a:lnTo>
                    <a:lnTo>
                      <a:pt x="11736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7782502" y="2606259"/>
                <a:ext cx="252927" cy="969572"/>
              </a:xfrm>
              <a:custGeom>
                <a:rect b="b" l="l" r="r" t="t"/>
                <a:pathLst>
                  <a:path extrusionOk="0" h="45376" w="11837">
                    <a:moveTo>
                      <a:pt x="11836" y="1"/>
                    </a:moveTo>
                    <a:lnTo>
                      <a:pt x="101" y="6813"/>
                    </a:lnTo>
                    <a:lnTo>
                      <a:pt x="0" y="45375"/>
                    </a:lnTo>
                    <a:lnTo>
                      <a:pt x="11716" y="38563"/>
                    </a:lnTo>
                    <a:lnTo>
                      <a:pt x="1183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7530024" y="2606259"/>
                <a:ext cx="254636" cy="969572"/>
              </a:xfrm>
              <a:custGeom>
                <a:rect b="b" l="l" r="r" t="t"/>
                <a:pathLst>
                  <a:path extrusionOk="0" h="45376" w="11917">
                    <a:moveTo>
                      <a:pt x="101" y="1"/>
                    </a:moveTo>
                    <a:lnTo>
                      <a:pt x="0" y="38563"/>
                    </a:lnTo>
                    <a:lnTo>
                      <a:pt x="11816" y="45375"/>
                    </a:lnTo>
                    <a:lnTo>
                      <a:pt x="11917" y="681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7784212" y="2522969"/>
                <a:ext cx="191538" cy="190662"/>
              </a:xfrm>
              <a:custGeom>
                <a:rect b="b" l="l" r="r" t="t"/>
                <a:pathLst>
                  <a:path extrusionOk="0" h="8923" w="8964">
                    <a:moveTo>
                      <a:pt x="8963" y="0"/>
                    </a:moveTo>
                    <a:lnTo>
                      <a:pt x="21" y="5205"/>
                    </a:lnTo>
                    <a:lnTo>
                      <a:pt x="1" y="8922"/>
                    </a:lnTo>
                    <a:lnTo>
                      <a:pt x="8963" y="3718"/>
                    </a:lnTo>
                    <a:lnTo>
                      <a:pt x="8963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7591861" y="2522969"/>
                <a:ext cx="192799" cy="190662"/>
              </a:xfrm>
              <a:custGeom>
                <a:rect b="b" l="l" r="r" t="t"/>
                <a:pathLst>
                  <a:path extrusionOk="0" h="8923" w="9023">
                    <a:moveTo>
                      <a:pt x="20" y="0"/>
                    </a:moveTo>
                    <a:lnTo>
                      <a:pt x="0" y="3718"/>
                    </a:lnTo>
                    <a:lnTo>
                      <a:pt x="9003" y="8922"/>
                    </a:lnTo>
                    <a:lnTo>
                      <a:pt x="9023" y="520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7592289" y="2411751"/>
                <a:ext cx="383461" cy="222436"/>
              </a:xfrm>
              <a:custGeom>
                <a:rect b="b" l="l" r="r" t="t"/>
                <a:pathLst>
                  <a:path extrusionOk="0" h="10410" w="17946">
                    <a:moveTo>
                      <a:pt x="8942" y="1"/>
                    </a:moveTo>
                    <a:lnTo>
                      <a:pt x="0" y="5205"/>
                    </a:lnTo>
                    <a:lnTo>
                      <a:pt x="9003" y="10410"/>
                    </a:lnTo>
                    <a:lnTo>
                      <a:pt x="17945" y="5205"/>
                    </a:lnTo>
                    <a:lnTo>
                      <a:pt x="8942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7661413" y="335553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7560088" y="3299271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5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7821562" y="3353374"/>
                <a:ext cx="82051" cy="121966"/>
              </a:xfrm>
              <a:custGeom>
                <a:rect b="b" l="l" r="r" t="t"/>
                <a:pathLst>
                  <a:path extrusionOk="0" h="570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7922908" y="3297134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7821562" y="2756985"/>
                <a:ext cx="82051" cy="121517"/>
              </a:xfrm>
              <a:custGeom>
                <a:rect b="b" l="l" r="r" t="t"/>
                <a:pathLst>
                  <a:path extrusionOk="0" h="5687" w="384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7922908" y="2700297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7661413" y="275912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7560088" y="2702456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7661413" y="2878481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8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7560088" y="2822242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7661413" y="2998716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560088" y="2942477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7661413" y="3114229"/>
                <a:ext cx="82030" cy="121517"/>
              </a:xfrm>
              <a:custGeom>
                <a:rect b="b" l="l" r="r" t="t"/>
                <a:pathLst>
                  <a:path extrusionOk="0" h="5687" w="3839">
                    <a:moveTo>
                      <a:pt x="1" y="0"/>
                    </a:moveTo>
                    <a:lnTo>
                      <a:pt x="1" y="3476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7560088" y="3057968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7661413" y="3233160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7560088" y="3176900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7821562" y="2872904"/>
                <a:ext cx="82051" cy="121966"/>
              </a:xfrm>
              <a:custGeom>
                <a:rect b="b" l="l" r="r" t="t"/>
                <a:pathLst>
                  <a:path extrusionOk="0" h="570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7922908" y="2816665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7821562" y="2993994"/>
                <a:ext cx="82051" cy="121538"/>
              </a:xfrm>
              <a:custGeom>
                <a:rect b="b" l="l" r="r" t="t"/>
                <a:pathLst>
                  <a:path extrusionOk="0" h="5688" w="384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7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7922908" y="2937306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8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7821562" y="3114229"/>
                <a:ext cx="82051" cy="121517"/>
              </a:xfrm>
              <a:custGeom>
                <a:rect b="b" l="l" r="r" t="t"/>
                <a:pathLst>
                  <a:path extrusionOk="0" h="5687" w="3840">
                    <a:moveTo>
                      <a:pt x="3839" y="0"/>
                    </a:moveTo>
                    <a:lnTo>
                      <a:pt x="1" y="2231"/>
                    </a:lnTo>
                    <a:lnTo>
                      <a:pt x="1" y="5687"/>
                    </a:lnTo>
                    <a:lnTo>
                      <a:pt x="3839" y="347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7922908" y="3057968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7821562" y="3235724"/>
                <a:ext cx="82051" cy="121538"/>
              </a:xfrm>
              <a:custGeom>
                <a:rect b="b" l="l" r="r" t="t"/>
                <a:pathLst>
                  <a:path extrusionOk="0" h="5688" w="384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68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7922908" y="3179485"/>
                <a:ext cx="82030" cy="121538"/>
              </a:xfrm>
              <a:custGeom>
                <a:rect b="b" l="l" r="r" t="t"/>
                <a:pathLst>
                  <a:path extrusionOk="0" h="5688" w="3839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17"/>
            <p:cNvGrpSpPr/>
            <p:nvPr/>
          </p:nvGrpSpPr>
          <p:grpSpPr>
            <a:xfrm>
              <a:off x="7545500" y="1685471"/>
              <a:ext cx="627777" cy="1289016"/>
              <a:chOff x="2485700" y="2619134"/>
              <a:chExt cx="627777" cy="1289016"/>
            </a:xfrm>
          </p:grpSpPr>
          <p:sp>
            <p:nvSpPr>
              <p:cNvPr id="626" name="Google Shape;626;p17"/>
              <p:cNvSpPr/>
              <p:nvPr/>
            </p:nvSpPr>
            <p:spPr>
              <a:xfrm>
                <a:off x="2799994" y="3252039"/>
                <a:ext cx="313483" cy="656110"/>
              </a:xfrm>
              <a:custGeom>
                <a:rect b="b" l="l" r="r" t="t"/>
                <a:pathLst>
                  <a:path extrusionOk="0" h="30706" w="14671">
                    <a:moveTo>
                      <a:pt x="14670" y="1"/>
                    </a:moveTo>
                    <a:lnTo>
                      <a:pt x="14489" y="121"/>
                    </a:lnTo>
                    <a:lnTo>
                      <a:pt x="13344" y="784"/>
                    </a:lnTo>
                    <a:lnTo>
                      <a:pt x="12319" y="1387"/>
                    </a:lnTo>
                    <a:lnTo>
                      <a:pt x="11153" y="2050"/>
                    </a:lnTo>
                    <a:lnTo>
                      <a:pt x="10129" y="2653"/>
                    </a:lnTo>
                    <a:lnTo>
                      <a:pt x="8983" y="3316"/>
                    </a:lnTo>
                    <a:lnTo>
                      <a:pt x="7938" y="3919"/>
                    </a:lnTo>
                    <a:lnTo>
                      <a:pt x="6793" y="4582"/>
                    </a:lnTo>
                    <a:lnTo>
                      <a:pt x="5768" y="5185"/>
                    </a:lnTo>
                    <a:lnTo>
                      <a:pt x="4603" y="5868"/>
                    </a:lnTo>
                    <a:lnTo>
                      <a:pt x="3578" y="6451"/>
                    </a:lnTo>
                    <a:lnTo>
                      <a:pt x="2432" y="7134"/>
                    </a:lnTo>
                    <a:lnTo>
                      <a:pt x="1387" y="7717"/>
                    </a:lnTo>
                    <a:lnTo>
                      <a:pt x="61" y="8501"/>
                    </a:lnTo>
                    <a:lnTo>
                      <a:pt x="1" y="30706"/>
                    </a:lnTo>
                    <a:lnTo>
                      <a:pt x="1448" y="29842"/>
                    </a:lnTo>
                    <a:lnTo>
                      <a:pt x="2493" y="29259"/>
                    </a:lnTo>
                    <a:lnTo>
                      <a:pt x="3638" y="28576"/>
                    </a:lnTo>
                    <a:lnTo>
                      <a:pt x="4683" y="27973"/>
                    </a:lnTo>
                    <a:lnTo>
                      <a:pt x="5828" y="27310"/>
                    </a:lnTo>
                    <a:lnTo>
                      <a:pt x="6853" y="26707"/>
                    </a:lnTo>
                    <a:lnTo>
                      <a:pt x="7999" y="26044"/>
                    </a:lnTo>
                    <a:lnTo>
                      <a:pt x="9043" y="25441"/>
                    </a:lnTo>
                    <a:lnTo>
                      <a:pt x="10189" y="24778"/>
                    </a:lnTo>
                    <a:lnTo>
                      <a:pt x="11234" y="24175"/>
                    </a:lnTo>
                    <a:lnTo>
                      <a:pt x="12379" y="23512"/>
                    </a:lnTo>
                    <a:lnTo>
                      <a:pt x="13404" y="22909"/>
                    </a:lnTo>
                    <a:lnTo>
                      <a:pt x="14570" y="22246"/>
                    </a:lnTo>
                    <a:lnTo>
                      <a:pt x="14610" y="22206"/>
                    </a:lnTo>
                    <a:lnTo>
                      <a:pt x="1467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2485700" y="3252039"/>
                <a:ext cx="315619" cy="656110"/>
              </a:xfrm>
              <a:custGeom>
                <a:rect b="b" l="l" r="r" t="t"/>
                <a:pathLst>
                  <a:path extrusionOk="0" h="30706" w="14771">
                    <a:moveTo>
                      <a:pt x="61" y="1"/>
                    </a:moveTo>
                    <a:lnTo>
                      <a:pt x="0" y="22206"/>
                    </a:lnTo>
                    <a:lnTo>
                      <a:pt x="20" y="22226"/>
                    </a:lnTo>
                    <a:lnTo>
                      <a:pt x="1166" y="22889"/>
                    </a:lnTo>
                    <a:lnTo>
                      <a:pt x="2191" y="23472"/>
                    </a:lnTo>
                    <a:lnTo>
                      <a:pt x="3356" y="24135"/>
                    </a:lnTo>
                    <a:lnTo>
                      <a:pt x="4381" y="24737"/>
                    </a:lnTo>
                    <a:lnTo>
                      <a:pt x="5546" y="25401"/>
                    </a:lnTo>
                    <a:lnTo>
                      <a:pt x="6571" y="26003"/>
                    </a:lnTo>
                    <a:lnTo>
                      <a:pt x="7717" y="26667"/>
                    </a:lnTo>
                    <a:lnTo>
                      <a:pt x="8762" y="27269"/>
                    </a:lnTo>
                    <a:lnTo>
                      <a:pt x="9907" y="27933"/>
                    </a:lnTo>
                    <a:lnTo>
                      <a:pt x="10932" y="28515"/>
                    </a:lnTo>
                    <a:lnTo>
                      <a:pt x="12097" y="29199"/>
                    </a:lnTo>
                    <a:lnTo>
                      <a:pt x="13122" y="29781"/>
                    </a:lnTo>
                    <a:lnTo>
                      <a:pt x="14710" y="30706"/>
                    </a:lnTo>
                    <a:lnTo>
                      <a:pt x="14770" y="8501"/>
                    </a:lnTo>
                    <a:lnTo>
                      <a:pt x="13183" y="7597"/>
                    </a:lnTo>
                    <a:lnTo>
                      <a:pt x="12158" y="6994"/>
                    </a:lnTo>
                    <a:lnTo>
                      <a:pt x="10992" y="6331"/>
                    </a:lnTo>
                    <a:lnTo>
                      <a:pt x="9967" y="5728"/>
                    </a:lnTo>
                    <a:lnTo>
                      <a:pt x="8822" y="5065"/>
                    </a:lnTo>
                    <a:lnTo>
                      <a:pt x="7777" y="4462"/>
                    </a:lnTo>
                    <a:lnTo>
                      <a:pt x="6632" y="3799"/>
                    </a:lnTo>
                    <a:lnTo>
                      <a:pt x="5607" y="3216"/>
                    </a:lnTo>
                    <a:lnTo>
                      <a:pt x="4441" y="2533"/>
                    </a:lnTo>
                    <a:lnTo>
                      <a:pt x="3416" y="1950"/>
                    </a:lnTo>
                    <a:lnTo>
                      <a:pt x="2271" y="1287"/>
                    </a:lnTo>
                    <a:lnTo>
                      <a:pt x="1226" y="684"/>
                    </a:lnTo>
                    <a:lnTo>
                      <a:pt x="81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>
                <a:off x="2486982" y="3070843"/>
                <a:ext cx="626495" cy="362842"/>
              </a:xfrm>
              <a:custGeom>
                <a:rect b="b" l="l" r="r" t="t"/>
                <a:pathLst>
                  <a:path extrusionOk="0" h="16981" w="29320">
                    <a:moveTo>
                      <a:pt x="14610" y="1"/>
                    </a:moveTo>
                    <a:lnTo>
                      <a:pt x="1" y="8481"/>
                    </a:lnTo>
                    <a:lnTo>
                      <a:pt x="14710" y="16981"/>
                    </a:lnTo>
                    <a:lnTo>
                      <a:pt x="29319" y="8481"/>
                    </a:lnTo>
                    <a:lnTo>
                      <a:pt x="1461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>
                <a:off x="2829631" y="3404475"/>
                <a:ext cx="23632" cy="485213"/>
              </a:xfrm>
              <a:custGeom>
                <a:rect b="b" l="l" r="r" t="t"/>
                <a:pathLst>
                  <a:path extrusionOk="0" h="22708" w="1106">
                    <a:moveTo>
                      <a:pt x="1045" y="0"/>
                    </a:moveTo>
                    <a:lnTo>
                      <a:pt x="0" y="583"/>
                    </a:lnTo>
                    <a:lnTo>
                      <a:pt x="61" y="22708"/>
                    </a:lnTo>
                    <a:lnTo>
                      <a:pt x="1106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2876426" y="3377424"/>
                <a:ext cx="23632" cy="485213"/>
              </a:xfrm>
              <a:custGeom>
                <a:rect b="b" l="l" r="r" t="t"/>
                <a:pathLst>
                  <a:path extrusionOk="0" h="22708" w="1106">
                    <a:moveTo>
                      <a:pt x="1026" y="0"/>
                    </a:moveTo>
                    <a:lnTo>
                      <a:pt x="1" y="583"/>
                    </a:lnTo>
                    <a:lnTo>
                      <a:pt x="61" y="22708"/>
                    </a:lnTo>
                    <a:lnTo>
                      <a:pt x="1106" y="22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2923242" y="3349945"/>
                <a:ext cx="23205" cy="485641"/>
              </a:xfrm>
              <a:custGeom>
                <a:rect b="b" l="l" r="r" t="t"/>
                <a:pathLst>
                  <a:path extrusionOk="0" h="22728" w="1086">
                    <a:moveTo>
                      <a:pt x="1025" y="0"/>
                    </a:moveTo>
                    <a:lnTo>
                      <a:pt x="0" y="603"/>
                    </a:lnTo>
                    <a:lnTo>
                      <a:pt x="60" y="22728"/>
                    </a:lnTo>
                    <a:lnTo>
                      <a:pt x="1085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2969609" y="3322894"/>
                <a:ext cx="23632" cy="485641"/>
              </a:xfrm>
              <a:custGeom>
                <a:rect b="b" l="l" r="r" t="t"/>
                <a:pathLst>
                  <a:path extrusionOk="0" h="22728" w="1106">
                    <a:moveTo>
                      <a:pt x="1045" y="0"/>
                    </a:moveTo>
                    <a:lnTo>
                      <a:pt x="0" y="603"/>
                    </a:lnTo>
                    <a:lnTo>
                      <a:pt x="61" y="22728"/>
                    </a:lnTo>
                    <a:lnTo>
                      <a:pt x="1105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3016404" y="3295843"/>
                <a:ext cx="23632" cy="485641"/>
              </a:xfrm>
              <a:custGeom>
                <a:rect b="b" l="l" r="r" t="t"/>
                <a:pathLst>
                  <a:path extrusionOk="0" h="22728" w="1106">
                    <a:moveTo>
                      <a:pt x="1025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106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3063199" y="3268791"/>
                <a:ext cx="23226" cy="485641"/>
              </a:xfrm>
              <a:custGeom>
                <a:rect b="b" l="l" r="r" t="t"/>
                <a:pathLst>
                  <a:path extrusionOk="0" h="22728" w="1087">
                    <a:moveTo>
                      <a:pt x="1026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086" y="2212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2510593" y="3266633"/>
                <a:ext cx="23632" cy="486944"/>
              </a:xfrm>
              <a:custGeom>
                <a:rect b="b" l="l" r="r" t="t"/>
                <a:pathLst>
                  <a:path extrusionOk="0" h="22789" w="1106">
                    <a:moveTo>
                      <a:pt x="61" y="1"/>
                    </a:moveTo>
                    <a:lnTo>
                      <a:pt x="1" y="22206"/>
                    </a:lnTo>
                    <a:lnTo>
                      <a:pt x="1026" y="22789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2557409" y="3293685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0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5" y="58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2604204" y="3320736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1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6" y="58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2650571" y="3347360"/>
                <a:ext cx="23632" cy="487371"/>
              </a:xfrm>
              <a:custGeom>
                <a:rect b="b" l="l" r="r" t="t"/>
                <a:pathLst>
                  <a:path extrusionOk="0" h="22809" w="1106">
                    <a:moveTo>
                      <a:pt x="61" y="1"/>
                    </a:moveTo>
                    <a:lnTo>
                      <a:pt x="1" y="22206"/>
                    </a:lnTo>
                    <a:lnTo>
                      <a:pt x="1046" y="22808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2697387" y="3374411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0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5" y="60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>
                <a:off x="2744182" y="3401462"/>
                <a:ext cx="23205" cy="486944"/>
              </a:xfrm>
              <a:custGeom>
                <a:rect b="b" l="l" r="r" t="t"/>
                <a:pathLst>
                  <a:path extrusionOk="0" h="22789" w="1086">
                    <a:moveTo>
                      <a:pt x="61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>
                <a:off x="2800421" y="2975095"/>
                <a:ext cx="254231" cy="418226"/>
              </a:xfrm>
              <a:custGeom>
                <a:rect b="b" l="l" r="r" t="t"/>
                <a:pathLst>
                  <a:path extrusionOk="0" h="19573" w="11898">
                    <a:moveTo>
                      <a:pt x="11897" y="0"/>
                    </a:moveTo>
                    <a:lnTo>
                      <a:pt x="10812" y="623"/>
                    </a:lnTo>
                    <a:lnTo>
                      <a:pt x="9787" y="1226"/>
                    </a:lnTo>
                    <a:lnTo>
                      <a:pt x="8642" y="1889"/>
                    </a:lnTo>
                    <a:lnTo>
                      <a:pt x="7597" y="2492"/>
                    </a:lnTo>
                    <a:lnTo>
                      <a:pt x="6451" y="3175"/>
                    </a:lnTo>
                    <a:lnTo>
                      <a:pt x="5406" y="3758"/>
                    </a:lnTo>
                    <a:lnTo>
                      <a:pt x="4261" y="4441"/>
                    </a:lnTo>
                    <a:lnTo>
                      <a:pt x="3236" y="5044"/>
                    </a:lnTo>
                    <a:lnTo>
                      <a:pt x="2071" y="5707"/>
                    </a:lnTo>
                    <a:lnTo>
                      <a:pt x="1046" y="6310"/>
                    </a:lnTo>
                    <a:lnTo>
                      <a:pt x="41" y="6893"/>
                    </a:lnTo>
                    <a:lnTo>
                      <a:pt x="1" y="19573"/>
                    </a:lnTo>
                    <a:lnTo>
                      <a:pt x="1" y="19573"/>
                    </a:lnTo>
                    <a:lnTo>
                      <a:pt x="1086" y="18950"/>
                    </a:lnTo>
                    <a:lnTo>
                      <a:pt x="2111" y="18347"/>
                    </a:lnTo>
                    <a:lnTo>
                      <a:pt x="3256" y="17684"/>
                    </a:lnTo>
                    <a:lnTo>
                      <a:pt x="4301" y="17081"/>
                    </a:lnTo>
                    <a:lnTo>
                      <a:pt x="5447" y="16418"/>
                    </a:lnTo>
                    <a:lnTo>
                      <a:pt x="6492" y="15815"/>
                    </a:lnTo>
                    <a:lnTo>
                      <a:pt x="7637" y="15132"/>
                    </a:lnTo>
                    <a:lnTo>
                      <a:pt x="8662" y="14529"/>
                    </a:lnTo>
                    <a:lnTo>
                      <a:pt x="9827" y="13866"/>
                    </a:lnTo>
                    <a:lnTo>
                      <a:pt x="10852" y="13263"/>
                    </a:lnTo>
                    <a:lnTo>
                      <a:pt x="11857" y="12680"/>
                    </a:lnTo>
                    <a:lnTo>
                      <a:pt x="11897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>
                <a:off x="2545379" y="2975095"/>
                <a:ext cx="255940" cy="418226"/>
              </a:xfrm>
              <a:custGeom>
                <a:rect b="b" l="l" r="r" t="t"/>
                <a:pathLst>
                  <a:path extrusionOk="0" h="19573" w="11978">
                    <a:moveTo>
                      <a:pt x="41" y="0"/>
                    </a:moveTo>
                    <a:lnTo>
                      <a:pt x="0" y="12680"/>
                    </a:lnTo>
                    <a:lnTo>
                      <a:pt x="1066" y="13303"/>
                    </a:lnTo>
                    <a:lnTo>
                      <a:pt x="2090" y="13886"/>
                    </a:lnTo>
                    <a:lnTo>
                      <a:pt x="3236" y="14549"/>
                    </a:lnTo>
                    <a:lnTo>
                      <a:pt x="4281" y="15152"/>
                    </a:lnTo>
                    <a:lnTo>
                      <a:pt x="5426" y="15815"/>
                    </a:lnTo>
                    <a:lnTo>
                      <a:pt x="6471" y="16418"/>
                    </a:lnTo>
                    <a:lnTo>
                      <a:pt x="7616" y="17081"/>
                    </a:lnTo>
                    <a:lnTo>
                      <a:pt x="8641" y="17684"/>
                    </a:lnTo>
                    <a:lnTo>
                      <a:pt x="9787" y="18347"/>
                    </a:lnTo>
                    <a:lnTo>
                      <a:pt x="10832" y="18930"/>
                    </a:lnTo>
                    <a:lnTo>
                      <a:pt x="11937" y="19573"/>
                    </a:lnTo>
                    <a:lnTo>
                      <a:pt x="11977" y="6893"/>
                    </a:lnTo>
                    <a:lnTo>
                      <a:pt x="10852" y="6270"/>
                    </a:lnTo>
                    <a:lnTo>
                      <a:pt x="9827" y="5667"/>
                    </a:lnTo>
                    <a:lnTo>
                      <a:pt x="8681" y="5004"/>
                    </a:lnTo>
                    <a:lnTo>
                      <a:pt x="7637" y="4401"/>
                    </a:lnTo>
                    <a:lnTo>
                      <a:pt x="6491" y="3738"/>
                    </a:lnTo>
                    <a:lnTo>
                      <a:pt x="5446" y="3135"/>
                    </a:lnTo>
                    <a:lnTo>
                      <a:pt x="4301" y="2472"/>
                    </a:lnTo>
                    <a:lnTo>
                      <a:pt x="3276" y="1869"/>
                    </a:lnTo>
                    <a:lnTo>
                      <a:pt x="2131" y="1206"/>
                    </a:lnTo>
                    <a:lnTo>
                      <a:pt x="108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>
                <a:off x="2546234" y="2827809"/>
                <a:ext cx="508418" cy="294594"/>
              </a:xfrm>
              <a:custGeom>
                <a:rect b="b" l="l" r="r" t="t"/>
                <a:pathLst>
                  <a:path extrusionOk="0" h="13787" w="23794">
                    <a:moveTo>
                      <a:pt x="11857" y="1"/>
                    </a:moveTo>
                    <a:lnTo>
                      <a:pt x="1" y="6893"/>
                    </a:lnTo>
                    <a:lnTo>
                      <a:pt x="11937" y="13786"/>
                    </a:lnTo>
                    <a:lnTo>
                      <a:pt x="23793" y="6893"/>
                    </a:lnTo>
                    <a:lnTo>
                      <a:pt x="1185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>
                <a:off x="2822750" y="3097039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>
                <a:off x="2869567" y="3069988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5" y="0"/>
                    </a:moveTo>
                    <a:lnTo>
                      <a:pt x="0" y="603"/>
                    </a:lnTo>
                    <a:lnTo>
                      <a:pt x="2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>
                <a:off x="2915934" y="3042937"/>
                <a:ext cx="23205" cy="282970"/>
              </a:xfrm>
              <a:custGeom>
                <a:rect b="b" l="l" r="r" t="t"/>
                <a:pathLst>
                  <a:path extrusionOk="0" h="13243" w="1086">
                    <a:moveTo>
                      <a:pt x="1045" y="0"/>
                    </a:moveTo>
                    <a:lnTo>
                      <a:pt x="0" y="583"/>
                    </a:lnTo>
                    <a:lnTo>
                      <a:pt x="41" y="13243"/>
                    </a:lnTo>
                    <a:lnTo>
                      <a:pt x="1086" y="1264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7"/>
              <p:cNvSpPr/>
              <p:nvPr/>
            </p:nvSpPr>
            <p:spPr>
              <a:xfrm>
                <a:off x="2962729" y="3015458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4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>
                <a:off x="3009545" y="2988407"/>
                <a:ext cx="22778" cy="282970"/>
              </a:xfrm>
              <a:custGeom>
                <a:rect b="b" l="l" r="r" t="t"/>
                <a:pathLst>
                  <a:path extrusionOk="0" h="13243" w="1066">
                    <a:moveTo>
                      <a:pt x="1025" y="0"/>
                    </a:moveTo>
                    <a:lnTo>
                      <a:pt x="0" y="603"/>
                    </a:lnTo>
                    <a:lnTo>
                      <a:pt x="4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>
                <a:off x="2568135" y="2987980"/>
                <a:ext cx="22778" cy="283846"/>
              </a:xfrm>
              <a:custGeom>
                <a:rect b="b" l="l" r="r" t="t"/>
                <a:pathLst>
                  <a:path extrusionOk="0" h="13284" w="1066">
                    <a:moveTo>
                      <a:pt x="21" y="0"/>
                    </a:moveTo>
                    <a:lnTo>
                      <a:pt x="1" y="12700"/>
                    </a:lnTo>
                    <a:lnTo>
                      <a:pt x="1025" y="1328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>
                <a:off x="2614503" y="3015031"/>
                <a:ext cx="22778" cy="283846"/>
              </a:xfrm>
              <a:custGeom>
                <a:rect b="b" l="l" r="r" t="t"/>
                <a:pathLst>
                  <a:path extrusionOk="0" h="13284" w="1066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8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7"/>
              <p:cNvSpPr/>
              <p:nvPr/>
            </p:nvSpPr>
            <p:spPr>
              <a:xfrm>
                <a:off x="2661319" y="3042082"/>
                <a:ext cx="22778" cy="283825"/>
              </a:xfrm>
              <a:custGeom>
                <a:rect b="b" l="l" r="r" t="t"/>
                <a:pathLst>
                  <a:path extrusionOk="0" h="13283" w="1066">
                    <a:moveTo>
                      <a:pt x="20" y="0"/>
                    </a:moveTo>
                    <a:lnTo>
                      <a:pt x="0" y="12680"/>
                    </a:lnTo>
                    <a:lnTo>
                      <a:pt x="1045" y="13283"/>
                    </a:lnTo>
                    <a:lnTo>
                      <a:pt x="1065" y="60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7"/>
              <p:cNvSpPr/>
              <p:nvPr/>
            </p:nvSpPr>
            <p:spPr>
              <a:xfrm>
                <a:off x="2708114" y="3069133"/>
                <a:ext cx="22778" cy="283825"/>
              </a:xfrm>
              <a:custGeom>
                <a:rect b="b" l="l" r="r" t="t"/>
                <a:pathLst>
                  <a:path extrusionOk="0" h="13283" w="1066">
                    <a:moveTo>
                      <a:pt x="21" y="0"/>
                    </a:moveTo>
                    <a:lnTo>
                      <a:pt x="0" y="12680"/>
                    </a:lnTo>
                    <a:lnTo>
                      <a:pt x="1025" y="13283"/>
                    </a:lnTo>
                    <a:lnTo>
                      <a:pt x="1065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7"/>
              <p:cNvSpPr/>
              <p:nvPr/>
            </p:nvSpPr>
            <p:spPr>
              <a:xfrm>
                <a:off x="2754481" y="3096185"/>
                <a:ext cx="22778" cy="283397"/>
              </a:xfrm>
              <a:custGeom>
                <a:rect b="b" l="l" r="r" t="t"/>
                <a:pathLst>
                  <a:path extrusionOk="0" h="13263" w="1066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6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7"/>
              <p:cNvSpPr/>
              <p:nvPr/>
            </p:nvSpPr>
            <p:spPr>
              <a:xfrm>
                <a:off x="2800421" y="2838557"/>
                <a:ext cx="192820" cy="247329"/>
              </a:xfrm>
              <a:custGeom>
                <a:rect b="b" l="l" r="r" t="t"/>
                <a:pathLst>
                  <a:path extrusionOk="0" h="11575" w="9024">
                    <a:moveTo>
                      <a:pt x="9023" y="0"/>
                    </a:moveTo>
                    <a:lnTo>
                      <a:pt x="7577" y="844"/>
                    </a:lnTo>
                    <a:lnTo>
                      <a:pt x="6552" y="1447"/>
                    </a:lnTo>
                    <a:lnTo>
                      <a:pt x="5386" y="2110"/>
                    </a:lnTo>
                    <a:lnTo>
                      <a:pt x="4361" y="2713"/>
                    </a:lnTo>
                    <a:lnTo>
                      <a:pt x="3216" y="3376"/>
                    </a:lnTo>
                    <a:lnTo>
                      <a:pt x="2171" y="3979"/>
                    </a:lnTo>
                    <a:lnTo>
                      <a:pt x="21" y="5225"/>
                    </a:lnTo>
                    <a:lnTo>
                      <a:pt x="1" y="11575"/>
                    </a:lnTo>
                    <a:lnTo>
                      <a:pt x="1" y="11575"/>
                    </a:lnTo>
                    <a:lnTo>
                      <a:pt x="2191" y="10289"/>
                    </a:lnTo>
                    <a:lnTo>
                      <a:pt x="3236" y="9686"/>
                    </a:lnTo>
                    <a:lnTo>
                      <a:pt x="4382" y="9023"/>
                    </a:lnTo>
                    <a:lnTo>
                      <a:pt x="5406" y="8420"/>
                    </a:lnTo>
                    <a:lnTo>
                      <a:pt x="6552" y="7757"/>
                    </a:lnTo>
                    <a:lnTo>
                      <a:pt x="7597" y="7154"/>
                    </a:lnTo>
                    <a:lnTo>
                      <a:pt x="9003" y="6350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>
                <a:off x="2606789" y="2838557"/>
                <a:ext cx="194081" cy="247329"/>
              </a:xfrm>
              <a:custGeom>
                <a:rect b="b" l="l" r="r" t="t"/>
                <a:pathLst>
                  <a:path extrusionOk="0" h="11575" w="9083">
                    <a:moveTo>
                      <a:pt x="20" y="0"/>
                    </a:moveTo>
                    <a:lnTo>
                      <a:pt x="0" y="6350"/>
                    </a:lnTo>
                    <a:lnTo>
                      <a:pt x="1829" y="7395"/>
                    </a:lnTo>
                    <a:lnTo>
                      <a:pt x="2874" y="7998"/>
                    </a:lnTo>
                    <a:lnTo>
                      <a:pt x="4019" y="8661"/>
                    </a:lnTo>
                    <a:lnTo>
                      <a:pt x="5064" y="9264"/>
                    </a:lnTo>
                    <a:lnTo>
                      <a:pt x="6209" y="9927"/>
                    </a:lnTo>
                    <a:lnTo>
                      <a:pt x="7234" y="10530"/>
                    </a:lnTo>
                    <a:lnTo>
                      <a:pt x="9063" y="11575"/>
                    </a:lnTo>
                    <a:lnTo>
                      <a:pt x="9083" y="5225"/>
                    </a:lnTo>
                    <a:lnTo>
                      <a:pt x="7254" y="4180"/>
                    </a:lnTo>
                    <a:lnTo>
                      <a:pt x="6229" y="3597"/>
                    </a:lnTo>
                    <a:lnTo>
                      <a:pt x="5084" y="2914"/>
                    </a:lnTo>
                    <a:lnTo>
                      <a:pt x="4039" y="2331"/>
                    </a:lnTo>
                    <a:lnTo>
                      <a:pt x="2894" y="1668"/>
                    </a:lnTo>
                    <a:lnTo>
                      <a:pt x="1849" y="106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>
                <a:off x="2607216" y="2726912"/>
                <a:ext cx="386025" cy="223290"/>
              </a:xfrm>
              <a:custGeom>
                <a:rect b="b" l="l" r="r" t="t"/>
                <a:pathLst>
                  <a:path extrusionOk="0" h="10450" w="18066">
                    <a:moveTo>
                      <a:pt x="9003" y="1"/>
                    </a:moveTo>
                    <a:lnTo>
                      <a:pt x="0" y="5225"/>
                    </a:lnTo>
                    <a:lnTo>
                      <a:pt x="9063" y="10450"/>
                    </a:lnTo>
                    <a:lnTo>
                      <a:pt x="18065" y="5225"/>
                    </a:lnTo>
                    <a:lnTo>
                      <a:pt x="9003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7"/>
              <p:cNvSpPr/>
              <p:nvPr/>
            </p:nvSpPr>
            <p:spPr>
              <a:xfrm>
                <a:off x="2846810" y="2910693"/>
                <a:ext cx="22778" cy="147714"/>
              </a:xfrm>
              <a:custGeom>
                <a:rect b="b" l="l" r="r" t="t"/>
                <a:pathLst>
                  <a:path extrusionOk="0" h="6913" w="1066">
                    <a:moveTo>
                      <a:pt x="1045" y="0"/>
                    </a:moveTo>
                    <a:lnTo>
                      <a:pt x="0" y="603"/>
                    </a:lnTo>
                    <a:lnTo>
                      <a:pt x="20" y="6913"/>
                    </a:lnTo>
                    <a:lnTo>
                      <a:pt x="1065" y="63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7"/>
              <p:cNvSpPr/>
              <p:nvPr/>
            </p:nvSpPr>
            <p:spPr>
              <a:xfrm>
                <a:off x="2893605" y="2883642"/>
                <a:ext cx="22350" cy="147714"/>
              </a:xfrm>
              <a:custGeom>
                <a:rect b="b" l="l" r="r" t="t"/>
                <a:pathLst>
                  <a:path extrusionOk="0" h="6913" w="1046">
                    <a:moveTo>
                      <a:pt x="1025" y="0"/>
                    </a:moveTo>
                    <a:lnTo>
                      <a:pt x="0" y="603"/>
                    </a:lnTo>
                    <a:lnTo>
                      <a:pt x="21" y="6913"/>
                    </a:lnTo>
                    <a:lnTo>
                      <a:pt x="1045" y="631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>
                <a:off x="2940400" y="2856591"/>
                <a:ext cx="22350" cy="147714"/>
              </a:xfrm>
              <a:custGeom>
                <a:rect b="b" l="l" r="r" t="t"/>
                <a:pathLst>
                  <a:path extrusionOk="0" h="6913" w="1046">
                    <a:moveTo>
                      <a:pt x="1026" y="0"/>
                    </a:moveTo>
                    <a:lnTo>
                      <a:pt x="1" y="603"/>
                    </a:lnTo>
                    <a:lnTo>
                      <a:pt x="1" y="6913"/>
                    </a:lnTo>
                    <a:lnTo>
                      <a:pt x="1046" y="631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7"/>
              <p:cNvSpPr/>
              <p:nvPr/>
            </p:nvSpPr>
            <p:spPr>
              <a:xfrm>
                <a:off x="2645849" y="2861313"/>
                <a:ext cx="22778" cy="148162"/>
              </a:xfrm>
              <a:custGeom>
                <a:rect b="b" l="l" r="r" t="t"/>
                <a:pathLst>
                  <a:path extrusionOk="0" h="6934" w="1066">
                    <a:moveTo>
                      <a:pt x="21" y="0"/>
                    </a:moveTo>
                    <a:lnTo>
                      <a:pt x="1" y="6330"/>
                    </a:lnTo>
                    <a:lnTo>
                      <a:pt x="1046" y="693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7"/>
              <p:cNvSpPr/>
              <p:nvPr/>
            </p:nvSpPr>
            <p:spPr>
              <a:xfrm>
                <a:off x="2692665" y="2888364"/>
                <a:ext cx="22778" cy="148162"/>
              </a:xfrm>
              <a:custGeom>
                <a:rect b="b" l="l" r="r" t="t"/>
                <a:pathLst>
                  <a:path extrusionOk="0" h="6934" w="1066">
                    <a:moveTo>
                      <a:pt x="20" y="0"/>
                    </a:moveTo>
                    <a:lnTo>
                      <a:pt x="0" y="6330"/>
                    </a:lnTo>
                    <a:lnTo>
                      <a:pt x="1045" y="6933"/>
                    </a:lnTo>
                    <a:lnTo>
                      <a:pt x="106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7"/>
              <p:cNvSpPr/>
              <p:nvPr/>
            </p:nvSpPr>
            <p:spPr>
              <a:xfrm>
                <a:off x="2739460" y="2915416"/>
                <a:ext cx="22350" cy="148162"/>
              </a:xfrm>
              <a:custGeom>
                <a:rect b="b" l="l" r="r" t="t"/>
                <a:pathLst>
                  <a:path extrusionOk="0" h="6934" w="1046">
                    <a:moveTo>
                      <a:pt x="20" y="0"/>
                    </a:moveTo>
                    <a:lnTo>
                      <a:pt x="0" y="6330"/>
                    </a:lnTo>
                    <a:lnTo>
                      <a:pt x="1025" y="6933"/>
                    </a:lnTo>
                    <a:lnTo>
                      <a:pt x="104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7"/>
              <p:cNvSpPr/>
              <p:nvPr/>
            </p:nvSpPr>
            <p:spPr>
              <a:xfrm>
                <a:off x="2668605" y="2619134"/>
                <a:ext cx="129273" cy="293290"/>
              </a:xfrm>
              <a:custGeom>
                <a:rect b="b" l="l" r="r" t="t"/>
                <a:pathLst>
                  <a:path extrusionOk="0" h="13726" w="6050">
                    <a:moveTo>
                      <a:pt x="6049" y="1"/>
                    </a:moveTo>
                    <a:lnTo>
                      <a:pt x="1" y="10309"/>
                    </a:lnTo>
                    <a:lnTo>
                      <a:pt x="6049" y="13726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7"/>
              <p:cNvSpPr/>
              <p:nvPr/>
            </p:nvSpPr>
            <p:spPr>
              <a:xfrm>
                <a:off x="2797857" y="2619134"/>
                <a:ext cx="129252" cy="293290"/>
              </a:xfrm>
              <a:custGeom>
                <a:rect b="b" l="l" r="r" t="t"/>
                <a:pathLst>
                  <a:path extrusionOk="0" h="13726" w="6049">
                    <a:moveTo>
                      <a:pt x="0" y="1"/>
                    </a:moveTo>
                    <a:lnTo>
                      <a:pt x="0" y="13726"/>
                    </a:lnTo>
                    <a:lnTo>
                      <a:pt x="6049" y="103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17"/>
            <p:cNvGrpSpPr/>
            <p:nvPr/>
          </p:nvGrpSpPr>
          <p:grpSpPr>
            <a:xfrm>
              <a:off x="5585719" y="2396755"/>
              <a:ext cx="1092040" cy="858874"/>
              <a:chOff x="5831192" y="2189773"/>
              <a:chExt cx="1067905" cy="839892"/>
            </a:xfrm>
          </p:grpSpPr>
          <p:sp>
            <p:nvSpPr>
              <p:cNvPr id="666" name="Google Shape;666;p17"/>
              <p:cNvSpPr/>
              <p:nvPr/>
            </p:nvSpPr>
            <p:spPr>
              <a:xfrm>
                <a:off x="6366640" y="2498918"/>
                <a:ext cx="532457" cy="530747"/>
              </a:xfrm>
              <a:custGeom>
                <a:rect b="b" l="l" r="r" t="t"/>
                <a:pathLst>
                  <a:path extrusionOk="0" h="24839" w="24919">
                    <a:moveTo>
                      <a:pt x="24918" y="1"/>
                    </a:moveTo>
                    <a:lnTo>
                      <a:pt x="20" y="14469"/>
                    </a:lnTo>
                    <a:lnTo>
                      <a:pt x="0" y="24838"/>
                    </a:lnTo>
                    <a:lnTo>
                      <a:pt x="24878" y="10390"/>
                    </a:lnTo>
                    <a:lnTo>
                      <a:pt x="24918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>
                <a:off x="5831192" y="2498918"/>
                <a:ext cx="535897" cy="530747"/>
              </a:xfrm>
              <a:custGeom>
                <a:rect b="b" l="l" r="r" t="t"/>
                <a:pathLst>
                  <a:path extrusionOk="0" h="24839" w="25080">
                    <a:moveTo>
                      <a:pt x="41" y="1"/>
                    </a:moveTo>
                    <a:lnTo>
                      <a:pt x="1" y="10390"/>
                    </a:lnTo>
                    <a:lnTo>
                      <a:pt x="25059" y="24838"/>
                    </a:lnTo>
                    <a:lnTo>
                      <a:pt x="25079" y="14469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7"/>
              <p:cNvSpPr/>
              <p:nvPr/>
            </p:nvSpPr>
            <p:spPr>
              <a:xfrm>
                <a:off x="5832068" y="2189773"/>
                <a:ext cx="1067029" cy="618333"/>
              </a:xfrm>
              <a:custGeom>
                <a:rect b="b" l="l" r="r" t="t"/>
                <a:pathLst>
                  <a:path extrusionOk="0" h="28938" w="49937">
                    <a:moveTo>
                      <a:pt x="24878" y="1"/>
                    </a:moveTo>
                    <a:lnTo>
                      <a:pt x="0" y="14469"/>
                    </a:lnTo>
                    <a:lnTo>
                      <a:pt x="25038" y="28937"/>
                    </a:lnTo>
                    <a:lnTo>
                      <a:pt x="49936" y="14469"/>
                    </a:lnTo>
                    <a:lnTo>
                      <a:pt x="24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7"/>
              <p:cNvSpPr/>
              <p:nvPr/>
            </p:nvSpPr>
            <p:spPr>
              <a:xfrm>
                <a:off x="6352473" y="2291974"/>
                <a:ext cx="112949" cy="112949"/>
              </a:xfrm>
              <a:custGeom>
                <a:rect b="b" l="l" r="r" t="t"/>
                <a:pathLst>
                  <a:path extrusionOk="0" h="5286" w="5286">
                    <a:moveTo>
                      <a:pt x="5285" y="0"/>
                    </a:moveTo>
                    <a:lnTo>
                      <a:pt x="0" y="3075"/>
                    </a:lnTo>
                    <a:lnTo>
                      <a:pt x="0" y="5285"/>
                    </a:lnTo>
                    <a:lnTo>
                      <a:pt x="5285" y="2211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7"/>
              <p:cNvSpPr/>
              <p:nvPr/>
            </p:nvSpPr>
            <p:spPr>
              <a:xfrm>
                <a:off x="6238691" y="2291974"/>
                <a:ext cx="113803" cy="112949"/>
              </a:xfrm>
              <a:custGeom>
                <a:rect b="b" l="l" r="r" t="t"/>
                <a:pathLst>
                  <a:path extrusionOk="0" h="5286" w="5326">
                    <a:moveTo>
                      <a:pt x="20" y="0"/>
                    </a:moveTo>
                    <a:lnTo>
                      <a:pt x="0" y="2211"/>
                    </a:lnTo>
                    <a:lnTo>
                      <a:pt x="5325" y="5285"/>
                    </a:lnTo>
                    <a:lnTo>
                      <a:pt x="5325" y="307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6239119" y="2226269"/>
                <a:ext cx="226303" cy="131410"/>
              </a:xfrm>
              <a:custGeom>
                <a:rect b="b" l="l" r="r" t="t"/>
                <a:pathLst>
                  <a:path extrusionOk="0" h="6150" w="10591">
                    <a:moveTo>
                      <a:pt x="5285" y="1"/>
                    </a:moveTo>
                    <a:lnTo>
                      <a:pt x="0" y="3075"/>
                    </a:lnTo>
                    <a:lnTo>
                      <a:pt x="5305" y="6150"/>
                    </a:lnTo>
                    <a:lnTo>
                      <a:pt x="10590" y="3075"/>
                    </a:lnTo>
                    <a:lnTo>
                      <a:pt x="52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6494161" y="2381269"/>
                <a:ext cx="112949" cy="112521"/>
              </a:xfrm>
              <a:custGeom>
                <a:rect b="b" l="l" r="r" t="t"/>
                <a:pathLst>
                  <a:path extrusionOk="0" h="5266" w="5286">
                    <a:moveTo>
                      <a:pt x="5286" y="1"/>
                    </a:moveTo>
                    <a:lnTo>
                      <a:pt x="1" y="3055"/>
                    </a:lnTo>
                    <a:lnTo>
                      <a:pt x="1" y="5266"/>
                    </a:lnTo>
                    <a:lnTo>
                      <a:pt x="5286" y="2191"/>
                    </a:lnTo>
                    <a:lnTo>
                      <a:pt x="5286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6380379" y="2381269"/>
                <a:ext cx="113803" cy="112521"/>
              </a:xfrm>
              <a:custGeom>
                <a:rect b="b" l="l" r="r" t="t"/>
                <a:pathLst>
                  <a:path extrusionOk="0" h="5266" w="5326">
                    <a:moveTo>
                      <a:pt x="0" y="1"/>
                    </a:moveTo>
                    <a:lnTo>
                      <a:pt x="0" y="2191"/>
                    </a:lnTo>
                    <a:lnTo>
                      <a:pt x="5326" y="5266"/>
                    </a:lnTo>
                    <a:lnTo>
                      <a:pt x="5326" y="30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6380379" y="2315585"/>
                <a:ext cx="226731" cy="130983"/>
              </a:xfrm>
              <a:custGeom>
                <a:rect b="b" l="l" r="r" t="t"/>
                <a:pathLst>
                  <a:path extrusionOk="0" h="6130" w="10611">
                    <a:moveTo>
                      <a:pt x="5285" y="0"/>
                    </a:moveTo>
                    <a:lnTo>
                      <a:pt x="0" y="3075"/>
                    </a:lnTo>
                    <a:lnTo>
                      <a:pt x="5326" y="6129"/>
                    </a:lnTo>
                    <a:lnTo>
                      <a:pt x="10611" y="3075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6635849" y="2470157"/>
                <a:ext cx="112949" cy="112949"/>
              </a:xfrm>
              <a:custGeom>
                <a:rect b="b" l="l" r="r" t="t"/>
                <a:pathLst>
                  <a:path extrusionOk="0" h="5286" w="5286">
                    <a:moveTo>
                      <a:pt x="5286" y="0"/>
                    </a:moveTo>
                    <a:lnTo>
                      <a:pt x="1" y="3075"/>
                    </a:lnTo>
                    <a:lnTo>
                      <a:pt x="1" y="5285"/>
                    </a:lnTo>
                    <a:lnTo>
                      <a:pt x="5266" y="2211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6522067" y="2470157"/>
                <a:ext cx="113803" cy="112949"/>
              </a:xfrm>
              <a:custGeom>
                <a:rect b="b" l="l" r="r" t="t"/>
                <a:pathLst>
                  <a:path extrusionOk="0" h="5286" w="5326">
                    <a:moveTo>
                      <a:pt x="1" y="0"/>
                    </a:moveTo>
                    <a:lnTo>
                      <a:pt x="1" y="2211"/>
                    </a:lnTo>
                    <a:lnTo>
                      <a:pt x="5326" y="5285"/>
                    </a:lnTo>
                    <a:lnTo>
                      <a:pt x="5326" y="30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6522067" y="2404901"/>
                <a:ext cx="226731" cy="130961"/>
              </a:xfrm>
              <a:custGeom>
                <a:rect b="b" l="l" r="r" t="t"/>
                <a:pathLst>
                  <a:path extrusionOk="0" h="6129" w="10611">
                    <a:moveTo>
                      <a:pt x="5286" y="0"/>
                    </a:moveTo>
                    <a:lnTo>
                      <a:pt x="1" y="3054"/>
                    </a:lnTo>
                    <a:lnTo>
                      <a:pt x="5326" y="6129"/>
                    </a:lnTo>
                    <a:lnTo>
                      <a:pt x="10611" y="3054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>
                <a:off x="6031726" y="2246012"/>
                <a:ext cx="23632" cy="311965"/>
              </a:xfrm>
              <a:custGeom>
                <a:rect b="b" l="l" r="r" t="t"/>
                <a:pathLst>
                  <a:path extrusionOk="0" h="14600" w="1106">
                    <a:moveTo>
                      <a:pt x="1106" y="1"/>
                    </a:move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6" y="2"/>
                      <a:pt x="1106" y="1"/>
                      <a:pt x="1106" y="1"/>
                    </a:cubicBezTo>
                    <a:close/>
                    <a:moveTo>
                      <a:pt x="40" y="1"/>
                    </a:moveTo>
                    <a:lnTo>
                      <a:pt x="0" y="14288"/>
                    </a:lnTo>
                    <a:cubicBezTo>
                      <a:pt x="20" y="14389"/>
                      <a:pt x="81" y="14469"/>
                      <a:pt x="161" y="14509"/>
                    </a:cubicBezTo>
                    <a:cubicBezTo>
                      <a:pt x="282" y="14570"/>
                      <a:pt x="412" y="14600"/>
                      <a:pt x="543" y="14600"/>
                    </a:cubicBezTo>
                    <a:cubicBezTo>
                      <a:pt x="673" y="14600"/>
                      <a:pt x="804" y="14570"/>
                      <a:pt x="925" y="14509"/>
                    </a:cubicBezTo>
                    <a:cubicBezTo>
                      <a:pt x="1005" y="14469"/>
                      <a:pt x="1065" y="14369"/>
                      <a:pt x="1065" y="14288"/>
                    </a:cubicBez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5" y="102"/>
                      <a:pt x="1045" y="182"/>
                      <a:pt x="965" y="222"/>
                    </a:cubicBezTo>
                    <a:cubicBezTo>
                      <a:pt x="844" y="282"/>
                      <a:pt x="714" y="312"/>
                      <a:pt x="583" y="312"/>
                    </a:cubicBezTo>
                    <a:cubicBezTo>
                      <a:pt x="452" y="312"/>
                      <a:pt x="322" y="282"/>
                      <a:pt x="201" y="222"/>
                    </a:cubicBezTo>
                    <a:cubicBezTo>
                      <a:pt x="121" y="182"/>
                      <a:pt x="61" y="101"/>
                      <a:pt x="40" y="1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6031726" y="2239410"/>
                <a:ext cx="24915" cy="13291"/>
              </a:xfrm>
              <a:custGeom>
                <a:rect b="b" l="l" r="r" t="t"/>
                <a:pathLst>
                  <a:path extrusionOk="0" h="622" w="1166">
                    <a:moveTo>
                      <a:pt x="595" y="1"/>
                    </a:moveTo>
                    <a:cubicBezTo>
                      <a:pt x="462" y="1"/>
                      <a:pt x="326" y="36"/>
                      <a:pt x="201" y="109"/>
                    </a:cubicBezTo>
                    <a:cubicBezTo>
                      <a:pt x="0" y="169"/>
                      <a:pt x="0" y="471"/>
                      <a:pt x="201" y="531"/>
                    </a:cubicBezTo>
                    <a:cubicBezTo>
                      <a:pt x="322" y="591"/>
                      <a:pt x="452" y="621"/>
                      <a:pt x="581" y="621"/>
                    </a:cubicBezTo>
                    <a:cubicBezTo>
                      <a:pt x="709" y="621"/>
                      <a:pt x="834" y="591"/>
                      <a:pt x="945" y="531"/>
                    </a:cubicBezTo>
                    <a:cubicBezTo>
                      <a:pt x="1166" y="471"/>
                      <a:pt x="1166" y="169"/>
                      <a:pt x="945" y="89"/>
                    </a:cubicBezTo>
                    <a:cubicBezTo>
                      <a:pt x="838" y="31"/>
                      <a:pt x="718" y="1"/>
                      <a:pt x="5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6086255" y="2279517"/>
                <a:ext cx="23632" cy="311538"/>
              </a:xfrm>
              <a:custGeom>
                <a:rect b="b" l="l" r="r" t="t"/>
                <a:pathLst>
                  <a:path extrusionOk="0" h="14580" w="1106">
                    <a:moveTo>
                      <a:pt x="41" y="0"/>
                    </a:moveTo>
                    <a:lnTo>
                      <a:pt x="0" y="14268"/>
                    </a:lnTo>
                    <a:cubicBezTo>
                      <a:pt x="0" y="14368"/>
                      <a:pt x="61" y="14449"/>
                      <a:pt x="161" y="14489"/>
                    </a:cubicBezTo>
                    <a:cubicBezTo>
                      <a:pt x="272" y="14549"/>
                      <a:pt x="397" y="14579"/>
                      <a:pt x="525" y="14579"/>
                    </a:cubicBezTo>
                    <a:cubicBezTo>
                      <a:pt x="653" y="14579"/>
                      <a:pt x="784" y="14549"/>
                      <a:pt x="905" y="14489"/>
                    </a:cubicBezTo>
                    <a:cubicBezTo>
                      <a:pt x="985" y="14449"/>
                      <a:pt x="1045" y="14368"/>
                      <a:pt x="1065" y="14268"/>
                    </a:cubicBezTo>
                    <a:lnTo>
                      <a:pt x="1106" y="0"/>
                    </a:lnTo>
                    <a:lnTo>
                      <a:pt x="1106" y="0"/>
                    </a:lnTo>
                    <a:cubicBezTo>
                      <a:pt x="1085" y="81"/>
                      <a:pt x="1025" y="181"/>
                      <a:pt x="945" y="221"/>
                    </a:cubicBezTo>
                    <a:cubicBezTo>
                      <a:pt x="824" y="282"/>
                      <a:pt x="694" y="312"/>
                      <a:pt x="566" y="312"/>
                    </a:cubicBezTo>
                    <a:cubicBezTo>
                      <a:pt x="437" y="312"/>
                      <a:pt x="312" y="282"/>
                      <a:pt x="201" y="221"/>
                    </a:cubicBezTo>
                    <a:cubicBezTo>
                      <a:pt x="101" y="181"/>
                      <a:pt x="41" y="81"/>
                      <a:pt x="41" y="0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6085828" y="2272850"/>
                <a:ext cx="24915" cy="12906"/>
              </a:xfrm>
              <a:custGeom>
                <a:rect b="b" l="l" r="r" t="t"/>
                <a:pathLst>
                  <a:path extrusionOk="0" h="604" w="1166">
                    <a:moveTo>
                      <a:pt x="583" y="1"/>
                    </a:moveTo>
                    <a:cubicBezTo>
                      <a:pt x="452" y="1"/>
                      <a:pt x="322" y="31"/>
                      <a:pt x="201" y="91"/>
                    </a:cubicBezTo>
                    <a:cubicBezTo>
                      <a:pt x="0" y="212"/>
                      <a:pt x="0" y="393"/>
                      <a:pt x="201" y="513"/>
                    </a:cubicBezTo>
                    <a:cubicBezTo>
                      <a:pt x="322" y="574"/>
                      <a:pt x="452" y="604"/>
                      <a:pt x="583" y="604"/>
                    </a:cubicBezTo>
                    <a:cubicBezTo>
                      <a:pt x="714" y="604"/>
                      <a:pt x="844" y="574"/>
                      <a:pt x="965" y="513"/>
                    </a:cubicBezTo>
                    <a:cubicBezTo>
                      <a:pt x="1166" y="453"/>
                      <a:pt x="1166" y="152"/>
                      <a:pt x="965" y="91"/>
                    </a:cubicBezTo>
                    <a:cubicBezTo>
                      <a:pt x="844" y="31"/>
                      <a:pt x="714" y="1"/>
                      <a:pt x="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396255" y="2845435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7" y="0"/>
                    </a:moveTo>
                    <a:lnTo>
                      <a:pt x="1" y="1930"/>
                    </a:lnTo>
                    <a:lnTo>
                      <a:pt x="1" y="359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6396255" y="2787465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7" y="1"/>
                    </a:moveTo>
                    <a:lnTo>
                      <a:pt x="1" y="1930"/>
                    </a:lnTo>
                    <a:lnTo>
                      <a:pt x="1" y="3598"/>
                    </a:lnTo>
                    <a:lnTo>
                      <a:pt x="3317" y="1689"/>
                    </a:lnTo>
                    <a:lnTo>
                      <a:pt x="3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6498029" y="2844580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0"/>
                    </a:moveTo>
                    <a:lnTo>
                      <a:pt x="0" y="1929"/>
                    </a:lnTo>
                    <a:lnTo>
                      <a:pt x="0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498029" y="2787037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6" y="1"/>
                    </a:moveTo>
                    <a:lnTo>
                      <a:pt x="0" y="1910"/>
                    </a:lnTo>
                    <a:lnTo>
                      <a:pt x="0" y="3577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6497601" y="2729067"/>
                <a:ext cx="71303" cy="76453"/>
              </a:xfrm>
              <a:custGeom>
                <a:rect b="b" l="l" r="r" t="t"/>
                <a:pathLst>
                  <a:path extrusionOk="0" h="3578" w="3337">
                    <a:moveTo>
                      <a:pt x="3316" y="1"/>
                    </a:moveTo>
                    <a:lnTo>
                      <a:pt x="0" y="1910"/>
                    </a:lnTo>
                    <a:lnTo>
                      <a:pt x="20" y="3578"/>
                    </a:lnTo>
                    <a:lnTo>
                      <a:pt x="333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6599781" y="2786183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7" y="0"/>
                    </a:moveTo>
                    <a:lnTo>
                      <a:pt x="1" y="1909"/>
                    </a:lnTo>
                    <a:lnTo>
                      <a:pt x="1" y="357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6599353" y="272821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6599353" y="267024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6701127" y="2727358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3316" y="0"/>
                    </a:moveTo>
                    <a:lnTo>
                      <a:pt x="0" y="1909"/>
                    </a:lnTo>
                    <a:lnTo>
                      <a:pt x="20" y="3597"/>
                    </a:lnTo>
                    <a:lnTo>
                      <a:pt x="3336" y="166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6701127" y="266938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6701127" y="261141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6802879" y="2610991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7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6802451" y="255302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6396255" y="2903405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3337" y="0"/>
                    </a:moveTo>
                    <a:lnTo>
                      <a:pt x="1" y="1909"/>
                    </a:lnTo>
                    <a:lnTo>
                      <a:pt x="21" y="3597"/>
                    </a:lnTo>
                    <a:lnTo>
                      <a:pt x="3337" y="1668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6802879" y="266853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3316" y="0"/>
                    </a:moveTo>
                    <a:lnTo>
                      <a:pt x="1" y="1929"/>
                    </a:lnTo>
                    <a:lnTo>
                      <a:pt x="1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5857815" y="2551311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21" y="0"/>
                    </a:moveTo>
                    <a:lnTo>
                      <a:pt x="1" y="1688"/>
                    </a:lnTo>
                    <a:lnTo>
                      <a:pt x="3317" y="3597"/>
                    </a:lnTo>
                    <a:lnTo>
                      <a:pt x="3337" y="19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5959589" y="2610136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6061341" y="2668961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7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6162260" y="2843277"/>
                <a:ext cx="71282" cy="76453"/>
              </a:xfrm>
              <a:custGeom>
                <a:rect b="b" l="l" r="r" t="t"/>
                <a:pathLst>
                  <a:path extrusionOk="0" h="3578" w="3336">
                    <a:moveTo>
                      <a:pt x="20" y="1"/>
                    </a:moveTo>
                    <a:lnTo>
                      <a:pt x="0" y="1669"/>
                    </a:lnTo>
                    <a:lnTo>
                      <a:pt x="3336" y="3578"/>
                    </a:lnTo>
                    <a:lnTo>
                      <a:pt x="3336" y="191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6162687" y="2785328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6162687" y="2727358"/>
                <a:ext cx="71282" cy="76880"/>
              </a:xfrm>
              <a:custGeom>
                <a:rect b="b" l="l" r="r" t="t"/>
                <a:pathLst>
                  <a:path extrusionOk="0" h="3598" w="3336">
                    <a:moveTo>
                      <a:pt x="0" y="0"/>
                    </a:moveTo>
                    <a:lnTo>
                      <a:pt x="0" y="1688"/>
                    </a:lnTo>
                    <a:lnTo>
                      <a:pt x="3316" y="3597"/>
                    </a:lnTo>
                    <a:lnTo>
                      <a:pt x="333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6264439" y="2786183"/>
                <a:ext cx="70876" cy="76453"/>
              </a:xfrm>
              <a:custGeom>
                <a:rect b="b" l="l" r="r" t="t"/>
                <a:pathLst>
                  <a:path extrusionOk="0" h="357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5857815" y="266725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5857815" y="2609281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5959162" y="2725627"/>
                <a:ext cx="70855" cy="76880"/>
              </a:xfrm>
              <a:custGeom>
                <a:rect b="b" l="l" r="r" t="t"/>
                <a:pathLst>
                  <a:path extrusionOk="0" h="3598" w="3316">
                    <a:moveTo>
                      <a:pt x="0" y="1"/>
                    </a:moveTo>
                    <a:lnTo>
                      <a:pt x="0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5959589" y="2668106"/>
                <a:ext cx="70855" cy="76453"/>
              </a:xfrm>
              <a:custGeom>
                <a:rect b="b" l="l" r="r" t="t"/>
                <a:pathLst>
                  <a:path extrusionOk="0" h="3578" w="3316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6060914" y="2784452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6060914" y="2726503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6264012" y="2843725"/>
                <a:ext cx="71303" cy="76880"/>
              </a:xfrm>
              <a:custGeom>
                <a:rect b="b" l="l" r="r" t="t"/>
                <a:pathLst>
                  <a:path extrusionOk="0" h="3598" w="3337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36" y="192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6264012" y="2901674"/>
                <a:ext cx="70876" cy="76880"/>
              </a:xfrm>
              <a:custGeom>
                <a:rect b="b" l="l" r="r" t="t"/>
                <a:pathLst>
                  <a:path extrusionOk="0" h="3598" w="3317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17"/>
            <p:cNvGrpSpPr/>
            <p:nvPr/>
          </p:nvGrpSpPr>
          <p:grpSpPr>
            <a:xfrm>
              <a:off x="5485969" y="2813495"/>
              <a:ext cx="744706" cy="747328"/>
              <a:chOff x="7164764" y="1715754"/>
              <a:chExt cx="728247" cy="730811"/>
            </a:xfrm>
          </p:grpSpPr>
          <p:sp>
            <p:nvSpPr>
              <p:cNvPr id="713" name="Google Shape;713;p17"/>
              <p:cNvSpPr/>
              <p:nvPr/>
            </p:nvSpPr>
            <p:spPr>
              <a:xfrm>
                <a:off x="7299165" y="1793467"/>
                <a:ext cx="364978" cy="519572"/>
              </a:xfrm>
              <a:custGeom>
                <a:rect b="b" l="l" r="r" t="t"/>
                <a:pathLst>
                  <a:path extrusionOk="0" h="24316" w="17081">
                    <a:moveTo>
                      <a:pt x="17081" y="0"/>
                    </a:moveTo>
                    <a:lnTo>
                      <a:pt x="40" y="9907"/>
                    </a:lnTo>
                    <a:lnTo>
                      <a:pt x="0" y="24315"/>
                    </a:lnTo>
                    <a:lnTo>
                      <a:pt x="17041" y="14408"/>
                    </a:lnTo>
                    <a:lnTo>
                      <a:pt x="17081" y="0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7164764" y="1927420"/>
                <a:ext cx="135278" cy="385619"/>
              </a:xfrm>
              <a:custGeom>
                <a:rect b="b" l="l" r="r" t="t"/>
                <a:pathLst>
                  <a:path extrusionOk="0" h="18047" w="6331">
                    <a:moveTo>
                      <a:pt x="40" y="1"/>
                    </a:moveTo>
                    <a:lnTo>
                      <a:pt x="0" y="14429"/>
                    </a:lnTo>
                    <a:lnTo>
                      <a:pt x="6290" y="18046"/>
                    </a:lnTo>
                    <a:lnTo>
                      <a:pt x="6330" y="363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7165619" y="1715754"/>
                <a:ext cx="498525" cy="289401"/>
              </a:xfrm>
              <a:custGeom>
                <a:rect b="b" l="l" r="r" t="t"/>
                <a:pathLst>
                  <a:path extrusionOk="0" h="13544" w="23331">
                    <a:moveTo>
                      <a:pt x="17041" y="0"/>
                    </a:moveTo>
                    <a:lnTo>
                      <a:pt x="0" y="9907"/>
                    </a:lnTo>
                    <a:lnTo>
                      <a:pt x="6290" y="13544"/>
                    </a:lnTo>
                    <a:lnTo>
                      <a:pt x="23331" y="3637"/>
                    </a:lnTo>
                    <a:lnTo>
                      <a:pt x="17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7336516" y="2015027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7377306" y="1991395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7418097" y="1967783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7458887" y="1944172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1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7336516" y="2097035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7377306" y="2073424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7418097" y="2049792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7458887" y="2026181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7377306" y="2155433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7418097" y="2132249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7458887" y="2108617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7493225" y="1924856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7534016" y="1901245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7574806" y="1877613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7615597" y="1854429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7493225" y="2007292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7534016" y="1983681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7574806" y="1960070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5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7615597" y="1936437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7493225" y="2089300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7534016" y="2065689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7574806" y="2042078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7615597" y="2018446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7528011" y="1926566"/>
                <a:ext cx="365000" cy="519999"/>
              </a:xfrm>
              <a:custGeom>
                <a:rect b="b" l="l" r="r" t="t"/>
                <a:pathLst>
                  <a:path extrusionOk="0" h="24336" w="17082">
                    <a:moveTo>
                      <a:pt x="17081" y="1"/>
                    </a:moveTo>
                    <a:lnTo>
                      <a:pt x="41" y="9907"/>
                    </a:lnTo>
                    <a:lnTo>
                      <a:pt x="1" y="24336"/>
                    </a:lnTo>
                    <a:lnTo>
                      <a:pt x="1" y="24336"/>
                    </a:lnTo>
                    <a:lnTo>
                      <a:pt x="17041" y="14429"/>
                    </a:lnTo>
                    <a:lnTo>
                      <a:pt x="17081" y="1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7393610" y="2060540"/>
                <a:ext cx="135278" cy="386025"/>
              </a:xfrm>
              <a:custGeom>
                <a:rect b="b" l="l" r="r" t="t"/>
                <a:pathLst>
                  <a:path extrusionOk="0" h="18066" w="6331">
                    <a:moveTo>
                      <a:pt x="41" y="0"/>
                    </a:moveTo>
                    <a:lnTo>
                      <a:pt x="1" y="14428"/>
                    </a:lnTo>
                    <a:lnTo>
                      <a:pt x="6291" y="18066"/>
                    </a:lnTo>
                    <a:lnTo>
                      <a:pt x="6331" y="363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7394486" y="1849279"/>
                <a:ext cx="498525" cy="288995"/>
              </a:xfrm>
              <a:custGeom>
                <a:rect b="b" l="l" r="r" t="t"/>
                <a:pathLst>
                  <a:path extrusionOk="0" h="13525" w="23331">
                    <a:moveTo>
                      <a:pt x="17041" y="1"/>
                    </a:moveTo>
                    <a:lnTo>
                      <a:pt x="0" y="9887"/>
                    </a:lnTo>
                    <a:lnTo>
                      <a:pt x="6290" y="13524"/>
                    </a:lnTo>
                    <a:lnTo>
                      <a:pt x="23330" y="3618"/>
                    </a:lnTo>
                    <a:lnTo>
                      <a:pt x="170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7565362" y="2148125"/>
                <a:ext cx="22778" cy="70021"/>
              </a:xfrm>
              <a:custGeom>
                <a:rect b="b" l="l" r="r" t="t"/>
                <a:pathLst>
                  <a:path extrusionOk="0" h="3277" w="1066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7606152" y="2124514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7646943" y="2100903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7687733" y="2077271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86" y="2674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7565362" y="2230134"/>
                <a:ext cx="22778" cy="70449"/>
              </a:xfrm>
              <a:custGeom>
                <a:rect b="b" l="l" r="r" t="t"/>
                <a:pathLst>
                  <a:path extrusionOk="0" h="3297" w="1066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66" y="267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7606152" y="2206523"/>
                <a:ext cx="23226" cy="70449"/>
              </a:xfrm>
              <a:custGeom>
                <a:rect b="b" l="l" r="r" t="t"/>
                <a:pathLst>
                  <a:path extrusionOk="0" h="3297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7646943" y="2182911"/>
                <a:ext cx="23226" cy="70427"/>
              </a:xfrm>
              <a:custGeom>
                <a:rect b="b" l="l" r="r" t="t"/>
                <a:pathLst>
                  <a:path extrusionOk="0" h="329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7687733" y="2159728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7565362" y="2312569"/>
                <a:ext cx="22778" cy="70021"/>
              </a:xfrm>
              <a:custGeom>
                <a:rect b="b" l="l" r="r" t="t"/>
                <a:pathLst>
                  <a:path extrusionOk="0" h="3277" w="1066">
                    <a:moveTo>
                      <a:pt x="1066" y="1"/>
                    </a:moveTo>
                    <a:lnTo>
                      <a:pt x="1" y="60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7606152" y="2288958"/>
                <a:ext cx="23226" cy="70021"/>
              </a:xfrm>
              <a:custGeom>
                <a:rect b="b" l="l" r="r" t="t"/>
                <a:pathLst>
                  <a:path extrusionOk="0" h="3277" w="1087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7646943" y="2265347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7687733" y="2241736"/>
                <a:ext cx="23226" cy="70000"/>
              </a:xfrm>
              <a:custGeom>
                <a:rect b="b" l="l" r="r" t="t"/>
                <a:pathLst>
                  <a:path extrusionOk="0" h="3276" w="1087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7722092" y="2058382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7"/>
              <p:cNvSpPr/>
              <p:nvPr/>
            </p:nvSpPr>
            <p:spPr>
              <a:xfrm>
                <a:off x="7762883" y="2034771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7"/>
              <p:cNvSpPr/>
              <p:nvPr/>
            </p:nvSpPr>
            <p:spPr>
              <a:xfrm>
                <a:off x="7803673" y="2011160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7"/>
              <p:cNvSpPr/>
              <p:nvPr/>
            </p:nvSpPr>
            <p:spPr>
              <a:xfrm>
                <a:off x="7844464" y="1987548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>
                <a:off x="7722092" y="2140390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>
                <a:off x="7762883" y="2116779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>
                <a:off x="7803673" y="2093168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7"/>
              <p:cNvSpPr/>
              <p:nvPr/>
            </p:nvSpPr>
            <p:spPr>
              <a:xfrm>
                <a:off x="7844464" y="2069557"/>
                <a:ext cx="23205" cy="70427"/>
              </a:xfrm>
              <a:custGeom>
                <a:rect b="b" l="l" r="r" t="t"/>
                <a:pathLst>
                  <a:path extrusionOk="0" h="329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7722092" y="2222399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7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7762883" y="2198788"/>
                <a:ext cx="23205" cy="70449"/>
              </a:xfrm>
              <a:custGeom>
                <a:rect b="b" l="l" r="r" t="t"/>
                <a:pathLst>
                  <a:path extrusionOk="0" h="3297" w="1086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7803673" y="2175604"/>
                <a:ext cx="23205" cy="70021"/>
              </a:xfrm>
              <a:custGeom>
                <a:rect b="b" l="l" r="r" t="t"/>
                <a:pathLst>
                  <a:path extrusionOk="0" h="3277" w="1086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7844464" y="2151993"/>
                <a:ext cx="23205" cy="70000"/>
              </a:xfrm>
              <a:custGeom>
                <a:rect b="b" l="l" r="r" t="t"/>
                <a:pathLst>
                  <a:path extrusionOk="0" h="3276" w="1086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7336516" y="2179044"/>
                <a:ext cx="22778" cy="70000"/>
              </a:xfrm>
              <a:custGeom>
                <a:rect b="b" l="l" r="r" t="t"/>
                <a:pathLst>
                  <a:path extrusionOk="0" h="3276" w="1066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17"/>
            <p:cNvGrpSpPr/>
            <p:nvPr/>
          </p:nvGrpSpPr>
          <p:grpSpPr>
            <a:xfrm>
              <a:off x="7184576" y="679209"/>
              <a:ext cx="299316" cy="1717541"/>
              <a:chOff x="1282963" y="1317796"/>
              <a:chExt cx="299316" cy="1717541"/>
            </a:xfrm>
          </p:grpSpPr>
          <p:sp>
            <p:nvSpPr>
              <p:cNvPr id="768" name="Google Shape;768;p17"/>
              <p:cNvSpPr/>
              <p:nvPr/>
            </p:nvSpPr>
            <p:spPr>
              <a:xfrm>
                <a:off x="1431104" y="1403245"/>
                <a:ext cx="151175" cy="1632092"/>
              </a:xfrm>
              <a:custGeom>
                <a:rect b="b" l="l" r="r" t="t"/>
                <a:pathLst>
                  <a:path extrusionOk="0" h="76382" w="7075">
                    <a:moveTo>
                      <a:pt x="7074" y="0"/>
                    </a:moveTo>
                    <a:lnTo>
                      <a:pt x="202" y="3979"/>
                    </a:lnTo>
                    <a:lnTo>
                      <a:pt x="202" y="5828"/>
                    </a:lnTo>
                    <a:lnTo>
                      <a:pt x="202" y="7436"/>
                    </a:lnTo>
                    <a:lnTo>
                      <a:pt x="182" y="10309"/>
                    </a:lnTo>
                    <a:lnTo>
                      <a:pt x="182" y="11917"/>
                    </a:lnTo>
                    <a:lnTo>
                      <a:pt x="182" y="14790"/>
                    </a:lnTo>
                    <a:lnTo>
                      <a:pt x="161" y="16398"/>
                    </a:lnTo>
                    <a:lnTo>
                      <a:pt x="161" y="19271"/>
                    </a:lnTo>
                    <a:lnTo>
                      <a:pt x="161" y="20879"/>
                    </a:lnTo>
                    <a:lnTo>
                      <a:pt x="141" y="23753"/>
                    </a:lnTo>
                    <a:lnTo>
                      <a:pt x="141" y="25360"/>
                    </a:lnTo>
                    <a:lnTo>
                      <a:pt x="141" y="28234"/>
                    </a:lnTo>
                    <a:lnTo>
                      <a:pt x="121" y="29841"/>
                    </a:lnTo>
                    <a:lnTo>
                      <a:pt x="121" y="32695"/>
                    </a:lnTo>
                    <a:lnTo>
                      <a:pt x="121" y="34323"/>
                    </a:lnTo>
                    <a:lnTo>
                      <a:pt x="101" y="37176"/>
                    </a:lnTo>
                    <a:lnTo>
                      <a:pt x="101" y="38804"/>
                    </a:lnTo>
                    <a:lnTo>
                      <a:pt x="101" y="41677"/>
                    </a:lnTo>
                    <a:lnTo>
                      <a:pt x="101" y="43285"/>
                    </a:lnTo>
                    <a:lnTo>
                      <a:pt x="81" y="46158"/>
                    </a:lnTo>
                    <a:lnTo>
                      <a:pt x="81" y="47766"/>
                    </a:lnTo>
                    <a:lnTo>
                      <a:pt x="81" y="50640"/>
                    </a:lnTo>
                    <a:lnTo>
                      <a:pt x="61" y="52247"/>
                    </a:lnTo>
                    <a:lnTo>
                      <a:pt x="61" y="55121"/>
                    </a:lnTo>
                    <a:lnTo>
                      <a:pt x="61" y="56728"/>
                    </a:lnTo>
                    <a:lnTo>
                      <a:pt x="41" y="59602"/>
                    </a:lnTo>
                    <a:lnTo>
                      <a:pt x="41" y="61210"/>
                    </a:lnTo>
                    <a:lnTo>
                      <a:pt x="41" y="64083"/>
                    </a:lnTo>
                    <a:lnTo>
                      <a:pt x="21" y="65691"/>
                    </a:lnTo>
                    <a:lnTo>
                      <a:pt x="21" y="68544"/>
                    </a:lnTo>
                    <a:lnTo>
                      <a:pt x="21" y="70172"/>
                    </a:lnTo>
                    <a:lnTo>
                      <a:pt x="1" y="73045"/>
                    </a:lnTo>
                    <a:lnTo>
                      <a:pt x="1" y="74653"/>
                    </a:lnTo>
                    <a:lnTo>
                      <a:pt x="1" y="76381"/>
                    </a:lnTo>
                    <a:lnTo>
                      <a:pt x="6873" y="72382"/>
                    </a:lnTo>
                    <a:lnTo>
                      <a:pt x="6873" y="70694"/>
                    </a:lnTo>
                    <a:lnTo>
                      <a:pt x="6873" y="69067"/>
                    </a:lnTo>
                    <a:lnTo>
                      <a:pt x="6893" y="66213"/>
                    </a:lnTo>
                    <a:lnTo>
                      <a:pt x="6893" y="64585"/>
                    </a:lnTo>
                    <a:lnTo>
                      <a:pt x="6893" y="61732"/>
                    </a:lnTo>
                    <a:lnTo>
                      <a:pt x="6913" y="60104"/>
                    </a:lnTo>
                    <a:lnTo>
                      <a:pt x="6913" y="57251"/>
                    </a:lnTo>
                    <a:lnTo>
                      <a:pt x="6913" y="55623"/>
                    </a:lnTo>
                    <a:lnTo>
                      <a:pt x="6933" y="52750"/>
                    </a:lnTo>
                    <a:lnTo>
                      <a:pt x="6933" y="51142"/>
                    </a:lnTo>
                    <a:lnTo>
                      <a:pt x="6933" y="48268"/>
                    </a:lnTo>
                    <a:lnTo>
                      <a:pt x="6954" y="46661"/>
                    </a:lnTo>
                    <a:lnTo>
                      <a:pt x="6954" y="43787"/>
                    </a:lnTo>
                    <a:lnTo>
                      <a:pt x="6954" y="42200"/>
                    </a:lnTo>
                    <a:lnTo>
                      <a:pt x="6974" y="39326"/>
                    </a:lnTo>
                    <a:lnTo>
                      <a:pt x="6974" y="37698"/>
                    </a:lnTo>
                    <a:lnTo>
                      <a:pt x="6974" y="34845"/>
                    </a:lnTo>
                    <a:lnTo>
                      <a:pt x="6974" y="33217"/>
                    </a:lnTo>
                    <a:lnTo>
                      <a:pt x="6994" y="30364"/>
                    </a:lnTo>
                    <a:lnTo>
                      <a:pt x="6994" y="28736"/>
                    </a:lnTo>
                    <a:lnTo>
                      <a:pt x="6994" y="25883"/>
                    </a:lnTo>
                    <a:lnTo>
                      <a:pt x="7014" y="24255"/>
                    </a:lnTo>
                    <a:lnTo>
                      <a:pt x="7014" y="21402"/>
                    </a:lnTo>
                    <a:lnTo>
                      <a:pt x="7014" y="19774"/>
                    </a:lnTo>
                    <a:lnTo>
                      <a:pt x="7034" y="16920"/>
                    </a:lnTo>
                    <a:lnTo>
                      <a:pt x="7034" y="15293"/>
                    </a:lnTo>
                    <a:lnTo>
                      <a:pt x="7034" y="12419"/>
                    </a:lnTo>
                    <a:lnTo>
                      <a:pt x="7054" y="10812"/>
                    </a:lnTo>
                    <a:lnTo>
                      <a:pt x="7054" y="7958"/>
                    </a:lnTo>
                    <a:lnTo>
                      <a:pt x="7054" y="6330"/>
                    </a:lnTo>
                    <a:lnTo>
                      <a:pt x="7074" y="3477"/>
                    </a:lnTo>
                    <a:lnTo>
                      <a:pt x="7074" y="1849"/>
                    </a:lnTo>
                    <a:lnTo>
                      <a:pt x="7074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>
                <a:off x="1282963" y="1403245"/>
                <a:ext cx="152457" cy="1632092"/>
              </a:xfrm>
              <a:custGeom>
                <a:rect b="b" l="l" r="r" t="t"/>
                <a:pathLst>
                  <a:path extrusionOk="0" h="76382" w="7135">
                    <a:moveTo>
                      <a:pt x="222" y="0"/>
                    </a:moveTo>
                    <a:lnTo>
                      <a:pt x="202" y="1889"/>
                    </a:lnTo>
                    <a:lnTo>
                      <a:pt x="202" y="3497"/>
                    </a:lnTo>
                    <a:lnTo>
                      <a:pt x="202" y="6350"/>
                    </a:lnTo>
                    <a:lnTo>
                      <a:pt x="202" y="7978"/>
                    </a:lnTo>
                    <a:lnTo>
                      <a:pt x="182" y="10812"/>
                    </a:lnTo>
                    <a:lnTo>
                      <a:pt x="182" y="12439"/>
                    </a:lnTo>
                    <a:lnTo>
                      <a:pt x="162" y="15293"/>
                    </a:lnTo>
                    <a:lnTo>
                      <a:pt x="162" y="16900"/>
                    </a:lnTo>
                    <a:lnTo>
                      <a:pt x="162" y="19754"/>
                    </a:lnTo>
                    <a:lnTo>
                      <a:pt x="162" y="21381"/>
                    </a:lnTo>
                    <a:lnTo>
                      <a:pt x="142" y="24215"/>
                    </a:lnTo>
                    <a:lnTo>
                      <a:pt x="142" y="25842"/>
                    </a:lnTo>
                    <a:lnTo>
                      <a:pt x="142" y="28676"/>
                    </a:lnTo>
                    <a:lnTo>
                      <a:pt x="122" y="30304"/>
                    </a:lnTo>
                    <a:lnTo>
                      <a:pt x="122" y="33157"/>
                    </a:lnTo>
                    <a:lnTo>
                      <a:pt x="122" y="34765"/>
                    </a:lnTo>
                    <a:lnTo>
                      <a:pt x="101" y="37618"/>
                    </a:lnTo>
                    <a:lnTo>
                      <a:pt x="101" y="39246"/>
                    </a:lnTo>
                    <a:lnTo>
                      <a:pt x="101" y="42079"/>
                    </a:lnTo>
                    <a:lnTo>
                      <a:pt x="81" y="43707"/>
                    </a:lnTo>
                    <a:lnTo>
                      <a:pt x="81" y="46560"/>
                    </a:lnTo>
                    <a:lnTo>
                      <a:pt x="81" y="48168"/>
                    </a:lnTo>
                    <a:lnTo>
                      <a:pt x="61" y="51021"/>
                    </a:lnTo>
                    <a:lnTo>
                      <a:pt x="61" y="52629"/>
                    </a:lnTo>
                    <a:lnTo>
                      <a:pt x="61" y="55482"/>
                    </a:lnTo>
                    <a:lnTo>
                      <a:pt x="61" y="57090"/>
                    </a:lnTo>
                    <a:lnTo>
                      <a:pt x="41" y="59944"/>
                    </a:lnTo>
                    <a:lnTo>
                      <a:pt x="41" y="61551"/>
                    </a:lnTo>
                    <a:lnTo>
                      <a:pt x="21" y="64425"/>
                    </a:lnTo>
                    <a:lnTo>
                      <a:pt x="21" y="66032"/>
                    </a:lnTo>
                    <a:lnTo>
                      <a:pt x="21" y="68886"/>
                    </a:lnTo>
                    <a:lnTo>
                      <a:pt x="21" y="70493"/>
                    </a:lnTo>
                    <a:lnTo>
                      <a:pt x="1" y="72382"/>
                    </a:lnTo>
                    <a:lnTo>
                      <a:pt x="6934" y="76381"/>
                    </a:lnTo>
                    <a:lnTo>
                      <a:pt x="6934" y="74492"/>
                    </a:lnTo>
                    <a:lnTo>
                      <a:pt x="6934" y="72885"/>
                    </a:lnTo>
                    <a:lnTo>
                      <a:pt x="6954" y="70031"/>
                    </a:lnTo>
                    <a:lnTo>
                      <a:pt x="6954" y="68424"/>
                    </a:lnTo>
                    <a:lnTo>
                      <a:pt x="6954" y="65570"/>
                    </a:lnTo>
                    <a:lnTo>
                      <a:pt x="6974" y="63942"/>
                    </a:lnTo>
                    <a:lnTo>
                      <a:pt x="6974" y="61089"/>
                    </a:lnTo>
                    <a:lnTo>
                      <a:pt x="6974" y="59481"/>
                    </a:lnTo>
                    <a:lnTo>
                      <a:pt x="6994" y="56628"/>
                    </a:lnTo>
                    <a:lnTo>
                      <a:pt x="6994" y="55020"/>
                    </a:lnTo>
                    <a:lnTo>
                      <a:pt x="6994" y="52167"/>
                    </a:lnTo>
                    <a:lnTo>
                      <a:pt x="7014" y="50559"/>
                    </a:lnTo>
                    <a:lnTo>
                      <a:pt x="7014" y="47706"/>
                    </a:lnTo>
                    <a:lnTo>
                      <a:pt x="7014" y="46098"/>
                    </a:lnTo>
                    <a:lnTo>
                      <a:pt x="7034" y="43225"/>
                    </a:lnTo>
                    <a:lnTo>
                      <a:pt x="7034" y="41617"/>
                    </a:lnTo>
                    <a:lnTo>
                      <a:pt x="7034" y="38764"/>
                    </a:lnTo>
                    <a:lnTo>
                      <a:pt x="7034" y="37156"/>
                    </a:lnTo>
                    <a:lnTo>
                      <a:pt x="7054" y="34302"/>
                    </a:lnTo>
                    <a:lnTo>
                      <a:pt x="7054" y="32675"/>
                    </a:lnTo>
                    <a:lnTo>
                      <a:pt x="7054" y="29841"/>
                    </a:lnTo>
                    <a:lnTo>
                      <a:pt x="7074" y="28214"/>
                    </a:lnTo>
                    <a:lnTo>
                      <a:pt x="7074" y="25360"/>
                    </a:lnTo>
                    <a:lnTo>
                      <a:pt x="7074" y="23753"/>
                    </a:lnTo>
                    <a:lnTo>
                      <a:pt x="7094" y="20899"/>
                    </a:lnTo>
                    <a:lnTo>
                      <a:pt x="7094" y="19292"/>
                    </a:lnTo>
                    <a:lnTo>
                      <a:pt x="7094" y="16438"/>
                    </a:lnTo>
                    <a:lnTo>
                      <a:pt x="7115" y="14810"/>
                    </a:lnTo>
                    <a:lnTo>
                      <a:pt x="7115" y="11957"/>
                    </a:lnTo>
                    <a:lnTo>
                      <a:pt x="7115" y="10349"/>
                    </a:lnTo>
                    <a:lnTo>
                      <a:pt x="7135" y="7496"/>
                    </a:lnTo>
                    <a:lnTo>
                      <a:pt x="7135" y="5888"/>
                    </a:lnTo>
                    <a:lnTo>
                      <a:pt x="7135" y="397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1287707" y="1317796"/>
                <a:ext cx="294572" cy="170491"/>
              </a:xfrm>
              <a:custGeom>
                <a:rect b="b" l="l" r="r" t="t"/>
                <a:pathLst>
                  <a:path extrusionOk="0" h="7979" w="13786">
                    <a:moveTo>
                      <a:pt x="6872" y="1"/>
                    </a:moveTo>
                    <a:lnTo>
                      <a:pt x="0" y="3999"/>
                    </a:lnTo>
                    <a:lnTo>
                      <a:pt x="6913" y="7978"/>
                    </a:lnTo>
                    <a:lnTo>
                      <a:pt x="13785" y="399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>
                <a:off x="1434117" y="1825744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>
                <a:off x="1434544" y="1729997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1433262" y="2113009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7"/>
              <p:cNvSpPr/>
              <p:nvPr/>
            </p:nvSpPr>
            <p:spPr>
              <a:xfrm>
                <a:off x="1433262" y="220875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7"/>
              <p:cNvSpPr/>
              <p:nvPr/>
            </p:nvSpPr>
            <p:spPr>
              <a:xfrm>
                <a:off x="1432835" y="2304932"/>
                <a:ext cx="146859" cy="118974"/>
              </a:xfrm>
              <a:custGeom>
                <a:rect b="b" l="l" r="r" t="t"/>
                <a:pathLst>
                  <a:path extrusionOk="0" h="5568" w="6873">
                    <a:moveTo>
                      <a:pt x="6873" y="1"/>
                    </a:moveTo>
                    <a:lnTo>
                      <a:pt x="0" y="3959"/>
                    </a:lnTo>
                    <a:lnTo>
                      <a:pt x="0" y="5567"/>
                    </a:lnTo>
                    <a:lnTo>
                      <a:pt x="6873" y="158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1431104" y="2879013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1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1431531" y="2783265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>
                <a:off x="1431531" y="2687517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1431959" y="2591769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7"/>
              <p:cNvSpPr/>
              <p:nvPr/>
            </p:nvSpPr>
            <p:spPr>
              <a:xfrm>
                <a:off x="1432407" y="2496000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2" y="160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>
                <a:off x="1432407" y="2400252"/>
                <a:ext cx="147286" cy="119402"/>
              </a:xfrm>
              <a:custGeom>
                <a:rect b="b" l="l" r="r" t="t"/>
                <a:pathLst>
                  <a:path extrusionOk="0" h="5588" w="6893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2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7"/>
              <p:cNvSpPr/>
              <p:nvPr/>
            </p:nvSpPr>
            <p:spPr>
              <a:xfrm>
                <a:off x="1433689" y="2017261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7"/>
              <p:cNvSpPr/>
              <p:nvPr/>
            </p:nvSpPr>
            <p:spPr>
              <a:xfrm>
                <a:off x="1433689" y="1921492"/>
                <a:ext cx="147286" cy="119402"/>
              </a:xfrm>
              <a:custGeom>
                <a:rect b="b" l="l" r="r" t="t"/>
                <a:pathLst>
                  <a:path extrusionOk="0" h="5588" w="6893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1434544" y="1634249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1"/>
                    </a:moveTo>
                    <a:lnTo>
                      <a:pt x="21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1434971" y="1538501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1435399" y="1442753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1283412" y="2875145"/>
                <a:ext cx="147714" cy="119829"/>
              </a:xfrm>
              <a:custGeom>
                <a:rect b="b" l="l" r="r" t="t"/>
                <a:pathLst>
                  <a:path extrusionOk="0" h="5608" w="6913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1283412" y="2779825"/>
                <a:ext cx="148141" cy="119829"/>
              </a:xfrm>
              <a:custGeom>
                <a:rect b="b" l="l" r="r" t="t"/>
                <a:pathLst>
                  <a:path extrusionOk="0" h="5608" w="6933">
                    <a:moveTo>
                      <a:pt x="0" y="1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1283839" y="2684077"/>
                <a:ext cx="148141" cy="120256"/>
              </a:xfrm>
              <a:custGeom>
                <a:rect b="b" l="l" r="r" t="t"/>
                <a:pathLst>
                  <a:path extrusionOk="0" h="5628" w="6933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1284266" y="2588757"/>
                <a:ext cx="147714" cy="119808"/>
              </a:xfrm>
              <a:custGeom>
                <a:rect b="b" l="l" r="r" t="t"/>
                <a:pathLst>
                  <a:path extrusionOk="0" h="5607" w="6913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1284266" y="2493436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1284694" y="2398116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1284694" y="2302368"/>
                <a:ext cx="148162" cy="120235"/>
              </a:xfrm>
              <a:custGeom>
                <a:rect b="b" l="l" r="r" t="t"/>
                <a:pathLst>
                  <a:path extrusionOk="0" h="5627" w="6934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27"/>
                    </a:lnTo>
                    <a:lnTo>
                      <a:pt x="6933" y="40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1285121" y="2207047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1285548" y="2111727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1285548" y="2015958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21" y="1"/>
                    </a:moveTo>
                    <a:lnTo>
                      <a:pt x="1" y="1629"/>
                    </a:lnTo>
                    <a:lnTo>
                      <a:pt x="6933" y="5627"/>
                    </a:lnTo>
                    <a:lnTo>
                      <a:pt x="6933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1285976" y="1920638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1286403" y="1825317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1286403" y="1729997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1" y="1"/>
                    </a:moveTo>
                    <a:lnTo>
                      <a:pt x="1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1286831" y="1634249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1287258" y="1538928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1287258" y="1443608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1" y="0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8066932" y="1395016"/>
              <a:ext cx="299295" cy="1717520"/>
              <a:chOff x="2362007" y="1014341"/>
              <a:chExt cx="299295" cy="1717520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2509720" y="1099341"/>
                <a:ext cx="151154" cy="1632520"/>
              </a:xfrm>
              <a:custGeom>
                <a:rect b="b" l="l" r="r" t="t"/>
                <a:pathLst>
                  <a:path extrusionOk="0" h="76402" w="7074">
                    <a:moveTo>
                      <a:pt x="7074" y="1"/>
                    </a:moveTo>
                    <a:lnTo>
                      <a:pt x="221" y="4020"/>
                    </a:lnTo>
                    <a:lnTo>
                      <a:pt x="201" y="5848"/>
                    </a:lnTo>
                    <a:lnTo>
                      <a:pt x="201" y="7456"/>
                    </a:lnTo>
                    <a:lnTo>
                      <a:pt x="201" y="10330"/>
                    </a:lnTo>
                    <a:lnTo>
                      <a:pt x="201" y="11937"/>
                    </a:lnTo>
                    <a:lnTo>
                      <a:pt x="181" y="14811"/>
                    </a:lnTo>
                    <a:lnTo>
                      <a:pt x="181" y="16418"/>
                    </a:lnTo>
                    <a:lnTo>
                      <a:pt x="181" y="19292"/>
                    </a:lnTo>
                    <a:lnTo>
                      <a:pt x="161" y="20900"/>
                    </a:lnTo>
                    <a:lnTo>
                      <a:pt x="161" y="23773"/>
                    </a:lnTo>
                    <a:lnTo>
                      <a:pt x="161" y="25381"/>
                    </a:lnTo>
                    <a:lnTo>
                      <a:pt x="141" y="28254"/>
                    </a:lnTo>
                    <a:lnTo>
                      <a:pt x="141" y="29862"/>
                    </a:lnTo>
                    <a:lnTo>
                      <a:pt x="141" y="32715"/>
                    </a:lnTo>
                    <a:lnTo>
                      <a:pt x="121" y="34343"/>
                    </a:lnTo>
                    <a:lnTo>
                      <a:pt x="121" y="37197"/>
                    </a:lnTo>
                    <a:lnTo>
                      <a:pt x="121" y="38824"/>
                    </a:lnTo>
                    <a:lnTo>
                      <a:pt x="101" y="41698"/>
                    </a:lnTo>
                    <a:lnTo>
                      <a:pt x="101" y="43305"/>
                    </a:lnTo>
                    <a:lnTo>
                      <a:pt x="101" y="46179"/>
                    </a:lnTo>
                    <a:lnTo>
                      <a:pt x="81" y="47787"/>
                    </a:lnTo>
                    <a:lnTo>
                      <a:pt x="81" y="50660"/>
                    </a:lnTo>
                    <a:lnTo>
                      <a:pt x="81" y="52268"/>
                    </a:lnTo>
                    <a:lnTo>
                      <a:pt x="60" y="55141"/>
                    </a:lnTo>
                    <a:lnTo>
                      <a:pt x="60" y="56749"/>
                    </a:lnTo>
                    <a:lnTo>
                      <a:pt x="60" y="59622"/>
                    </a:lnTo>
                    <a:lnTo>
                      <a:pt x="40" y="61230"/>
                    </a:lnTo>
                    <a:lnTo>
                      <a:pt x="40" y="64104"/>
                    </a:lnTo>
                    <a:lnTo>
                      <a:pt x="40" y="65711"/>
                    </a:lnTo>
                    <a:lnTo>
                      <a:pt x="20" y="68565"/>
                    </a:lnTo>
                    <a:lnTo>
                      <a:pt x="20" y="70192"/>
                    </a:lnTo>
                    <a:lnTo>
                      <a:pt x="20" y="73066"/>
                    </a:lnTo>
                    <a:lnTo>
                      <a:pt x="20" y="74673"/>
                    </a:lnTo>
                    <a:lnTo>
                      <a:pt x="0" y="76402"/>
                    </a:lnTo>
                    <a:lnTo>
                      <a:pt x="6873" y="72403"/>
                    </a:lnTo>
                    <a:lnTo>
                      <a:pt x="6893" y="70715"/>
                    </a:lnTo>
                    <a:lnTo>
                      <a:pt x="6893" y="69087"/>
                    </a:lnTo>
                    <a:lnTo>
                      <a:pt x="6893" y="66234"/>
                    </a:lnTo>
                    <a:lnTo>
                      <a:pt x="6893" y="64606"/>
                    </a:lnTo>
                    <a:lnTo>
                      <a:pt x="6913" y="61752"/>
                    </a:lnTo>
                    <a:lnTo>
                      <a:pt x="6913" y="60125"/>
                    </a:lnTo>
                    <a:lnTo>
                      <a:pt x="6913" y="57271"/>
                    </a:lnTo>
                    <a:lnTo>
                      <a:pt x="6933" y="55644"/>
                    </a:lnTo>
                    <a:lnTo>
                      <a:pt x="6933" y="52770"/>
                    </a:lnTo>
                    <a:lnTo>
                      <a:pt x="6933" y="51162"/>
                    </a:lnTo>
                    <a:lnTo>
                      <a:pt x="6953" y="48289"/>
                    </a:lnTo>
                    <a:lnTo>
                      <a:pt x="6953" y="46681"/>
                    </a:lnTo>
                    <a:lnTo>
                      <a:pt x="6953" y="43828"/>
                    </a:lnTo>
                    <a:lnTo>
                      <a:pt x="6973" y="42200"/>
                    </a:lnTo>
                    <a:lnTo>
                      <a:pt x="6973" y="39347"/>
                    </a:lnTo>
                    <a:lnTo>
                      <a:pt x="6973" y="37719"/>
                    </a:lnTo>
                    <a:lnTo>
                      <a:pt x="6993" y="34866"/>
                    </a:lnTo>
                    <a:lnTo>
                      <a:pt x="6993" y="33238"/>
                    </a:lnTo>
                    <a:lnTo>
                      <a:pt x="6993" y="30384"/>
                    </a:lnTo>
                    <a:lnTo>
                      <a:pt x="6993" y="28757"/>
                    </a:lnTo>
                    <a:lnTo>
                      <a:pt x="7013" y="25903"/>
                    </a:lnTo>
                    <a:lnTo>
                      <a:pt x="7013" y="24275"/>
                    </a:lnTo>
                    <a:lnTo>
                      <a:pt x="7013" y="21422"/>
                    </a:lnTo>
                    <a:lnTo>
                      <a:pt x="7033" y="19794"/>
                    </a:lnTo>
                    <a:lnTo>
                      <a:pt x="7033" y="16941"/>
                    </a:lnTo>
                    <a:lnTo>
                      <a:pt x="7033" y="15313"/>
                    </a:lnTo>
                    <a:lnTo>
                      <a:pt x="7053" y="12440"/>
                    </a:lnTo>
                    <a:lnTo>
                      <a:pt x="7053" y="10832"/>
                    </a:lnTo>
                    <a:lnTo>
                      <a:pt x="7053" y="7979"/>
                    </a:lnTo>
                    <a:lnTo>
                      <a:pt x="7053" y="6351"/>
                    </a:lnTo>
                    <a:lnTo>
                      <a:pt x="7074" y="3497"/>
                    </a:lnTo>
                    <a:lnTo>
                      <a:pt x="7074" y="1870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362007" y="1099341"/>
                <a:ext cx="152457" cy="1632520"/>
              </a:xfrm>
              <a:custGeom>
                <a:rect b="b" l="l" r="r" t="t"/>
                <a:pathLst>
                  <a:path extrusionOk="0" h="76402" w="7135">
                    <a:moveTo>
                      <a:pt x="201" y="1"/>
                    </a:moveTo>
                    <a:lnTo>
                      <a:pt x="201" y="1910"/>
                    </a:lnTo>
                    <a:lnTo>
                      <a:pt x="201" y="3517"/>
                    </a:lnTo>
                    <a:lnTo>
                      <a:pt x="181" y="6371"/>
                    </a:lnTo>
                    <a:lnTo>
                      <a:pt x="181" y="7999"/>
                    </a:lnTo>
                    <a:lnTo>
                      <a:pt x="181" y="10832"/>
                    </a:lnTo>
                    <a:lnTo>
                      <a:pt x="181" y="12460"/>
                    </a:lnTo>
                    <a:lnTo>
                      <a:pt x="161" y="15313"/>
                    </a:lnTo>
                    <a:lnTo>
                      <a:pt x="161" y="16921"/>
                    </a:lnTo>
                    <a:lnTo>
                      <a:pt x="161" y="19774"/>
                    </a:lnTo>
                    <a:lnTo>
                      <a:pt x="141" y="21402"/>
                    </a:lnTo>
                    <a:lnTo>
                      <a:pt x="141" y="24235"/>
                    </a:lnTo>
                    <a:lnTo>
                      <a:pt x="141" y="25863"/>
                    </a:lnTo>
                    <a:lnTo>
                      <a:pt x="121" y="28696"/>
                    </a:lnTo>
                    <a:lnTo>
                      <a:pt x="121" y="30324"/>
                    </a:lnTo>
                    <a:lnTo>
                      <a:pt x="121" y="33178"/>
                    </a:lnTo>
                    <a:lnTo>
                      <a:pt x="101" y="34785"/>
                    </a:lnTo>
                    <a:lnTo>
                      <a:pt x="101" y="37639"/>
                    </a:lnTo>
                    <a:lnTo>
                      <a:pt x="101" y="39266"/>
                    </a:lnTo>
                    <a:lnTo>
                      <a:pt x="81" y="42100"/>
                    </a:lnTo>
                    <a:lnTo>
                      <a:pt x="81" y="43727"/>
                    </a:lnTo>
                    <a:lnTo>
                      <a:pt x="81" y="46581"/>
                    </a:lnTo>
                    <a:lnTo>
                      <a:pt x="61" y="48188"/>
                    </a:lnTo>
                    <a:lnTo>
                      <a:pt x="61" y="51042"/>
                    </a:lnTo>
                    <a:lnTo>
                      <a:pt x="61" y="52649"/>
                    </a:lnTo>
                    <a:lnTo>
                      <a:pt x="41" y="55503"/>
                    </a:lnTo>
                    <a:lnTo>
                      <a:pt x="41" y="57111"/>
                    </a:lnTo>
                    <a:lnTo>
                      <a:pt x="41" y="59964"/>
                    </a:lnTo>
                    <a:lnTo>
                      <a:pt x="41" y="61572"/>
                    </a:lnTo>
                    <a:lnTo>
                      <a:pt x="21" y="64445"/>
                    </a:lnTo>
                    <a:lnTo>
                      <a:pt x="21" y="66053"/>
                    </a:lnTo>
                    <a:lnTo>
                      <a:pt x="0" y="68906"/>
                    </a:lnTo>
                    <a:lnTo>
                      <a:pt x="0" y="70514"/>
                    </a:lnTo>
                    <a:lnTo>
                      <a:pt x="0" y="72403"/>
                    </a:lnTo>
                    <a:lnTo>
                      <a:pt x="6913" y="76402"/>
                    </a:lnTo>
                    <a:lnTo>
                      <a:pt x="6933" y="74513"/>
                    </a:lnTo>
                    <a:lnTo>
                      <a:pt x="6933" y="72905"/>
                    </a:lnTo>
                    <a:lnTo>
                      <a:pt x="6933" y="70052"/>
                    </a:lnTo>
                    <a:lnTo>
                      <a:pt x="6933" y="68444"/>
                    </a:lnTo>
                    <a:lnTo>
                      <a:pt x="6953" y="65591"/>
                    </a:lnTo>
                    <a:lnTo>
                      <a:pt x="6953" y="63963"/>
                    </a:lnTo>
                    <a:lnTo>
                      <a:pt x="6953" y="61109"/>
                    </a:lnTo>
                    <a:lnTo>
                      <a:pt x="6973" y="59502"/>
                    </a:lnTo>
                    <a:lnTo>
                      <a:pt x="6973" y="56648"/>
                    </a:lnTo>
                    <a:lnTo>
                      <a:pt x="6973" y="55041"/>
                    </a:lnTo>
                    <a:lnTo>
                      <a:pt x="6994" y="52187"/>
                    </a:lnTo>
                    <a:lnTo>
                      <a:pt x="6994" y="50580"/>
                    </a:lnTo>
                    <a:lnTo>
                      <a:pt x="6994" y="47726"/>
                    </a:lnTo>
                    <a:lnTo>
                      <a:pt x="7014" y="46119"/>
                    </a:lnTo>
                    <a:lnTo>
                      <a:pt x="7014" y="43245"/>
                    </a:lnTo>
                    <a:lnTo>
                      <a:pt x="7014" y="41637"/>
                    </a:lnTo>
                    <a:lnTo>
                      <a:pt x="7034" y="38784"/>
                    </a:lnTo>
                    <a:lnTo>
                      <a:pt x="7034" y="37176"/>
                    </a:lnTo>
                    <a:lnTo>
                      <a:pt x="7034" y="34323"/>
                    </a:lnTo>
                    <a:lnTo>
                      <a:pt x="7054" y="32695"/>
                    </a:lnTo>
                    <a:lnTo>
                      <a:pt x="7054" y="29862"/>
                    </a:lnTo>
                    <a:lnTo>
                      <a:pt x="7054" y="28234"/>
                    </a:lnTo>
                    <a:lnTo>
                      <a:pt x="7074" y="25381"/>
                    </a:lnTo>
                    <a:lnTo>
                      <a:pt x="7074" y="23773"/>
                    </a:lnTo>
                    <a:lnTo>
                      <a:pt x="7074" y="20920"/>
                    </a:lnTo>
                    <a:lnTo>
                      <a:pt x="7094" y="19312"/>
                    </a:lnTo>
                    <a:lnTo>
                      <a:pt x="7094" y="16459"/>
                    </a:lnTo>
                    <a:lnTo>
                      <a:pt x="7094" y="14831"/>
                    </a:lnTo>
                    <a:lnTo>
                      <a:pt x="7114" y="11977"/>
                    </a:lnTo>
                    <a:lnTo>
                      <a:pt x="7114" y="10370"/>
                    </a:lnTo>
                    <a:lnTo>
                      <a:pt x="7114" y="7516"/>
                    </a:lnTo>
                    <a:lnTo>
                      <a:pt x="7114" y="5909"/>
                    </a:lnTo>
                    <a:lnTo>
                      <a:pt x="7134" y="4020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2366302" y="1014341"/>
                <a:ext cx="295000" cy="170470"/>
              </a:xfrm>
              <a:custGeom>
                <a:rect b="b" l="l" r="r" t="t"/>
                <a:pathLst>
                  <a:path extrusionOk="0" h="7978" w="13806">
                    <a:moveTo>
                      <a:pt x="6873" y="0"/>
                    </a:moveTo>
                    <a:lnTo>
                      <a:pt x="0" y="3999"/>
                    </a:lnTo>
                    <a:lnTo>
                      <a:pt x="6933" y="7978"/>
                    </a:lnTo>
                    <a:lnTo>
                      <a:pt x="13806" y="399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2513139" y="1522289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5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513139" y="1426541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512284" y="1809532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1" y="396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511857" y="1905280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1" y="398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511430" y="2001049"/>
                <a:ext cx="147308" cy="119380"/>
              </a:xfrm>
              <a:custGeom>
                <a:rect b="b" l="l" r="r" t="t"/>
                <a:pathLst>
                  <a:path extrusionOk="0" h="5587" w="6894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2510148" y="257555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6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2510148" y="2479788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6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2510575" y="2384040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2510575" y="2288293"/>
                <a:ext cx="147286" cy="119380"/>
              </a:xfrm>
              <a:custGeom>
                <a:rect b="b" l="l" r="r" t="t"/>
                <a:pathLst>
                  <a:path extrusionOk="0" h="5587" w="6893">
                    <a:moveTo>
                      <a:pt x="6893" y="1"/>
                    </a:moveTo>
                    <a:lnTo>
                      <a:pt x="2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511002" y="2192545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2511430" y="2096797"/>
                <a:ext cx="146859" cy="119380"/>
              </a:xfrm>
              <a:custGeom>
                <a:rect b="b" l="l" r="r" t="t"/>
                <a:pathLst>
                  <a:path extrusionOk="0" h="5587" w="6873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2512284" y="1713785"/>
                <a:ext cx="146880" cy="119402"/>
              </a:xfrm>
              <a:custGeom>
                <a:rect b="b" l="l" r="r" t="t"/>
                <a:pathLst>
                  <a:path extrusionOk="0" h="5588" w="6874">
                    <a:moveTo>
                      <a:pt x="6873" y="1"/>
                    </a:moveTo>
                    <a:lnTo>
                      <a:pt x="2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512712" y="1618037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2513567" y="1330794"/>
                <a:ext cx="146880" cy="119380"/>
              </a:xfrm>
              <a:custGeom>
                <a:rect b="b" l="l" r="r" t="t"/>
                <a:pathLst>
                  <a:path extrusionOk="0" h="5587" w="6874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6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2514015" y="1235024"/>
                <a:ext cx="146431" cy="119402"/>
              </a:xfrm>
              <a:custGeom>
                <a:rect b="b" l="l" r="r" t="t"/>
                <a:pathLst>
                  <a:path extrusionOk="0" h="5588" w="6853">
                    <a:moveTo>
                      <a:pt x="685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52" y="1629"/>
                    </a:lnTo>
                    <a:lnTo>
                      <a:pt x="6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514015" y="1139277"/>
                <a:ext cx="146859" cy="119402"/>
              </a:xfrm>
              <a:custGeom>
                <a:rect b="b" l="l" r="r" t="t"/>
                <a:pathLst>
                  <a:path extrusionOk="0" h="5588" w="6873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362007" y="2571690"/>
                <a:ext cx="148162" cy="119808"/>
              </a:xfrm>
              <a:custGeom>
                <a:rect b="b" l="l" r="r" t="t"/>
                <a:pathLst>
                  <a:path extrusionOk="0" h="5607" w="6934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2362434" y="2476369"/>
                <a:ext cx="147735" cy="119808"/>
              </a:xfrm>
              <a:custGeom>
                <a:rect b="b" l="l" r="r" t="t"/>
                <a:pathLst>
                  <a:path extrusionOk="0" h="560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2362862" y="2380622"/>
                <a:ext cx="147735" cy="120235"/>
              </a:xfrm>
              <a:custGeom>
                <a:rect b="b" l="l" r="r" t="t"/>
                <a:pathLst>
                  <a:path extrusionOk="0" h="5627" w="6914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2362862" y="2285280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1" y="1"/>
                    </a:moveTo>
                    <a:lnTo>
                      <a:pt x="1" y="1609"/>
                    </a:lnTo>
                    <a:lnTo>
                      <a:pt x="691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2363289" y="2189959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2363289" y="2094639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2363716" y="1998891"/>
                <a:ext cx="148162" cy="120256"/>
              </a:xfrm>
              <a:custGeom>
                <a:rect b="b" l="l" r="r" t="t"/>
                <a:pathLst>
                  <a:path extrusionOk="0" h="5628" w="6934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27"/>
                    </a:lnTo>
                    <a:lnTo>
                      <a:pt x="6934" y="40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364144" y="1903571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364144" y="1808250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364592" y="1712503"/>
                <a:ext cx="148141" cy="120235"/>
              </a:xfrm>
              <a:custGeom>
                <a:rect b="b" l="l" r="r" t="t"/>
                <a:pathLst>
                  <a:path extrusionOk="0" h="5627" w="693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365020" y="1617182"/>
                <a:ext cx="147714" cy="120235"/>
              </a:xfrm>
              <a:custGeom>
                <a:rect b="b" l="l" r="r" t="t"/>
                <a:pathLst>
                  <a:path extrusionOk="0" h="5627" w="691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2365020" y="1521862"/>
                <a:ext cx="148141" cy="119808"/>
              </a:xfrm>
              <a:custGeom>
                <a:rect b="b" l="l" r="r" t="t"/>
                <a:pathLst>
                  <a:path extrusionOk="0" h="5607" w="6933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2365447" y="1426541"/>
                <a:ext cx="148141" cy="119808"/>
              </a:xfrm>
              <a:custGeom>
                <a:rect b="b" l="l" r="r" t="t"/>
                <a:pathLst>
                  <a:path extrusionOk="0" h="5607" w="6933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365874" y="1330794"/>
                <a:ext cx="147714" cy="120235"/>
              </a:xfrm>
              <a:custGeom>
                <a:rect b="b" l="l" r="r" t="t"/>
                <a:pathLst>
                  <a:path extrusionOk="0" h="5627" w="6913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365874" y="1235452"/>
                <a:ext cx="148162" cy="119829"/>
              </a:xfrm>
              <a:custGeom>
                <a:rect b="b" l="l" r="r" t="t"/>
                <a:pathLst>
                  <a:path extrusionOk="0" h="5608" w="6934">
                    <a:moveTo>
                      <a:pt x="0" y="1"/>
                    </a:moveTo>
                    <a:lnTo>
                      <a:pt x="0" y="1629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366302" y="1140131"/>
                <a:ext cx="147735" cy="119829"/>
              </a:xfrm>
              <a:custGeom>
                <a:rect b="b" l="l" r="r" t="t"/>
                <a:pathLst>
                  <a:path extrusionOk="0" h="5608" w="6914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17"/>
            <p:cNvGrpSpPr/>
            <p:nvPr/>
          </p:nvGrpSpPr>
          <p:grpSpPr>
            <a:xfrm>
              <a:off x="6677749" y="836492"/>
              <a:ext cx="708803" cy="1976996"/>
              <a:chOff x="6139827" y="622833"/>
              <a:chExt cx="728247" cy="2031230"/>
            </a:xfrm>
          </p:grpSpPr>
          <p:grpSp>
            <p:nvGrpSpPr>
              <p:cNvPr id="840" name="Google Shape;840;p17"/>
              <p:cNvGrpSpPr/>
              <p:nvPr/>
            </p:nvGrpSpPr>
            <p:grpSpPr>
              <a:xfrm>
                <a:off x="6139827" y="1179555"/>
                <a:ext cx="728247" cy="1474507"/>
                <a:chOff x="4326427" y="1908743"/>
                <a:chExt cx="728247" cy="1474507"/>
              </a:xfrm>
            </p:grpSpPr>
            <p:sp>
              <p:nvSpPr>
                <p:cNvPr id="841" name="Google Shape;841;p17"/>
                <p:cNvSpPr/>
                <p:nvPr/>
              </p:nvSpPr>
              <p:spPr>
                <a:xfrm>
                  <a:off x="4992388" y="250128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1"/>
                      </a:moveTo>
                      <a:lnTo>
                        <a:pt x="81" y="1628"/>
                      </a:lnTo>
                      <a:lnTo>
                        <a:pt x="0" y="31389"/>
                      </a:lnTo>
                      <a:lnTo>
                        <a:pt x="2834" y="29741"/>
                      </a:lnTo>
                      <a:lnTo>
                        <a:pt x="2914" y="1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17"/>
                <p:cNvSpPr/>
                <p:nvPr/>
              </p:nvSpPr>
              <p:spPr>
                <a:xfrm>
                  <a:off x="4931832" y="250128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81" y="1"/>
                      </a:moveTo>
                      <a:lnTo>
                        <a:pt x="1" y="29741"/>
                      </a:lnTo>
                      <a:lnTo>
                        <a:pt x="2834" y="31389"/>
                      </a:lnTo>
                      <a:lnTo>
                        <a:pt x="2915" y="1628"/>
                      </a:ln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17"/>
                <p:cNvSpPr/>
                <p:nvPr/>
              </p:nvSpPr>
              <p:spPr>
                <a:xfrm>
                  <a:off x="4933563" y="2466071"/>
                  <a:ext cx="121111" cy="70021"/>
                </a:xfrm>
                <a:custGeom>
                  <a:rect b="b" l="l" r="r" t="t"/>
                  <a:pathLst>
                    <a:path extrusionOk="0" h="3277" w="5668">
                      <a:moveTo>
                        <a:pt x="2834" y="1"/>
                      </a:moveTo>
                      <a:lnTo>
                        <a:pt x="0" y="1649"/>
                      </a:lnTo>
                      <a:lnTo>
                        <a:pt x="2834" y="3276"/>
                      </a:lnTo>
                      <a:lnTo>
                        <a:pt x="5667" y="1649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>
                  <a:off x="4387389" y="250472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9"/>
                      </a:lnTo>
                      <a:lnTo>
                        <a:pt x="2814" y="2976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E6303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4326427" y="2504725"/>
                  <a:ext cx="62692" cy="670704"/>
                </a:xfrm>
                <a:custGeom>
                  <a:rect b="b" l="l" r="r" t="t"/>
                  <a:pathLst>
                    <a:path extrusionOk="0" h="31389" w="2934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54" y="31389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>
                  <a:off x="4328136" y="2469939"/>
                  <a:ext cx="121538" cy="70021"/>
                </a:xfrm>
                <a:custGeom>
                  <a:rect b="b" l="l" r="r" t="t"/>
                  <a:pathLst>
                    <a:path extrusionOk="0" h="3277" w="568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54" y="3276"/>
                      </a:lnTo>
                      <a:lnTo>
                        <a:pt x="568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>
                  <a:off x="4693542" y="2085217"/>
                  <a:ext cx="306602" cy="1260255"/>
                </a:xfrm>
                <a:custGeom>
                  <a:rect b="b" l="l" r="r" t="t"/>
                  <a:pathLst>
                    <a:path extrusionOk="0" h="58980" w="14349">
                      <a:moveTo>
                        <a:pt x="14348" y="1"/>
                      </a:moveTo>
                      <a:lnTo>
                        <a:pt x="141" y="8260"/>
                      </a:lnTo>
                      <a:lnTo>
                        <a:pt x="0" y="58979"/>
                      </a:lnTo>
                      <a:lnTo>
                        <a:pt x="0" y="58979"/>
                      </a:lnTo>
                      <a:lnTo>
                        <a:pt x="14207" y="50720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17"/>
                <p:cNvSpPr/>
                <p:nvPr/>
              </p:nvSpPr>
              <p:spPr>
                <a:xfrm>
                  <a:off x="4387816" y="2085217"/>
                  <a:ext cx="308739" cy="1260255"/>
                </a:xfrm>
                <a:custGeom>
                  <a:rect b="b" l="l" r="r" t="t"/>
                  <a:pathLst>
                    <a:path extrusionOk="0" h="58980" w="14449">
                      <a:moveTo>
                        <a:pt x="161" y="1"/>
                      </a:moveTo>
                      <a:lnTo>
                        <a:pt x="1" y="50720"/>
                      </a:lnTo>
                      <a:lnTo>
                        <a:pt x="14308" y="58979"/>
                      </a:lnTo>
                      <a:lnTo>
                        <a:pt x="14449" y="8260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17"/>
                <p:cNvSpPr/>
                <p:nvPr/>
              </p:nvSpPr>
              <p:spPr>
                <a:xfrm>
                  <a:off x="4391256" y="1908743"/>
                  <a:ext cx="608888" cy="352970"/>
                </a:xfrm>
                <a:custGeom>
                  <a:rect b="b" l="l" r="r" t="t"/>
                  <a:pathLst>
                    <a:path extrusionOk="0" h="16519" w="28496">
                      <a:moveTo>
                        <a:pt x="14208" y="1"/>
                      </a:moveTo>
                      <a:lnTo>
                        <a:pt x="0" y="8260"/>
                      </a:lnTo>
                      <a:lnTo>
                        <a:pt x="14288" y="16519"/>
                      </a:lnTo>
                      <a:lnTo>
                        <a:pt x="28495" y="8260"/>
                      </a:lnTo>
                      <a:lnTo>
                        <a:pt x="14208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7"/>
                <p:cNvSpPr/>
                <p:nvPr/>
              </p:nvSpPr>
              <p:spPr>
                <a:xfrm>
                  <a:off x="4810337" y="2703101"/>
                  <a:ext cx="24487" cy="110790"/>
                </a:xfrm>
                <a:custGeom>
                  <a:rect b="b" l="l" r="r" t="t"/>
                  <a:pathLst>
                    <a:path extrusionOk="0" h="5185" w="1146">
                      <a:moveTo>
                        <a:pt x="1125" y="0"/>
                      </a:moveTo>
                      <a:lnTo>
                        <a:pt x="0" y="643"/>
                      </a:lnTo>
                      <a:lnTo>
                        <a:pt x="0" y="5185"/>
                      </a:lnTo>
                      <a:lnTo>
                        <a:pt x="1146" y="454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17"/>
                <p:cNvSpPr/>
                <p:nvPr/>
              </p:nvSpPr>
              <p:spPr>
                <a:xfrm>
                  <a:off x="4810764" y="2859383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1126" y="1"/>
                      </a:moveTo>
                      <a:lnTo>
                        <a:pt x="0" y="644"/>
                      </a:lnTo>
                      <a:lnTo>
                        <a:pt x="0" y="5205"/>
                      </a:lnTo>
                      <a:lnTo>
                        <a:pt x="1146" y="454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7"/>
                <p:cNvSpPr/>
                <p:nvPr/>
              </p:nvSpPr>
              <p:spPr>
                <a:xfrm>
                  <a:off x="4811192" y="3015686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1126" y="0"/>
                      </a:moveTo>
                      <a:lnTo>
                        <a:pt x="0" y="663"/>
                      </a:lnTo>
                      <a:lnTo>
                        <a:pt x="0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17"/>
                <p:cNvSpPr/>
                <p:nvPr/>
              </p:nvSpPr>
              <p:spPr>
                <a:xfrm>
                  <a:off x="4859717" y="2674746"/>
                  <a:ext cx="24060" cy="111239"/>
                </a:xfrm>
                <a:custGeom>
                  <a:rect b="b" l="l" r="r" t="t"/>
                  <a:pathLst>
                    <a:path extrusionOk="0" h="5206" w="1126">
                      <a:moveTo>
                        <a:pt x="1125" y="1"/>
                      </a:moveTo>
                      <a:lnTo>
                        <a:pt x="0" y="664"/>
                      </a:lnTo>
                      <a:lnTo>
                        <a:pt x="0" y="5205"/>
                      </a:lnTo>
                      <a:lnTo>
                        <a:pt x="1125" y="4542"/>
                      </a:lnTo>
                      <a:lnTo>
                        <a:pt x="11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>
                  <a:off x="4860144" y="2831477"/>
                  <a:ext cx="24060" cy="110790"/>
                </a:xfrm>
                <a:custGeom>
                  <a:rect b="b" l="l" r="r" t="t"/>
                  <a:pathLst>
                    <a:path extrusionOk="0" h="5185" w="1126">
                      <a:moveTo>
                        <a:pt x="1125" y="0"/>
                      </a:moveTo>
                      <a:lnTo>
                        <a:pt x="0" y="644"/>
                      </a:lnTo>
                      <a:lnTo>
                        <a:pt x="0" y="5185"/>
                      </a:lnTo>
                      <a:lnTo>
                        <a:pt x="1125" y="454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>
                  <a:off x="4860572" y="2987780"/>
                  <a:ext cx="24060" cy="111218"/>
                </a:xfrm>
                <a:custGeom>
                  <a:rect b="b" l="l" r="r" t="t"/>
                  <a:pathLst>
                    <a:path extrusionOk="0" h="5205" w="1126">
                      <a:moveTo>
                        <a:pt x="1126" y="0"/>
                      </a:moveTo>
                      <a:lnTo>
                        <a:pt x="0" y="643"/>
                      </a:lnTo>
                      <a:lnTo>
                        <a:pt x="0" y="5205"/>
                      </a:lnTo>
                      <a:lnTo>
                        <a:pt x="1126" y="4541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17"/>
                <p:cNvSpPr/>
                <p:nvPr/>
              </p:nvSpPr>
              <p:spPr>
                <a:xfrm>
                  <a:off x="4553136" y="2702225"/>
                  <a:ext cx="24487" cy="110812"/>
                </a:xfrm>
                <a:custGeom>
                  <a:rect b="b" l="l" r="r" t="t"/>
                  <a:pathLst>
                    <a:path extrusionOk="0" h="5186" w="1146">
                      <a:moveTo>
                        <a:pt x="20" y="1"/>
                      </a:moveTo>
                      <a:lnTo>
                        <a:pt x="0" y="4542"/>
                      </a:lnTo>
                      <a:lnTo>
                        <a:pt x="1126" y="5185"/>
                      </a:lnTo>
                      <a:lnTo>
                        <a:pt x="1146" y="64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17"/>
                <p:cNvSpPr/>
                <p:nvPr/>
              </p:nvSpPr>
              <p:spPr>
                <a:xfrm>
                  <a:off x="4552709" y="2858528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0" y="0"/>
                      </a:moveTo>
                      <a:lnTo>
                        <a:pt x="0" y="4542"/>
                      </a:lnTo>
                      <a:lnTo>
                        <a:pt x="1125" y="5205"/>
                      </a:lnTo>
                      <a:lnTo>
                        <a:pt x="1146" y="64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17"/>
                <p:cNvSpPr/>
                <p:nvPr/>
              </p:nvSpPr>
              <p:spPr>
                <a:xfrm>
                  <a:off x="4552282" y="3014831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20" y="0"/>
                      </a:moveTo>
                      <a:lnTo>
                        <a:pt x="0" y="4541"/>
                      </a:lnTo>
                      <a:lnTo>
                        <a:pt x="1125" y="5205"/>
                      </a:lnTo>
                      <a:lnTo>
                        <a:pt x="1145" y="66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>
                  <a:off x="4500743" y="2677759"/>
                  <a:ext cx="24509" cy="110790"/>
                </a:xfrm>
                <a:custGeom>
                  <a:rect b="b" l="l" r="r" t="t"/>
                  <a:pathLst>
                    <a:path extrusionOk="0" h="5185" w="1147">
                      <a:moveTo>
                        <a:pt x="21" y="1"/>
                      </a:moveTo>
                      <a:lnTo>
                        <a:pt x="1" y="4542"/>
                      </a:lnTo>
                      <a:lnTo>
                        <a:pt x="1146" y="5185"/>
                      </a:lnTo>
                      <a:lnTo>
                        <a:pt x="1146" y="644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>
                  <a:off x="4500316" y="2834062"/>
                  <a:ext cx="24487" cy="111218"/>
                </a:xfrm>
                <a:custGeom>
                  <a:rect b="b" l="l" r="r" t="t"/>
                  <a:pathLst>
                    <a:path extrusionOk="0" h="5205" w="1146">
                      <a:moveTo>
                        <a:pt x="21" y="0"/>
                      </a:moveTo>
                      <a:lnTo>
                        <a:pt x="1" y="4542"/>
                      </a:lnTo>
                      <a:lnTo>
                        <a:pt x="1126" y="5205"/>
                      </a:lnTo>
                      <a:lnTo>
                        <a:pt x="1146" y="64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>
                  <a:off x="4499888" y="2990344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1" y="1"/>
                      </a:moveTo>
                      <a:lnTo>
                        <a:pt x="0" y="4542"/>
                      </a:lnTo>
                      <a:lnTo>
                        <a:pt x="1146" y="5205"/>
                      </a:lnTo>
                      <a:lnTo>
                        <a:pt x="1146" y="664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17"/>
                <p:cNvSpPr/>
                <p:nvPr/>
              </p:nvSpPr>
              <p:spPr>
                <a:xfrm>
                  <a:off x="4754504" y="2712545"/>
                  <a:ext cx="61859" cy="670704"/>
                </a:xfrm>
                <a:custGeom>
                  <a:rect b="b" l="l" r="r" t="t"/>
                  <a:pathLst>
                    <a:path extrusionOk="0" h="31389" w="2895">
                      <a:moveTo>
                        <a:pt x="289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14" y="29761"/>
                      </a:lnTo>
                      <a:lnTo>
                        <a:pt x="289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17"/>
                <p:cNvSpPr/>
                <p:nvPr/>
              </p:nvSpPr>
              <p:spPr>
                <a:xfrm>
                  <a:off x="4693542" y="2712545"/>
                  <a:ext cx="62714" cy="670704"/>
                </a:xfrm>
                <a:custGeom>
                  <a:rect b="b" l="l" r="r" t="t"/>
                  <a:pathLst>
                    <a:path extrusionOk="0" h="31389" w="2935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54" y="31388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17"/>
                <p:cNvSpPr/>
                <p:nvPr/>
              </p:nvSpPr>
              <p:spPr>
                <a:xfrm>
                  <a:off x="4695252" y="2677759"/>
                  <a:ext cx="121111" cy="70000"/>
                </a:xfrm>
                <a:custGeom>
                  <a:rect b="b" l="l" r="r" t="t"/>
                  <a:pathLst>
                    <a:path extrusionOk="0" h="3276" w="566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54" y="3276"/>
                      </a:lnTo>
                      <a:lnTo>
                        <a:pt x="566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17"/>
                <p:cNvSpPr/>
                <p:nvPr/>
              </p:nvSpPr>
              <p:spPr>
                <a:xfrm>
                  <a:off x="4992388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0" y="31388"/>
                      </a:lnTo>
                      <a:lnTo>
                        <a:pt x="2834" y="2974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17"/>
                <p:cNvSpPr/>
                <p:nvPr/>
              </p:nvSpPr>
              <p:spPr>
                <a:xfrm>
                  <a:off x="4931832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81" y="0"/>
                      </a:moveTo>
                      <a:lnTo>
                        <a:pt x="1" y="29741"/>
                      </a:lnTo>
                      <a:lnTo>
                        <a:pt x="2834" y="31388"/>
                      </a:lnTo>
                      <a:lnTo>
                        <a:pt x="2915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17"/>
                <p:cNvSpPr/>
                <p:nvPr/>
              </p:nvSpPr>
              <p:spPr>
                <a:xfrm>
                  <a:off x="4933563" y="2536498"/>
                  <a:ext cx="121111" cy="70427"/>
                </a:xfrm>
                <a:custGeom>
                  <a:rect b="b" l="l" r="r" t="t"/>
                  <a:pathLst>
                    <a:path extrusionOk="0" h="3296" w="5668">
                      <a:moveTo>
                        <a:pt x="2834" y="0"/>
                      </a:moveTo>
                      <a:lnTo>
                        <a:pt x="0" y="1648"/>
                      </a:lnTo>
                      <a:lnTo>
                        <a:pt x="2834" y="3296"/>
                      </a:lnTo>
                      <a:lnTo>
                        <a:pt x="5667" y="1648"/>
                      </a:lnTo>
                      <a:lnTo>
                        <a:pt x="2834" y="0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17"/>
                <p:cNvSpPr/>
                <p:nvPr/>
              </p:nvSpPr>
              <p:spPr>
                <a:xfrm>
                  <a:off x="4631277" y="2712545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34" y="2976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17"/>
                <p:cNvSpPr/>
                <p:nvPr/>
              </p:nvSpPr>
              <p:spPr>
                <a:xfrm>
                  <a:off x="4570743" y="2712545"/>
                  <a:ext cx="62265" cy="670704"/>
                </a:xfrm>
                <a:custGeom>
                  <a:rect b="b" l="l" r="r" t="t"/>
                  <a:pathLst>
                    <a:path extrusionOk="0" h="31389" w="2914">
                      <a:moveTo>
                        <a:pt x="81" y="0"/>
                      </a:moveTo>
                      <a:lnTo>
                        <a:pt x="0" y="29761"/>
                      </a:lnTo>
                      <a:lnTo>
                        <a:pt x="2834" y="31388"/>
                      </a:lnTo>
                      <a:lnTo>
                        <a:pt x="291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17"/>
                <p:cNvSpPr/>
                <p:nvPr/>
              </p:nvSpPr>
              <p:spPr>
                <a:xfrm>
                  <a:off x="4572452" y="2677759"/>
                  <a:ext cx="121111" cy="70000"/>
                </a:xfrm>
                <a:custGeom>
                  <a:rect b="b" l="l" r="r" t="t"/>
                  <a:pathLst>
                    <a:path extrusionOk="0" h="3276" w="5668">
                      <a:moveTo>
                        <a:pt x="2834" y="1"/>
                      </a:moveTo>
                      <a:lnTo>
                        <a:pt x="1" y="1628"/>
                      </a:lnTo>
                      <a:lnTo>
                        <a:pt x="2834" y="3276"/>
                      </a:lnTo>
                      <a:lnTo>
                        <a:pt x="5667" y="1628"/>
                      </a:lnTo>
                      <a:lnTo>
                        <a:pt x="283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17"/>
                <p:cNvSpPr/>
                <p:nvPr/>
              </p:nvSpPr>
              <p:spPr>
                <a:xfrm>
                  <a:off x="4387389" y="2571712"/>
                  <a:ext cx="62286" cy="670704"/>
                </a:xfrm>
                <a:custGeom>
                  <a:rect b="b" l="l" r="r" t="t"/>
                  <a:pathLst>
                    <a:path extrusionOk="0" h="31389" w="2915">
                      <a:moveTo>
                        <a:pt x="2914" y="0"/>
                      </a:moveTo>
                      <a:lnTo>
                        <a:pt x="81" y="1648"/>
                      </a:lnTo>
                      <a:lnTo>
                        <a:pt x="1" y="31388"/>
                      </a:lnTo>
                      <a:lnTo>
                        <a:pt x="2814" y="29741"/>
                      </a:lnTo>
                      <a:lnTo>
                        <a:pt x="291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17"/>
                <p:cNvSpPr/>
                <p:nvPr/>
              </p:nvSpPr>
              <p:spPr>
                <a:xfrm>
                  <a:off x="4326427" y="2571712"/>
                  <a:ext cx="62692" cy="670704"/>
                </a:xfrm>
                <a:custGeom>
                  <a:rect b="b" l="l" r="r" t="t"/>
                  <a:pathLst>
                    <a:path extrusionOk="0" h="31389" w="2934">
                      <a:moveTo>
                        <a:pt x="81" y="0"/>
                      </a:moveTo>
                      <a:lnTo>
                        <a:pt x="0" y="29741"/>
                      </a:lnTo>
                      <a:lnTo>
                        <a:pt x="2854" y="31388"/>
                      </a:lnTo>
                      <a:lnTo>
                        <a:pt x="2934" y="164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17"/>
                <p:cNvSpPr/>
                <p:nvPr/>
              </p:nvSpPr>
              <p:spPr>
                <a:xfrm>
                  <a:off x="4328136" y="2536498"/>
                  <a:ext cx="121538" cy="70427"/>
                </a:xfrm>
                <a:custGeom>
                  <a:rect b="b" l="l" r="r" t="t"/>
                  <a:pathLst>
                    <a:path extrusionOk="0" h="3296" w="5688">
                      <a:moveTo>
                        <a:pt x="2834" y="0"/>
                      </a:moveTo>
                      <a:lnTo>
                        <a:pt x="1" y="1648"/>
                      </a:lnTo>
                      <a:lnTo>
                        <a:pt x="2854" y="3296"/>
                      </a:lnTo>
                      <a:lnTo>
                        <a:pt x="5687" y="1648"/>
                      </a:lnTo>
                      <a:lnTo>
                        <a:pt x="2834" y="0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17"/>
                <p:cNvSpPr/>
                <p:nvPr/>
              </p:nvSpPr>
              <p:spPr>
                <a:xfrm>
                  <a:off x="4725743" y="2233785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5024" y="0"/>
                      </a:moveTo>
                      <a:lnTo>
                        <a:pt x="0" y="2894"/>
                      </a:lnTo>
                      <a:lnTo>
                        <a:pt x="0" y="7456"/>
                      </a:lnTo>
                      <a:lnTo>
                        <a:pt x="5024" y="4803"/>
                      </a:lnTo>
                      <a:lnTo>
                        <a:pt x="5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17"/>
                <p:cNvSpPr/>
                <p:nvPr/>
              </p:nvSpPr>
              <p:spPr>
                <a:xfrm>
                  <a:off x="4553991" y="2232930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0" y="0"/>
                      </a:moveTo>
                      <a:lnTo>
                        <a:pt x="0" y="4803"/>
                      </a:lnTo>
                      <a:lnTo>
                        <a:pt x="5024" y="7455"/>
                      </a:lnTo>
                      <a:lnTo>
                        <a:pt x="5024" y="28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17"/>
                <p:cNvSpPr/>
                <p:nvPr/>
              </p:nvSpPr>
              <p:spPr>
                <a:xfrm>
                  <a:off x="4419162" y="2157781"/>
                  <a:ext cx="107372" cy="158889"/>
                </a:xfrm>
                <a:custGeom>
                  <a:rect b="b" l="l" r="r" t="t"/>
                  <a:pathLst>
                    <a:path extrusionOk="0" h="7436" w="5025">
                      <a:moveTo>
                        <a:pt x="1" y="1"/>
                      </a:moveTo>
                      <a:lnTo>
                        <a:pt x="1" y="4803"/>
                      </a:lnTo>
                      <a:lnTo>
                        <a:pt x="5004" y="7436"/>
                      </a:lnTo>
                      <a:lnTo>
                        <a:pt x="5024" y="289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17"/>
                <p:cNvSpPr/>
                <p:nvPr/>
              </p:nvSpPr>
              <p:spPr>
                <a:xfrm>
                  <a:off x="4553991" y="2389212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0" y="1"/>
                      </a:moveTo>
                      <a:lnTo>
                        <a:pt x="0" y="4824"/>
                      </a:lnTo>
                      <a:lnTo>
                        <a:pt x="5024" y="7456"/>
                      </a:lnTo>
                      <a:lnTo>
                        <a:pt x="5024" y="29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17"/>
                <p:cNvSpPr/>
                <p:nvPr/>
              </p:nvSpPr>
              <p:spPr>
                <a:xfrm>
                  <a:off x="4483564" y="2507289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1" y="1"/>
                      </a:moveTo>
                      <a:lnTo>
                        <a:pt x="1" y="4804"/>
                      </a:lnTo>
                      <a:lnTo>
                        <a:pt x="5025" y="7456"/>
                      </a:lnTo>
                      <a:lnTo>
                        <a:pt x="5025" y="291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17"/>
                <p:cNvSpPr/>
                <p:nvPr/>
              </p:nvSpPr>
              <p:spPr>
                <a:xfrm>
                  <a:off x="4419162" y="2314084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1" y="0"/>
                      </a:moveTo>
                      <a:lnTo>
                        <a:pt x="1" y="4803"/>
                      </a:lnTo>
                      <a:lnTo>
                        <a:pt x="5004" y="7455"/>
                      </a:lnTo>
                      <a:lnTo>
                        <a:pt x="5024" y="291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17"/>
                <p:cNvSpPr/>
                <p:nvPr/>
              </p:nvSpPr>
              <p:spPr>
                <a:xfrm>
                  <a:off x="4858841" y="2157781"/>
                  <a:ext cx="107372" cy="158889"/>
                </a:xfrm>
                <a:custGeom>
                  <a:rect b="b" l="l" r="r" t="t"/>
                  <a:pathLst>
                    <a:path extrusionOk="0" h="7436" w="5025">
                      <a:moveTo>
                        <a:pt x="5025" y="1"/>
                      </a:moveTo>
                      <a:lnTo>
                        <a:pt x="1" y="2894"/>
                      </a:lnTo>
                      <a:lnTo>
                        <a:pt x="21" y="7436"/>
                      </a:lnTo>
                      <a:lnTo>
                        <a:pt x="5025" y="4803"/>
                      </a:lnTo>
                      <a:lnTo>
                        <a:pt x="50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17"/>
                <p:cNvSpPr/>
                <p:nvPr/>
              </p:nvSpPr>
              <p:spPr>
                <a:xfrm>
                  <a:off x="4725743" y="2390067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5024" y="1"/>
                      </a:moveTo>
                      <a:lnTo>
                        <a:pt x="0" y="2915"/>
                      </a:lnTo>
                      <a:lnTo>
                        <a:pt x="0" y="7456"/>
                      </a:lnTo>
                      <a:lnTo>
                        <a:pt x="5024" y="4824"/>
                      </a:lnTo>
                      <a:lnTo>
                        <a:pt x="5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17"/>
                <p:cNvSpPr/>
                <p:nvPr/>
              </p:nvSpPr>
              <p:spPr>
                <a:xfrm>
                  <a:off x="4858841" y="2314084"/>
                  <a:ext cx="107372" cy="159316"/>
                </a:xfrm>
                <a:custGeom>
                  <a:rect b="b" l="l" r="r" t="t"/>
                  <a:pathLst>
                    <a:path extrusionOk="0" h="7456" w="5025">
                      <a:moveTo>
                        <a:pt x="5025" y="0"/>
                      </a:moveTo>
                      <a:lnTo>
                        <a:pt x="1" y="2914"/>
                      </a:lnTo>
                      <a:lnTo>
                        <a:pt x="21" y="7455"/>
                      </a:lnTo>
                      <a:lnTo>
                        <a:pt x="5025" y="4803"/>
                      </a:lnTo>
                      <a:lnTo>
                        <a:pt x="5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17"/>
                <p:cNvSpPr/>
                <p:nvPr/>
              </p:nvSpPr>
              <p:spPr>
                <a:xfrm>
                  <a:off x="4793157" y="2507289"/>
                  <a:ext cx="107372" cy="159337"/>
                </a:xfrm>
                <a:custGeom>
                  <a:rect b="b" l="l" r="r" t="t"/>
                  <a:pathLst>
                    <a:path extrusionOk="0" h="7457" w="5025">
                      <a:moveTo>
                        <a:pt x="5024" y="1"/>
                      </a:moveTo>
                      <a:lnTo>
                        <a:pt x="0" y="2915"/>
                      </a:lnTo>
                      <a:lnTo>
                        <a:pt x="20" y="7456"/>
                      </a:lnTo>
                      <a:lnTo>
                        <a:pt x="5024" y="4804"/>
                      </a:lnTo>
                      <a:lnTo>
                        <a:pt x="50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4" name="Google Shape;884;p17"/>
              <p:cNvGrpSpPr/>
              <p:nvPr/>
            </p:nvGrpSpPr>
            <p:grpSpPr>
              <a:xfrm>
                <a:off x="6295254" y="622833"/>
                <a:ext cx="413077" cy="852563"/>
                <a:chOff x="6295254" y="622833"/>
                <a:chExt cx="413077" cy="852563"/>
              </a:xfrm>
            </p:grpSpPr>
            <p:sp>
              <p:nvSpPr>
                <p:cNvPr id="885" name="Google Shape;885;p17"/>
                <p:cNvSpPr/>
                <p:nvPr/>
              </p:nvSpPr>
              <p:spPr>
                <a:xfrm>
                  <a:off x="6509954" y="1078623"/>
                  <a:ext cx="198376" cy="396773"/>
                </a:xfrm>
                <a:custGeom>
                  <a:rect b="b" l="l" r="r" t="t"/>
                  <a:pathLst>
                    <a:path extrusionOk="0" h="18569" w="9284">
                      <a:moveTo>
                        <a:pt x="9284" y="0"/>
                      </a:moveTo>
                      <a:lnTo>
                        <a:pt x="40" y="5366"/>
                      </a:lnTo>
                      <a:lnTo>
                        <a:pt x="0" y="18568"/>
                      </a:lnTo>
                      <a:lnTo>
                        <a:pt x="9244" y="13203"/>
                      </a:lnTo>
                      <a:lnTo>
                        <a:pt x="9284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17"/>
                <p:cNvSpPr/>
                <p:nvPr/>
              </p:nvSpPr>
              <p:spPr>
                <a:xfrm>
                  <a:off x="6295254" y="1069178"/>
                  <a:ext cx="215577" cy="406218"/>
                </a:xfrm>
                <a:custGeom>
                  <a:rect b="b" l="l" r="r" t="t"/>
                  <a:pathLst>
                    <a:path extrusionOk="0" h="19011" w="10089">
                      <a:moveTo>
                        <a:pt x="41" y="0"/>
                      </a:moveTo>
                      <a:lnTo>
                        <a:pt x="1" y="13203"/>
                      </a:lnTo>
                      <a:lnTo>
                        <a:pt x="10048" y="19010"/>
                      </a:lnTo>
                      <a:lnTo>
                        <a:pt x="10088" y="5808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17"/>
                <p:cNvSpPr/>
                <p:nvPr/>
              </p:nvSpPr>
              <p:spPr>
                <a:xfrm>
                  <a:off x="6296109" y="954520"/>
                  <a:ext cx="412222" cy="238760"/>
                </a:xfrm>
                <a:custGeom>
                  <a:rect b="b" l="l" r="r" t="t"/>
                  <a:pathLst>
                    <a:path extrusionOk="0" h="11174" w="19292">
                      <a:moveTo>
                        <a:pt x="9244" y="1"/>
                      </a:moveTo>
                      <a:lnTo>
                        <a:pt x="1" y="5366"/>
                      </a:lnTo>
                      <a:lnTo>
                        <a:pt x="10048" y="11174"/>
                      </a:lnTo>
                      <a:lnTo>
                        <a:pt x="19292" y="5808"/>
                      </a:lnTo>
                      <a:lnTo>
                        <a:pt x="9244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17"/>
                <p:cNvSpPr/>
                <p:nvPr/>
              </p:nvSpPr>
              <p:spPr>
                <a:xfrm>
                  <a:off x="6561472" y="1234477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1146" y="1"/>
                      </a:moveTo>
                      <a:lnTo>
                        <a:pt x="0" y="664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17"/>
                <p:cNvSpPr/>
                <p:nvPr/>
              </p:nvSpPr>
              <p:spPr>
                <a:xfrm>
                  <a:off x="6603117" y="1210439"/>
                  <a:ext cx="24509" cy="111239"/>
                </a:xfrm>
                <a:custGeom>
                  <a:rect b="b" l="l" r="r" t="t"/>
                  <a:pathLst>
                    <a:path extrusionOk="0" h="5206" w="1147">
                      <a:moveTo>
                        <a:pt x="1126" y="0"/>
                      </a:moveTo>
                      <a:lnTo>
                        <a:pt x="1" y="664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17"/>
                <p:cNvSpPr/>
                <p:nvPr/>
              </p:nvSpPr>
              <p:spPr>
                <a:xfrm>
                  <a:off x="6644762" y="1186400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1126" y="0"/>
                      </a:moveTo>
                      <a:lnTo>
                        <a:pt x="1" y="663"/>
                      </a:lnTo>
                      <a:lnTo>
                        <a:pt x="21" y="5205"/>
                      </a:lnTo>
                      <a:lnTo>
                        <a:pt x="1146" y="454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rgbClr val="B42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17"/>
                <p:cNvSpPr/>
                <p:nvPr/>
              </p:nvSpPr>
              <p:spPr>
                <a:xfrm>
                  <a:off x="6345489" y="1185973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21" y="0"/>
                      </a:moveTo>
                      <a:lnTo>
                        <a:pt x="1" y="4562"/>
                      </a:lnTo>
                      <a:lnTo>
                        <a:pt x="1126" y="5205"/>
                      </a:lnTo>
                      <a:lnTo>
                        <a:pt x="1146" y="66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17"/>
                <p:cNvSpPr/>
                <p:nvPr/>
              </p:nvSpPr>
              <p:spPr>
                <a:xfrm>
                  <a:off x="6387134" y="1210011"/>
                  <a:ext cx="24509" cy="111218"/>
                </a:xfrm>
                <a:custGeom>
                  <a:rect b="b" l="l" r="r" t="t"/>
                  <a:pathLst>
                    <a:path extrusionOk="0" h="5205" w="1147">
                      <a:moveTo>
                        <a:pt x="21" y="0"/>
                      </a:moveTo>
                      <a:lnTo>
                        <a:pt x="1" y="4542"/>
                      </a:lnTo>
                      <a:lnTo>
                        <a:pt x="1126" y="5205"/>
                      </a:lnTo>
                      <a:lnTo>
                        <a:pt x="1146" y="66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7"/>
                <p:cNvSpPr/>
                <p:nvPr/>
              </p:nvSpPr>
              <p:spPr>
                <a:xfrm>
                  <a:off x="6428801" y="1234050"/>
                  <a:ext cx="24487" cy="111239"/>
                </a:xfrm>
                <a:custGeom>
                  <a:rect b="b" l="l" r="r" t="t"/>
                  <a:pathLst>
                    <a:path extrusionOk="0" h="5206" w="1146">
                      <a:moveTo>
                        <a:pt x="20" y="1"/>
                      </a:moveTo>
                      <a:lnTo>
                        <a:pt x="0" y="4542"/>
                      </a:lnTo>
                      <a:lnTo>
                        <a:pt x="1125" y="5205"/>
                      </a:lnTo>
                      <a:lnTo>
                        <a:pt x="1146" y="664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rgbClr val="7D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7"/>
                <p:cNvSpPr/>
                <p:nvPr/>
              </p:nvSpPr>
              <p:spPr>
                <a:xfrm>
                  <a:off x="6398309" y="940781"/>
                  <a:ext cx="207842" cy="177906"/>
                </a:xfrm>
                <a:custGeom>
                  <a:rect b="b" l="l" r="r" t="t"/>
                  <a:pathLst>
                    <a:path extrusionOk="0" h="8326" w="9727">
                      <a:moveTo>
                        <a:pt x="9726" y="21"/>
                      </a:moveTo>
                      <a:lnTo>
                        <a:pt x="9726" y="33"/>
                      </a:lnTo>
                      <a:lnTo>
                        <a:pt x="9726" y="33"/>
                      </a:lnTo>
                      <a:cubicBezTo>
                        <a:pt x="9726" y="29"/>
                        <a:pt x="9726" y="25"/>
                        <a:pt x="9726" y="21"/>
                      </a:cubicBezTo>
                      <a:close/>
                      <a:moveTo>
                        <a:pt x="21" y="1"/>
                      </a:moveTo>
                      <a:lnTo>
                        <a:pt x="0" y="5487"/>
                      </a:lnTo>
                      <a:cubicBezTo>
                        <a:pt x="0" y="6210"/>
                        <a:pt x="483" y="6934"/>
                        <a:pt x="1427" y="7496"/>
                      </a:cubicBezTo>
                      <a:cubicBezTo>
                        <a:pt x="2382" y="8049"/>
                        <a:pt x="3628" y="8325"/>
                        <a:pt x="4871" y="8325"/>
                      </a:cubicBezTo>
                      <a:cubicBezTo>
                        <a:pt x="6114" y="8325"/>
                        <a:pt x="7355" y="8049"/>
                        <a:pt x="8300" y="7496"/>
                      </a:cubicBezTo>
                      <a:cubicBezTo>
                        <a:pt x="9244" y="6954"/>
                        <a:pt x="9706" y="6230"/>
                        <a:pt x="9706" y="5527"/>
                      </a:cubicBezTo>
                      <a:lnTo>
                        <a:pt x="9726" y="33"/>
                      </a:lnTo>
                      <a:lnTo>
                        <a:pt x="9726" y="33"/>
                      </a:lnTo>
                      <a:cubicBezTo>
                        <a:pt x="9721" y="752"/>
                        <a:pt x="9259" y="1451"/>
                        <a:pt x="8320" y="2010"/>
                      </a:cubicBezTo>
                      <a:cubicBezTo>
                        <a:pt x="7375" y="2553"/>
                        <a:pt x="6134" y="2824"/>
                        <a:pt x="4891" y="2824"/>
                      </a:cubicBezTo>
                      <a:cubicBezTo>
                        <a:pt x="3648" y="2824"/>
                        <a:pt x="2402" y="2553"/>
                        <a:pt x="1447" y="2010"/>
                      </a:cubicBezTo>
                      <a:cubicBezTo>
                        <a:pt x="483" y="1448"/>
                        <a:pt x="21" y="724"/>
                        <a:pt x="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7"/>
                <p:cNvSpPr/>
                <p:nvPr/>
              </p:nvSpPr>
              <p:spPr>
                <a:xfrm>
                  <a:off x="6388438" y="880567"/>
                  <a:ext cx="228013" cy="120470"/>
                </a:xfrm>
                <a:custGeom>
                  <a:rect b="b" l="l" r="r" t="t"/>
                  <a:pathLst>
                    <a:path extrusionOk="0" h="5638" w="10671">
                      <a:moveTo>
                        <a:pt x="5318" y="1"/>
                      </a:moveTo>
                      <a:cubicBezTo>
                        <a:pt x="4074" y="1"/>
                        <a:pt x="2834" y="277"/>
                        <a:pt x="1889" y="830"/>
                      </a:cubicBezTo>
                      <a:cubicBezTo>
                        <a:pt x="0" y="1935"/>
                        <a:pt x="0" y="3703"/>
                        <a:pt x="1909" y="4808"/>
                      </a:cubicBezTo>
                      <a:cubicBezTo>
                        <a:pt x="2864" y="5361"/>
                        <a:pt x="4110" y="5637"/>
                        <a:pt x="5353" y="5637"/>
                      </a:cubicBezTo>
                      <a:cubicBezTo>
                        <a:pt x="6596" y="5637"/>
                        <a:pt x="7837" y="5361"/>
                        <a:pt x="8782" y="4808"/>
                      </a:cubicBezTo>
                      <a:cubicBezTo>
                        <a:pt x="10671" y="3703"/>
                        <a:pt x="10651" y="1935"/>
                        <a:pt x="8762" y="830"/>
                      </a:cubicBezTo>
                      <a:cubicBezTo>
                        <a:pt x="7807" y="277"/>
                        <a:pt x="6561" y="1"/>
                        <a:pt x="5318" y="1"/>
                      </a:cubicBez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7"/>
                <p:cNvSpPr/>
                <p:nvPr/>
              </p:nvSpPr>
              <p:spPr>
                <a:xfrm>
                  <a:off x="6490190" y="629499"/>
                  <a:ext cx="23632" cy="311517"/>
                </a:xfrm>
                <a:custGeom>
                  <a:rect b="b" l="l" r="r" t="t"/>
                  <a:pathLst>
                    <a:path extrusionOk="0" h="14579" w="1106">
                      <a:moveTo>
                        <a:pt x="1106" y="0"/>
                      </a:moveTo>
                      <a:lnTo>
                        <a:pt x="1106" y="1"/>
                      </a:lnTo>
                      <a:lnTo>
                        <a:pt x="1106" y="1"/>
                      </a:lnTo>
                      <a:cubicBezTo>
                        <a:pt x="1106" y="1"/>
                        <a:pt x="1106" y="0"/>
                        <a:pt x="1106" y="0"/>
                      </a:cubicBezTo>
                      <a:close/>
                      <a:moveTo>
                        <a:pt x="61" y="0"/>
                      </a:moveTo>
                      <a:lnTo>
                        <a:pt x="1" y="14267"/>
                      </a:lnTo>
                      <a:cubicBezTo>
                        <a:pt x="21" y="14368"/>
                        <a:pt x="81" y="14448"/>
                        <a:pt x="161" y="14489"/>
                      </a:cubicBezTo>
                      <a:cubicBezTo>
                        <a:pt x="282" y="14549"/>
                        <a:pt x="413" y="14579"/>
                        <a:pt x="543" y="14579"/>
                      </a:cubicBezTo>
                      <a:cubicBezTo>
                        <a:pt x="674" y="14579"/>
                        <a:pt x="805" y="14549"/>
                        <a:pt x="925" y="14489"/>
                      </a:cubicBezTo>
                      <a:cubicBezTo>
                        <a:pt x="1005" y="14448"/>
                        <a:pt x="1066" y="14368"/>
                        <a:pt x="1066" y="14267"/>
                      </a:cubicBezTo>
                      <a:lnTo>
                        <a:pt x="1106" y="1"/>
                      </a:lnTo>
                      <a:lnTo>
                        <a:pt x="1106" y="1"/>
                      </a:lnTo>
                      <a:cubicBezTo>
                        <a:pt x="1105" y="81"/>
                        <a:pt x="1045" y="161"/>
                        <a:pt x="965" y="201"/>
                      </a:cubicBezTo>
                      <a:cubicBezTo>
                        <a:pt x="845" y="261"/>
                        <a:pt x="714" y="291"/>
                        <a:pt x="583" y="291"/>
                      </a:cubicBezTo>
                      <a:cubicBezTo>
                        <a:pt x="453" y="291"/>
                        <a:pt x="322" y="261"/>
                        <a:pt x="202" y="201"/>
                      </a:cubicBezTo>
                      <a:cubicBezTo>
                        <a:pt x="121" y="161"/>
                        <a:pt x="61" y="80"/>
                        <a:pt x="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7"/>
                <p:cNvSpPr/>
                <p:nvPr/>
              </p:nvSpPr>
              <p:spPr>
                <a:xfrm>
                  <a:off x="6489762" y="622833"/>
                  <a:ext cx="24936" cy="12906"/>
                </a:xfrm>
                <a:custGeom>
                  <a:rect b="b" l="l" r="r" t="t"/>
                  <a:pathLst>
                    <a:path extrusionOk="0" h="604" w="1167">
                      <a:moveTo>
                        <a:pt x="586" y="1"/>
                      </a:moveTo>
                      <a:cubicBezTo>
                        <a:pt x="458" y="1"/>
                        <a:pt x="332" y="31"/>
                        <a:pt x="222" y="91"/>
                      </a:cubicBezTo>
                      <a:cubicBezTo>
                        <a:pt x="1" y="151"/>
                        <a:pt x="1" y="453"/>
                        <a:pt x="222" y="513"/>
                      </a:cubicBezTo>
                      <a:cubicBezTo>
                        <a:pt x="332" y="573"/>
                        <a:pt x="458" y="603"/>
                        <a:pt x="586" y="603"/>
                      </a:cubicBezTo>
                      <a:cubicBezTo>
                        <a:pt x="714" y="603"/>
                        <a:pt x="845" y="573"/>
                        <a:pt x="965" y="513"/>
                      </a:cubicBezTo>
                      <a:cubicBezTo>
                        <a:pt x="1166" y="453"/>
                        <a:pt x="1166" y="151"/>
                        <a:pt x="965" y="91"/>
                      </a:cubicBezTo>
                      <a:cubicBezTo>
                        <a:pt x="845" y="31"/>
                        <a:pt x="714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E947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17"/>
            <p:cNvGrpSpPr/>
            <p:nvPr/>
          </p:nvGrpSpPr>
          <p:grpSpPr>
            <a:xfrm>
              <a:off x="6293108" y="1134362"/>
              <a:ext cx="301880" cy="1262392"/>
              <a:chOff x="3343983" y="2563862"/>
              <a:chExt cx="301880" cy="1262392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3493833" y="2650614"/>
                <a:ext cx="152030" cy="1175640"/>
              </a:xfrm>
              <a:custGeom>
                <a:rect b="b" l="l" r="r" t="t"/>
                <a:pathLst>
                  <a:path extrusionOk="0" h="55020" w="7115">
                    <a:moveTo>
                      <a:pt x="7114" y="0"/>
                    </a:moveTo>
                    <a:lnTo>
                      <a:pt x="141" y="4039"/>
                    </a:lnTo>
                    <a:lnTo>
                      <a:pt x="141" y="5948"/>
                    </a:lnTo>
                    <a:lnTo>
                      <a:pt x="141" y="6973"/>
                    </a:lnTo>
                    <a:lnTo>
                      <a:pt x="121" y="8782"/>
                    </a:lnTo>
                    <a:lnTo>
                      <a:pt x="121" y="9786"/>
                    </a:lnTo>
                    <a:lnTo>
                      <a:pt x="121" y="11595"/>
                    </a:lnTo>
                    <a:lnTo>
                      <a:pt x="121" y="12620"/>
                    </a:lnTo>
                    <a:lnTo>
                      <a:pt x="121" y="14428"/>
                    </a:lnTo>
                    <a:lnTo>
                      <a:pt x="101" y="15433"/>
                    </a:lnTo>
                    <a:lnTo>
                      <a:pt x="101" y="17241"/>
                    </a:lnTo>
                    <a:lnTo>
                      <a:pt x="101" y="18266"/>
                    </a:lnTo>
                    <a:lnTo>
                      <a:pt x="101" y="20075"/>
                    </a:lnTo>
                    <a:lnTo>
                      <a:pt x="101" y="21080"/>
                    </a:lnTo>
                    <a:lnTo>
                      <a:pt x="81" y="22888"/>
                    </a:lnTo>
                    <a:lnTo>
                      <a:pt x="81" y="23913"/>
                    </a:lnTo>
                    <a:lnTo>
                      <a:pt x="81" y="25722"/>
                    </a:lnTo>
                    <a:lnTo>
                      <a:pt x="81" y="26726"/>
                    </a:lnTo>
                    <a:lnTo>
                      <a:pt x="81" y="28535"/>
                    </a:lnTo>
                    <a:lnTo>
                      <a:pt x="61" y="29560"/>
                    </a:lnTo>
                    <a:lnTo>
                      <a:pt x="61" y="31368"/>
                    </a:lnTo>
                    <a:lnTo>
                      <a:pt x="61" y="32373"/>
                    </a:lnTo>
                    <a:lnTo>
                      <a:pt x="61" y="34181"/>
                    </a:lnTo>
                    <a:lnTo>
                      <a:pt x="61" y="35206"/>
                    </a:lnTo>
                    <a:lnTo>
                      <a:pt x="41" y="36995"/>
                    </a:lnTo>
                    <a:lnTo>
                      <a:pt x="41" y="38020"/>
                    </a:lnTo>
                    <a:lnTo>
                      <a:pt x="41" y="39828"/>
                    </a:lnTo>
                    <a:lnTo>
                      <a:pt x="41" y="40833"/>
                    </a:lnTo>
                    <a:lnTo>
                      <a:pt x="41" y="42662"/>
                    </a:lnTo>
                    <a:lnTo>
                      <a:pt x="41" y="43666"/>
                    </a:lnTo>
                    <a:lnTo>
                      <a:pt x="21" y="45475"/>
                    </a:lnTo>
                    <a:lnTo>
                      <a:pt x="21" y="46500"/>
                    </a:lnTo>
                    <a:lnTo>
                      <a:pt x="21" y="48288"/>
                    </a:lnTo>
                    <a:lnTo>
                      <a:pt x="21" y="49313"/>
                    </a:lnTo>
                    <a:lnTo>
                      <a:pt x="1" y="55020"/>
                    </a:lnTo>
                    <a:lnTo>
                      <a:pt x="6974" y="50961"/>
                    </a:lnTo>
                    <a:lnTo>
                      <a:pt x="6974" y="45294"/>
                    </a:lnTo>
                    <a:lnTo>
                      <a:pt x="6994" y="44269"/>
                    </a:lnTo>
                    <a:lnTo>
                      <a:pt x="6994" y="42481"/>
                    </a:lnTo>
                    <a:lnTo>
                      <a:pt x="6994" y="41456"/>
                    </a:lnTo>
                    <a:lnTo>
                      <a:pt x="6994" y="39647"/>
                    </a:lnTo>
                    <a:lnTo>
                      <a:pt x="6994" y="38622"/>
                    </a:lnTo>
                    <a:lnTo>
                      <a:pt x="7014" y="36814"/>
                    </a:lnTo>
                    <a:lnTo>
                      <a:pt x="7014" y="35809"/>
                    </a:lnTo>
                    <a:lnTo>
                      <a:pt x="7014" y="34001"/>
                    </a:lnTo>
                    <a:lnTo>
                      <a:pt x="7014" y="32976"/>
                    </a:lnTo>
                    <a:lnTo>
                      <a:pt x="7034" y="31187"/>
                    </a:lnTo>
                    <a:lnTo>
                      <a:pt x="7034" y="30162"/>
                    </a:lnTo>
                    <a:lnTo>
                      <a:pt x="7034" y="28354"/>
                    </a:lnTo>
                    <a:lnTo>
                      <a:pt x="7034" y="27329"/>
                    </a:lnTo>
                    <a:lnTo>
                      <a:pt x="7034" y="25541"/>
                    </a:lnTo>
                    <a:lnTo>
                      <a:pt x="7034" y="24516"/>
                    </a:lnTo>
                    <a:lnTo>
                      <a:pt x="7054" y="22707"/>
                    </a:lnTo>
                    <a:lnTo>
                      <a:pt x="7054" y="21682"/>
                    </a:lnTo>
                    <a:lnTo>
                      <a:pt x="7054" y="19894"/>
                    </a:lnTo>
                    <a:lnTo>
                      <a:pt x="7054" y="18869"/>
                    </a:lnTo>
                    <a:lnTo>
                      <a:pt x="7074" y="17061"/>
                    </a:lnTo>
                    <a:lnTo>
                      <a:pt x="7074" y="16036"/>
                    </a:lnTo>
                    <a:lnTo>
                      <a:pt x="7074" y="14227"/>
                    </a:lnTo>
                    <a:lnTo>
                      <a:pt x="7074" y="13222"/>
                    </a:lnTo>
                    <a:lnTo>
                      <a:pt x="7074" y="11414"/>
                    </a:lnTo>
                    <a:lnTo>
                      <a:pt x="7094" y="10389"/>
                    </a:lnTo>
                    <a:lnTo>
                      <a:pt x="7094" y="8601"/>
                    </a:lnTo>
                    <a:lnTo>
                      <a:pt x="7094" y="7576"/>
                    </a:lnTo>
                    <a:lnTo>
                      <a:pt x="7094" y="5767"/>
                    </a:lnTo>
                    <a:lnTo>
                      <a:pt x="7094" y="4742"/>
                    </a:lnTo>
                    <a:lnTo>
                      <a:pt x="7114" y="2954"/>
                    </a:lnTo>
                    <a:lnTo>
                      <a:pt x="7114" y="1929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3343983" y="2650614"/>
                <a:ext cx="152884" cy="1175640"/>
              </a:xfrm>
              <a:custGeom>
                <a:rect b="b" l="l" r="r" t="t"/>
                <a:pathLst>
                  <a:path extrusionOk="0" h="55020" w="7155">
                    <a:moveTo>
                      <a:pt x="141" y="0"/>
                    </a:moveTo>
                    <a:lnTo>
                      <a:pt x="141" y="1909"/>
                    </a:lnTo>
                    <a:lnTo>
                      <a:pt x="141" y="2914"/>
                    </a:lnTo>
                    <a:lnTo>
                      <a:pt x="121" y="4722"/>
                    </a:lnTo>
                    <a:lnTo>
                      <a:pt x="121" y="5727"/>
                    </a:lnTo>
                    <a:lnTo>
                      <a:pt x="121" y="7536"/>
                    </a:lnTo>
                    <a:lnTo>
                      <a:pt x="121" y="8540"/>
                    </a:lnTo>
                    <a:lnTo>
                      <a:pt x="121" y="10349"/>
                    </a:lnTo>
                    <a:lnTo>
                      <a:pt x="101" y="11354"/>
                    </a:lnTo>
                    <a:lnTo>
                      <a:pt x="101" y="13162"/>
                    </a:lnTo>
                    <a:lnTo>
                      <a:pt x="101" y="14167"/>
                    </a:lnTo>
                    <a:lnTo>
                      <a:pt x="101" y="15975"/>
                    </a:lnTo>
                    <a:lnTo>
                      <a:pt x="101" y="17000"/>
                    </a:lnTo>
                    <a:lnTo>
                      <a:pt x="81" y="18789"/>
                    </a:lnTo>
                    <a:lnTo>
                      <a:pt x="81" y="19794"/>
                    </a:lnTo>
                    <a:lnTo>
                      <a:pt x="81" y="21602"/>
                    </a:lnTo>
                    <a:lnTo>
                      <a:pt x="81" y="22607"/>
                    </a:lnTo>
                    <a:lnTo>
                      <a:pt x="81" y="24415"/>
                    </a:lnTo>
                    <a:lnTo>
                      <a:pt x="81" y="25440"/>
                    </a:lnTo>
                    <a:lnTo>
                      <a:pt x="61" y="27229"/>
                    </a:lnTo>
                    <a:lnTo>
                      <a:pt x="61" y="28233"/>
                    </a:lnTo>
                    <a:lnTo>
                      <a:pt x="61" y="30042"/>
                    </a:lnTo>
                    <a:lnTo>
                      <a:pt x="61" y="31067"/>
                    </a:lnTo>
                    <a:lnTo>
                      <a:pt x="41" y="32855"/>
                    </a:lnTo>
                    <a:lnTo>
                      <a:pt x="41" y="33860"/>
                    </a:lnTo>
                    <a:lnTo>
                      <a:pt x="41" y="35668"/>
                    </a:lnTo>
                    <a:lnTo>
                      <a:pt x="41" y="36673"/>
                    </a:lnTo>
                    <a:lnTo>
                      <a:pt x="41" y="38482"/>
                    </a:lnTo>
                    <a:lnTo>
                      <a:pt x="41" y="39507"/>
                    </a:lnTo>
                    <a:lnTo>
                      <a:pt x="21" y="41295"/>
                    </a:lnTo>
                    <a:lnTo>
                      <a:pt x="21" y="42320"/>
                    </a:lnTo>
                    <a:lnTo>
                      <a:pt x="21" y="44108"/>
                    </a:lnTo>
                    <a:lnTo>
                      <a:pt x="21" y="45133"/>
                    </a:lnTo>
                    <a:lnTo>
                      <a:pt x="1" y="50961"/>
                    </a:lnTo>
                    <a:lnTo>
                      <a:pt x="7014" y="55020"/>
                    </a:lnTo>
                    <a:lnTo>
                      <a:pt x="7034" y="49172"/>
                    </a:lnTo>
                    <a:lnTo>
                      <a:pt x="7034" y="48168"/>
                    </a:lnTo>
                    <a:lnTo>
                      <a:pt x="7034" y="46359"/>
                    </a:lnTo>
                    <a:lnTo>
                      <a:pt x="7034" y="45354"/>
                    </a:lnTo>
                    <a:lnTo>
                      <a:pt x="7054" y="43546"/>
                    </a:lnTo>
                    <a:lnTo>
                      <a:pt x="7054" y="42541"/>
                    </a:lnTo>
                    <a:lnTo>
                      <a:pt x="7054" y="40732"/>
                    </a:lnTo>
                    <a:lnTo>
                      <a:pt x="7054" y="39728"/>
                    </a:lnTo>
                    <a:lnTo>
                      <a:pt x="7054" y="37919"/>
                    </a:lnTo>
                    <a:lnTo>
                      <a:pt x="7054" y="36914"/>
                    </a:lnTo>
                    <a:lnTo>
                      <a:pt x="7074" y="35106"/>
                    </a:lnTo>
                    <a:lnTo>
                      <a:pt x="7074" y="34101"/>
                    </a:lnTo>
                    <a:lnTo>
                      <a:pt x="7074" y="32293"/>
                    </a:lnTo>
                    <a:lnTo>
                      <a:pt x="7074" y="31288"/>
                    </a:lnTo>
                    <a:lnTo>
                      <a:pt x="7094" y="29479"/>
                    </a:lnTo>
                    <a:lnTo>
                      <a:pt x="7094" y="28475"/>
                    </a:lnTo>
                    <a:lnTo>
                      <a:pt x="7094" y="26666"/>
                    </a:lnTo>
                    <a:lnTo>
                      <a:pt x="7094" y="25661"/>
                    </a:lnTo>
                    <a:lnTo>
                      <a:pt x="7094" y="23853"/>
                    </a:lnTo>
                    <a:lnTo>
                      <a:pt x="7094" y="22828"/>
                    </a:lnTo>
                    <a:lnTo>
                      <a:pt x="7114" y="21039"/>
                    </a:lnTo>
                    <a:lnTo>
                      <a:pt x="7114" y="20035"/>
                    </a:lnTo>
                    <a:lnTo>
                      <a:pt x="7114" y="18226"/>
                    </a:lnTo>
                    <a:lnTo>
                      <a:pt x="7114" y="17201"/>
                    </a:lnTo>
                    <a:lnTo>
                      <a:pt x="7114" y="15413"/>
                    </a:lnTo>
                    <a:lnTo>
                      <a:pt x="7134" y="14388"/>
                    </a:lnTo>
                    <a:lnTo>
                      <a:pt x="7134" y="12600"/>
                    </a:lnTo>
                    <a:lnTo>
                      <a:pt x="7134" y="11575"/>
                    </a:lnTo>
                    <a:lnTo>
                      <a:pt x="7134" y="9786"/>
                    </a:lnTo>
                    <a:lnTo>
                      <a:pt x="7134" y="8761"/>
                    </a:lnTo>
                    <a:lnTo>
                      <a:pt x="7154" y="6973"/>
                    </a:lnTo>
                    <a:lnTo>
                      <a:pt x="7154" y="5968"/>
                    </a:lnTo>
                    <a:lnTo>
                      <a:pt x="7154" y="40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3346996" y="2563862"/>
                <a:ext cx="298867" cy="173077"/>
              </a:xfrm>
              <a:custGeom>
                <a:rect b="b" l="l" r="r" t="t"/>
                <a:pathLst>
                  <a:path extrusionOk="0" h="8100" w="13987">
                    <a:moveTo>
                      <a:pt x="6973" y="1"/>
                    </a:moveTo>
                    <a:lnTo>
                      <a:pt x="0" y="4060"/>
                    </a:lnTo>
                    <a:lnTo>
                      <a:pt x="7013" y="8099"/>
                    </a:lnTo>
                    <a:lnTo>
                      <a:pt x="13986" y="4060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>
                <a:off x="3344410" y="3593092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>
                <a:off x="3344410" y="3532985"/>
                <a:ext cx="149872" cy="108205"/>
              </a:xfrm>
              <a:custGeom>
                <a:rect b="b" l="l" r="r" t="t"/>
                <a:pathLst>
                  <a:path extrusionOk="0" h="5064" w="7014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>
                <a:off x="3344838" y="3472857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>
                <a:off x="3344838" y="3412750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>
                <a:off x="3344838" y="3352643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>
                <a:off x="3345265" y="3292515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3345265" y="3232408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05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3345692" y="3172302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7"/>
              <p:cNvSpPr/>
              <p:nvPr/>
            </p:nvSpPr>
            <p:spPr>
              <a:xfrm>
                <a:off x="3345692" y="3112195"/>
                <a:ext cx="149893" cy="108205"/>
              </a:xfrm>
              <a:custGeom>
                <a:rect b="b" l="l" r="r" t="t"/>
                <a:pathLst>
                  <a:path extrusionOk="0" h="5064" w="7015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>
                <a:off x="3345692" y="3052067"/>
                <a:ext cx="149893" cy="108226"/>
              </a:xfrm>
              <a:custGeom>
                <a:rect b="b" l="l" r="r" t="t"/>
                <a:pathLst>
                  <a:path extrusionOk="0" h="5065" w="7015">
                    <a:moveTo>
                      <a:pt x="1" y="1"/>
                    </a:moveTo>
                    <a:lnTo>
                      <a:pt x="1" y="1006"/>
                    </a:lnTo>
                    <a:lnTo>
                      <a:pt x="7014" y="5065"/>
                    </a:lnTo>
                    <a:lnTo>
                      <a:pt x="7014" y="40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3346141" y="2991960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25"/>
                    </a:lnTo>
                    <a:lnTo>
                      <a:pt x="7013" y="5064"/>
                    </a:lnTo>
                    <a:lnTo>
                      <a:pt x="7013" y="4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3346141" y="2931853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3346141" y="2871725"/>
                <a:ext cx="150299" cy="108226"/>
              </a:xfrm>
              <a:custGeom>
                <a:rect b="b" l="l" r="r" t="t"/>
                <a:pathLst>
                  <a:path extrusionOk="0" h="5065" w="7034">
                    <a:moveTo>
                      <a:pt x="20" y="1"/>
                    </a:moveTo>
                    <a:lnTo>
                      <a:pt x="0" y="1006"/>
                    </a:lnTo>
                    <a:lnTo>
                      <a:pt x="7013" y="5065"/>
                    </a:lnTo>
                    <a:lnTo>
                      <a:pt x="7033" y="404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3346568" y="2811618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1"/>
                    </a:moveTo>
                    <a:lnTo>
                      <a:pt x="0" y="1005"/>
                    </a:lnTo>
                    <a:lnTo>
                      <a:pt x="7013" y="5065"/>
                    </a:lnTo>
                    <a:lnTo>
                      <a:pt x="7013" y="40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3346568" y="2751511"/>
                <a:ext cx="149872" cy="108226"/>
              </a:xfrm>
              <a:custGeom>
                <a:rect b="b" l="l" r="r" t="t"/>
                <a:pathLst>
                  <a:path extrusionOk="0" h="5065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3346996" y="2691405"/>
                <a:ext cx="149872" cy="108205"/>
              </a:xfrm>
              <a:custGeom>
                <a:rect b="b" l="l" r="r" t="t"/>
                <a:pathLst>
                  <a:path extrusionOk="0" h="5064" w="7014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3495991" y="2933135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0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3495991" y="2872601"/>
                <a:ext cx="149444" cy="107778"/>
              </a:xfrm>
              <a:custGeom>
                <a:rect b="b" l="l" r="r" t="t"/>
                <a:pathLst>
                  <a:path extrusionOk="0" h="5044" w="6994">
                    <a:moveTo>
                      <a:pt x="6993" y="0"/>
                    </a:moveTo>
                    <a:lnTo>
                      <a:pt x="20" y="4039"/>
                    </a:lnTo>
                    <a:lnTo>
                      <a:pt x="0" y="5044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3495564" y="3113904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3495137" y="3174438"/>
                <a:ext cx="148996" cy="107799"/>
              </a:xfrm>
              <a:custGeom>
                <a:rect b="b" l="l" r="r" t="t"/>
                <a:pathLst>
                  <a:path extrusionOk="0" h="5045" w="6973">
                    <a:moveTo>
                      <a:pt x="6973" y="1"/>
                    </a:moveTo>
                    <a:lnTo>
                      <a:pt x="2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3495137" y="3234566"/>
                <a:ext cx="148996" cy="107778"/>
              </a:xfrm>
              <a:custGeom>
                <a:rect b="b" l="l" r="r" t="t"/>
                <a:pathLst>
                  <a:path extrusionOk="0" h="5044" w="6973">
                    <a:moveTo>
                      <a:pt x="6973" y="0"/>
                    </a:moveTo>
                    <a:lnTo>
                      <a:pt x="0" y="403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3494261" y="3596532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3494261" y="3536404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3494688" y="3475870"/>
                <a:ext cx="148590" cy="107799"/>
              </a:xfrm>
              <a:custGeom>
                <a:rect b="b" l="l" r="r" t="t"/>
                <a:pathLst>
                  <a:path extrusionOk="0" h="5045" w="6954">
                    <a:moveTo>
                      <a:pt x="6954" y="0"/>
                    </a:moveTo>
                    <a:lnTo>
                      <a:pt x="1" y="4040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>
                <a:off x="3494688" y="3415763"/>
                <a:ext cx="149017" cy="107350"/>
              </a:xfrm>
              <a:custGeom>
                <a:rect b="b" l="l" r="r" t="t"/>
                <a:pathLst>
                  <a:path extrusionOk="0" h="5024" w="6974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24"/>
                    </a:lnTo>
                    <a:lnTo>
                      <a:pt x="6974" y="100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>
                <a:off x="3494688" y="3355207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3495137" y="3295101"/>
                <a:ext cx="148996" cy="107799"/>
              </a:xfrm>
              <a:custGeom>
                <a:rect b="b" l="l" r="r" t="t"/>
                <a:pathLst>
                  <a:path extrusionOk="0" h="5045" w="6973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3495564" y="3053797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3495991" y="2993242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1"/>
                    </a:moveTo>
                    <a:lnTo>
                      <a:pt x="0" y="404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3496419" y="2812473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1"/>
                    </a:moveTo>
                    <a:lnTo>
                      <a:pt x="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3496419" y="2751939"/>
                <a:ext cx="149017" cy="107799"/>
              </a:xfrm>
              <a:custGeom>
                <a:rect b="b" l="l" r="r" t="t"/>
                <a:pathLst>
                  <a:path extrusionOk="0" h="5045" w="6974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3496846" y="2691832"/>
                <a:ext cx="149017" cy="107778"/>
              </a:xfrm>
              <a:custGeom>
                <a:rect b="b" l="l" r="r" t="t"/>
                <a:pathLst>
                  <a:path extrusionOk="0" h="5044" w="6974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17"/>
            <p:cNvGrpSpPr/>
            <p:nvPr/>
          </p:nvGrpSpPr>
          <p:grpSpPr>
            <a:xfrm>
              <a:off x="5049918" y="1395027"/>
              <a:ext cx="216474" cy="489740"/>
              <a:chOff x="5777852" y="1066738"/>
              <a:chExt cx="229267" cy="518683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5800068" y="1261134"/>
                <a:ext cx="39394" cy="21864"/>
              </a:xfrm>
              <a:custGeom>
                <a:rect b="b" l="l" r="r" t="t"/>
                <a:pathLst>
                  <a:path extrusionOk="0" h="2432" w="4382">
                    <a:moveTo>
                      <a:pt x="4381" y="0"/>
                    </a:moveTo>
                    <a:lnTo>
                      <a:pt x="4381" y="0"/>
                    </a:lnTo>
                    <a:cubicBezTo>
                      <a:pt x="3959" y="161"/>
                      <a:pt x="3537" y="342"/>
                      <a:pt x="3156" y="583"/>
                    </a:cubicBezTo>
                    <a:lnTo>
                      <a:pt x="450" y="2168"/>
                    </a:lnTo>
                    <a:lnTo>
                      <a:pt x="450" y="2168"/>
                    </a:lnTo>
                    <a:cubicBezTo>
                      <a:pt x="697" y="2045"/>
                      <a:pt x="954" y="1936"/>
                      <a:pt x="1227" y="1849"/>
                    </a:cubicBezTo>
                    <a:lnTo>
                      <a:pt x="4381" y="0"/>
                    </a:lnTo>
                    <a:close/>
                    <a:moveTo>
                      <a:pt x="450" y="2168"/>
                    </a:moveTo>
                    <a:cubicBezTo>
                      <a:pt x="297" y="2245"/>
                      <a:pt x="147" y="2327"/>
                      <a:pt x="1" y="2412"/>
                    </a:cubicBezTo>
                    <a:lnTo>
                      <a:pt x="1" y="2432"/>
                    </a:lnTo>
                    <a:lnTo>
                      <a:pt x="450" y="2168"/>
                    </a:lnTo>
                    <a:close/>
                  </a:path>
                </a:pathLst>
              </a:custGeom>
              <a:solidFill>
                <a:srgbClr val="8E1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5811090" y="1260046"/>
                <a:ext cx="32346" cy="17710"/>
              </a:xfrm>
              <a:custGeom>
                <a:rect b="b" l="l" r="r" t="t"/>
                <a:pathLst>
                  <a:path extrusionOk="0" h="1970" w="3598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57" y="41"/>
                      <a:pt x="3316" y="81"/>
                      <a:pt x="3155" y="141"/>
                    </a:cubicBezTo>
                    <a:lnTo>
                      <a:pt x="1" y="1970"/>
                    </a:lnTo>
                    <a:cubicBezTo>
                      <a:pt x="141" y="1930"/>
                      <a:pt x="282" y="1890"/>
                      <a:pt x="443" y="1849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911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5877756" y="1362127"/>
                <a:ext cx="59442" cy="223294"/>
              </a:xfrm>
              <a:custGeom>
                <a:rect b="b" l="l" r="r" t="t"/>
                <a:pathLst>
                  <a:path extrusionOk="0" h="24838" w="6612">
                    <a:moveTo>
                      <a:pt x="6612" y="0"/>
                    </a:moveTo>
                    <a:lnTo>
                      <a:pt x="3437" y="1849"/>
                    </a:lnTo>
                    <a:lnTo>
                      <a:pt x="1" y="24838"/>
                    </a:lnTo>
                    <a:lnTo>
                      <a:pt x="3155" y="22989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5941896" y="1333401"/>
                <a:ext cx="65222" cy="85819"/>
              </a:xfrm>
              <a:custGeom>
                <a:rect b="b" l="l" r="r" t="t"/>
                <a:pathLst>
                  <a:path extrusionOk="0" h="9546" w="7255">
                    <a:moveTo>
                      <a:pt x="3155" y="0"/>
                    </a:moveTo>
                    <a:lnTo>
                      <a:pt x="0" y="1829"/>
                    </a:lnTo>
                    <a:cubicBezTo>
                      <a:pt x="945" y="3175"/>
                      <a:pt x="1789" y="4602"/>
                      <a:pt x="2532" y="6069"/>
                    </a:cubicBezTo>
                    <a:cubicBezTo>
                      <a:pt x="2854" y="6672"/>
                      <a:pt x="3135" y="7295"/>
                      <a:pt x="3416" y="7938"/>
                    </a:cubicBezTo>
                    <a:cubicBezTo>
                      <a:pt x="3637" y="8440"/>
                      <a:pt x="3858" y="8922"/>
                      <a:pt x="4059" y="9445"/>
                    </a:cubicBezTo>
                    <a:cubicBezTo>
                      <a:pt x="4080" y="9485"/>
                      <a:pt x="4080" y="9505"/>
                      <a:pt x="4100" y="9545"/>
                    </a:cubicBezTo>
                    <a:lnTo>
                      <a:pt x="7255" y="7717"/>
                    </a:lnTo>
                    <a:cubicBezTo>
                      <a:pt x="7255" y="7656"/>
                      <a:pt x="7234" y="7636"/>
                      <a:pt x="7214" y="7616"/>
                    </a:cubicBezTo>
                    <a:cubicBezTo>
                      <a:pt x="7013" y="7114"/>
                      <a:pt x="6812" y="6611"/>
                      <a:pt x="6591" y="6109"/>
                    </a:cubicBezTo>
                    <a:cubicBezTo>
                      <a:pt x="6310" y="5466"/>
                      <a:pt x="6009" y="4843"/>
                      <a:pt x="5687" y="4240"/>
                    </a:cubicBezTo>
                    <a:cubicBezTo>
                      <a:pt x="4944" y="2753"/>
                      <a:pt x="4100" y="1347"/>
                      <a:pt x="3155" y="0"/>
                    </a:cubicBez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5941896" y="1203495"/>
                <a:ext cx="28732" cy="146339"/>
              </a:xfrm>
              <a:custGeom>
                <a:rect b="b" l="l" r="r" t="t"/>
                <a:pathLst>
                  <a:path extrusionOk="0" h="16278" w="3196">
                    <a:moveTo>
                      <a:pt x="3195" y="1"/>
                    </a:moveTo>
                    <a:lnTo>
                      <a:pt x="40" y="1850"/>
                    </a:lnTo>
                    <a:lnTo>
                      <a:pt x="0" y="16278"/>
                    </a:lnTo>
                    <a:lnTo>
                      <a:pt x="3155" y="14429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5777852" y="1083352"/>
                <a:ext cx="200891" cy="502047"/>
              </a:xfrm>
              <a:custGeom>
                <a:rect b="b" l="l" r="r" t="t"/>
                <a:pathLst>
                  <a:path extrusionOk="0" h="55845" w="22346">
                    <a:moveTo>
                      <a:pt x="2170" y="1"/>
                    </a:moveTo>
                    <a:lnTo>
                      <a:pt x="2150" y="5909"/>
                    </a:lnTo>
                    <a:lnTo>
                      <a:pt x="4160" y="7074"/>
                    </a:lnTo>
                    <a:lnTo>
                      <a:pt x="4120" y="21502"/>
                    </a:lnTo>
                    <a:cubicBezTo>
                      <a:pt x="2452" y="21985"/>
                      <a:pt x="1005" y="23030"/>
                      <a:pt x="0" y="24456"/>
                    </a:cubicBezTo>
                    <a:lnTo>
                      <a:pt x="7797" y="28958"/>
                    </a:lnTo>
                    <a:lnTo>
                      <a:pt x="11092" y="55845"/>
                    </a:lnTo>
                    <a:lnTo>
                      <a:pt x="14549" y="32856"/>
                    </a:lnTo>
                    <a:lnTo>
                      <a:pt x="22346" y="37357"/>
                    </a:lnTo>
                    <a:cubicBezTo>
                      <a:pt x="21281" y="34624"/>
                      <a:pt x="19894" y="32032"/>
                      <a:pt x="18246" y="29641"/>
                    </a:cubicBezTo>
                    <a:lnTo>
                      <a:pt x="18286" y="15213"/>
                    </a:lnTo>
                    <a:lnTo>
                      <a:pt x="20316" y="16378"/>
                    </a:lnTo>
                    <a:lnTo>
                      <a:pt x="20336" y="10470"/>
                    </a:lnTo>
                    <a:lnTo>
                      <a:pt x="2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5960318" y="1161041"/>
                <a:ext cx="28741" cy="69565"/>
              </a:xfrm>
              <a:custGeom>
                <a:rect b="b" l="l" r="r" t="t"/>
                <a:pathLst>
                  <a:path extrusionOk="0" h="7738" w="3197">
                    <a:moveTo>
                      <a:pt x="3196" y="1"/>
                    </a:moveTo>
                    <a:lnTo>
                      <a:pt x="21" y="1829"/>
                    </a:lnTo>
                    <a:lnTo>
                      <a:pt x="1" y="7737"/>
                    </a:lnTo>
                    <a:lnTo>
                      <a:pt x="3176" y="5888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5797361" y="1066738"/>
                <a:ext cx="191685" cy="110748"/>
              </a:xfrm>
              <a:custGeom>
                <a:rect b="b" l="l" r="r" t="t"/>
                <a:pathLst>
                  <a:path extrusionOk="0" h="12319" w="21322">
                    <a:moveTo>
                      <a:pt x="3175" y="0"/>
                    </a:moveTo>
                    <a:lnTo>
                      <a:pt x="0" y="1849"/>
                    </a:lnTo>
                    <a:lnTo>
                      <a:pt x="18146" y="12318"/>
                    </a:lnTo>
                    <a:lnTo>
                      <a:pt x="21321" y="10490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7"/>
            <p:cNvGrpSpPr/>
            <p:nvPr/>
          </p:nvGrpSpPr>
          <p:grpSpPr>
            <a:xfrm>
              <a:off x="6815106" y="162750"/>
              <a:ext cx="434094" cy="533939"/>
              <a:chOff x="1679425" y="1837675"/>
              <a:chExt cx="804325" cy="989325"/>
            </a:xfrm>
          </p:grpSpPr>
          <p:sp>
            <p:nvSpPr>
              <p:cNvPr id="944" name="Google Shape;944;p17"/>
              <p:cNvSpPr/>
              <p:nvPr/>
            </p:nvSpPr>
            <p:spPr>
              <a:xfrm>
                <a:off x="1815575" y="2009100"/>
                <a:ext cx="143200" cy="402050"/>
              </a:xfrm>
              <a:custGeom>
                <a:rect b="b" l="l" r="r" t="t"/>
                <a:pathLst>
                  <a:path extrusionOk="0" h="16082" w="5728">
                    <a:moveTo>
                      <a:pt x="3993" y="0"/>
                    </a:moveTo>
                    <a:cubicBezTo>
                      <a:pt x="3875" y="0"/>
                      <a:pt x="3754" y="26"/>
                      <a:pt x="3637" y="76"/>
                    </a:cubicBezTo>
                    <a:cubicBezTo>
                      <a:pt x="20" y="2126"/>
                      <a:pt x="0" y="8837"/>
                      <a:pt x="3597" y="15067"/>
                    </a:cubicBezTo>
                    <a:cubicBezTo>
                      <a:pt x="3798" y="15409"/>
                      <a:pt x="4079" y="15710"/>
                      <a:pt x="4421" y="15931"/>
                    </a:cubicBezTo>
                    <a:cubicBezTo>
                      <a:pt x="4567" y="16028"/>
                      <a:pt x="4743" y="16081"/>
                      <a:pt x="4916" y="16081"/>
                    </a:cubicBezTo>
                    <a:cubicBezTo>
                      <a:pt x="5029" y="16081"/>
                      <a:pt x="5142" y="16059"/>
                      <a:pt x="5245" y="16011"/>
                    </a:cubicBezTo>
                    <a:cubicBezTo>
                      <a:pt x="5707" y="15750"/>
                      <a:pt x="5707" y="14906"/>
                      <a:pt x="5245" y="14122"/>
                    </a:cubicBezTo>
                    <a:cubicBezTo>
                      <a:pt x="2552" y="9460"/>
                      <a:pt x="2572" y="4457"/>
                      <a:pt x="5285" y="2909"/>
                    </a:cubicBezTo>
                    <a:cubicBezTo>
                      <a:pt x="5727" y="2648"/>
                      <a:pt x="5727" y="1804"/>
                      <a:pt x="5285" y="1021"/>
                    </a:cubicBezTo>
                    <a:cubicBezTo>
                      <a:pt x="5084" y="659"/>
                      <a:pt x="4803" y="357"/>
                      <a:pt x="4461" y="156"/>
                    </a:cubicBezTo>
                    <a:cubicBezTo>
                      <a:pt x="4320" y="51"/>
                      <a:pt x="4159" y="0"/>
                      <a:pt x="39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895855" y="1989900"/>
                <a:ext cx="93975" cy="418500"/>
              </a:xfrm>
              <a:custGeom>
                <a:rect b="b" l="l" r="r" t="t"/>
                <a:pathLst>
                  <a:path extrusionOk="0" h="16740" w="3759">
                    <a:moveTo>
                      <a:pt x="1950" y="0"/>
                    </a:moveTo>
                    <a:cubicBezTo>
                      <a:pt x="1930" y="0"/>
                      <a:pt x="1890" y="0"/>
                      <a:pt x="1869" y="20"/>
                    </a:cubicBezTo>
                    <a:cubicBezTo>
                      <a:pt x="1829" y="20"/>
                      <a:pt x="1809" y="40"/>
                      <a:pt x="1789" y="60"/>
                    </a:cubicBezTo>
                    <a:lnTo>
                      <a:pt x="362" y="884"/>
                    </a:lnTo>
                    <a:cubicBezTo>
                      <a:pt x="402" y="864"/>
                      <a:pt x="423" y="844"/>
                      <a:pt x="463" y="844"/>
                    </a:cubicBezTo>
                    <a:cubicBezTo>
                      <a:pt x="483" y="824"/>
                      <a:pt x="523" y="824"/>
                      <a:pt x="543" y="824"/>
                    </a:cubicBezTo>
                    <a:lnTo>
                      <a:pt x="764" y="824"/>
                    </a:lnTo>
                    <a:lnTo>
                      <a:pt x="845" y="844"/>
                    </a:lnTo>
                    <a:cubicBezTo>
                      <a:pt x="885" y="844"/>
                      <a:pt x="925" y="864"/>
                      <a:pt x="965" y="864"/>
                    </a:cubicBezTo>
                    <a:lnTo>
                      <a:pt x="1066" y="904"/>
                    </a:lnTo>
                    <a:lnTo>
                      <a:pt x="1166" y="965"/>
                    </a:lnTo>
                    <a:cubicBezTo>
                      <a:pt x="1246" y="1005"/>
                      <a:pt x="1327" y="1065"/>
                      <a:pt x="1387" y="1125"/>
                    </a:cubicBezTo>
                    <a:cubicBezTo>
                      <a:pt x="1468" y="1186"/>
                      <a:pt x="1528" y="1246"/>
                      <a:pt x="1608" y="1306"/>
                    </a:cubicBezTo>
                    <a:lnTo>
                      <a:pt x="1608" y="1326"/>
                    </a:lnTo>
                    <a:cubicBezTo>
                      <a:pt x="1668" y="1387"/>
                      <a:pt x="1729" y="1447"/>
                      <a:pt x="1789" y="1527"/>
                    </a:cubicBezTo>
                    <a:lnTo>
                      <a:pt x="1829" y="1588"/>
                    </a:lnTo>
                    <a:cubicBezTo>
                      <a:pt x="1890" y="1668"/>
                      <a:pt x="1950" y="1748"/>
                      <a:pt x="1990" y="1829"/>
                    </a:cubicBezTo>
                    <a:cubicBezTo>
                      <a:pt x="2050" y="1929"/>
                      <a:pt x="2090" y="2030"/>
                      <a:pt x="2131" y="2130"/>
                    </a:cubicBezTo>
                    <a:lnTo>
                      <a:pt x="2131" y="2150"/>
                    </a:lnTo>
                    <a:cubicBezTo>
                      <a:pt x="2171" y="2231"/>
                      <a:pt x="2211" y="2331"/>
                      <a:pt x="2231" y="2432"/>
                    </a:cubicBezTo>
                    <a:cubicBezTo>
                      <a:pt x="2251" y="2512"/>
                      <a:pt x="2271" y="2612"/>
                      <a:pt x="2291" y="2713"/>
                    </a:cubicBezTo>
                    <a:cubicBezTo>
                      <a:pt x="2311" y="2793"/>
                      <a:pt x="2311" y="2874"/>
                      <a:pt x="2311" y="2974"/>
                    </a:cubicBezTo>
                    <a:cubicBezTo>
                      <a:pt x="2311" y="3055"/>
                      <a:pt x="2311" y="3135"/>
                      <a:pt x="2291" y="3215"/>
                    </a:cubicBezTo>
                    <a:cubicBezTo>
                      <a:pt x="2271" y="3276"/>
                      <a:pt x="2251" y="3336"/>
                      <a:pt x="2231" y="3416"/>
                    </a:cubicBezTo>
                    <a:cubicBezTo>
                      <a:pt x="2211" y="3456"/>
                      <a:pt x="2171" y="3497"/>
                      <a:pt x="2151" y="3557"/>
                    </a:cubicBezTo>
                    <a:lnTo>
                      <a:pt x="2111" y="3597"/>
                    </a:lnTo>
                    <a:cubicBezTo>
                      <a:pt x="2070" y="3637"/>
                      <a:pt x="2030" y="3677"/>
                      <a:pt x="1970" y="3698"/>
                    </a:cubicBezTo>
                    <a:cubicBezTo>
                      <a:pt x="1869" y="3758"/>
                      <a:pt x="1769" y="3838"/>
                      <a:pt x="1668" y="3899"/>
                    </a:cubicBezTo>
                    <a:lnTo>
                      <a:pt x="1588" y="3959"/>
                    </a:lnTo>
                    <a:cubicBezTo>
                      <a:pt x="1488" y="4039"/>
                      <a:pt x="1407" y="4099"/>
                      <a:pt x="1327" y="4180"/>
                    </a:cubicBezTo>
                    <a:lnTo>
                      <a:pt x="1307" y="4220"/>
                    </a:lnTo>
                    <a:cubicBezTo>
                      <a:pt x="1206" y="4300"/>
                      <a:pt x="1126" y="4401"/>
                      <a:pt x="1046" y="4481"/>
                    </a:cubicBezTo>
                    <a:lnTo>
                      <a:pt x="985" y="4562"/>
                    </a:lnTo>
                    <a:cubicBezTo>
                      <a:pt x="925" y="4642"/>
                      <a:pt x="865" y="4743"/>
                      <a:pt x="804" y="4823"/>
                    </a:cubicBezTo>
                    <a:lnTo>
                      <a:pt x="764" y="4863"/>
                    </a:lnTo>
                    <a:lnTo>
                      <a:pt x="764" y="4883"/>
                    </a:lnTo>
                    <a:cubicBezTo>
                      <a:pt x="684" y="5024"/>
                      <a:pt x="603" y="5165"/>
                      <a:pt x="543" y="5305"/>
                    </a:cubicBezTo>
                    <a:lnTo>
                      <a:pt x="523" y="5345"/>
                    </a:lnTo>
                    <a:cubicBezTo>
                      <a:pt x="523" y="5345"/>
                      <a:pt x="503" y="5365"/>
                      <a:pt x="503" y="5386"/>
                    </a:cubicBezTo>
                    <a:cubicBezTo>
                      <a:pt x="443" y="5506"/>
                      <a:pt x="402" y="5607"/>
                      <a:pt x="342" y="5747"/>
                    </a:cubicBezTo>
                    <a:cubicBezTo>
                      <a:pt x="302" y="5848"/>
                      <a:pt x="282" y="5968"/>
                      <a:pt x="242" y="6069"/>
                    </a:cubicBezTo>
                    <a:lnTo>
                      <a:pt x="242" y="6109"/>
                    </a:lnTo>
                    <a:cubicBezTo>
                      <a:pt x="242" y="6109"/>
                      <a:pt x="222" y="6169"/>
                      <a:pt x="222" y="6209"/>
                    </a:cubicBezTo>
                    <a:lnTo>
                      <a:pt x="161" y="6410"/>
                    </a:lnTo>
                    <a:cubicBezTo>
                      <a:pt x="161" y="6430"/>
                      <a:pt x="161" y="6451"/>
                      <a:pt x="141" y="6471"/>
                    </a:cubicBezTo>
                    <a:lnTo>
                      <a:pt x="121" y="6571"/>
                    </a:lnTo>
                    <a:cubicBezTo>
                      <a:pt x="121" y="6631"/>
                      <a:pt x="101" y="6692"/>
                      <a:pt x="101" y="6752"/>
                    </a:cubicBezTo>
                    <a:lnTo>
                      <a:pt x="81" y="6792"/>
                    </a:lnTo>
                    <a:cubicBezTo>
                      <a:pt x="81" y="6832"/>
                      <a:pt x="61" y="6873"/>
                      <a:pt x="61" y="6933"/>
                    </a:cubicBezTo>
                    <a:cubicBezTo>
                      <a:pt x="61" y="6973"/>
                      <a:pt x="41" y="7033"/>
                      <a:pt x="41" y="7074"/>
                    </a:cubicBezTo>
                    <a:lnTo>
                      <a:pt x="41" y="7134"/>
                    </a:lnTo>
                    <a:cubicBezTo>
                      <a:pt x="41" y="7154"/>
                      <a:pt x="21" y="7234"/>
                      <a:pt x="21" y="7274"/>
                    </a:cubicBezTo>
                    <a:cubicBezTo>
                      <a:pt x="21" y="7335"/>
                      <a:pt x="21" y="7375"/>
                      <a:pt x="1" y="7415"/>
                    </a:cubicBezTo>
                    <a:cubicBezTo>
                      <a:pt x="1" y="7435"/>
                      <a:pt x="1" y="7455"/>
                      <a:pt x="1" y="7455"/>
                    </a:cubicBezTo>
                    <a:cubicBezTo>
                      <a:pt x="1" y="7536"/>
                      <a:pt x="1" y="7596"/>
                      <a:pt x="1" y="7676"/>
                    </a:cubicBezTo>
                    <a:lnTo>
                      <a:pt x="1" y="7777"/>
                    </a:lnTo>
                    <a:lnTo>
                      <a:pt x="1" y="8098"/>
                    </a:lnTo>
                    <a:lnTo>
                      <a:pt x="1" y="8199"/>
                    </a:lnTo>
                    <a:lnTo>
                      <a:pt x="1" y="8440"/>
                    </a:lnTo>
                    <a:lnTo>
                      <a:pt x="1" y="8480"/>
                    </a:lnTo>
                    <a:lnTo>
                      <a:pt x="1" y="8621"/>
                    </a:lnTo>
                    <a:lnTo>
                      <a:pt x="1" y="8761"/>
                    </a:lnTo>
                    <a:lnTo>
                      <a:pt x="1" y="8842"/>
                    </a:lnTo>
                    <a:cubicBezTo>
                      <a:pt x="1" y="8882"/>
                      <a:pt x="1" y="8942"/>
                      <a:pt x="1" y="8983"/>
                    </a:cubicBezTo>
                    <a:lnTo>
                      <a:pt x="1" y="9103"/>
                    </a:lnTo>
                    <a:lnTo>
                      <a:pt x="21" y="9224"/>
                    </a:lnTo>
                    <a:lnTo>
                      <a:pt x="41" y="9364"/>
                    </a:lnTo>
                    <a:lnTo>
                      <a:pt x="41" y="9445"/>
                    </a:lnTo>
                    <a:cubicBezTo>
                      <a:pt x="41" y="9465"/>
                      <a:pt x="61" y="9565"/>
                      <a:pt x="61" y="9626"/>
                    </a:cubicBezTo>
                    <a:cubicBezTo>
                      <a:pt x="61" y="9686"/>
                      <a:pt x="81" y="9706"/>
                      <a:pt x="81" y="9746"/>
                    </a:cubicBezTo>
                    <a:cubicBezTo>
                      <a:pt x="81" y="9766"/>
                      <a:pt x="81" y="9786"/>
                      <a:pt x="81" y="9806"/>
                    </a:cubicBezTo>
                    <a:cubicBezTo>
                      <a:pt x="101" y="9887"/>
                      <a:pt x="101" y="9967"/>
                      <a:pt x="121" y="10048"/>
                    </a:cubicBezTo>
                    <a:lnTo>
                      <a:pt x="121" y="10128"/>
                    </a:lnTo>
                    <a:cubicBezTo>
                      <a:pt x="141" y="10249"/>
                      <a:pt x="181" y="10389"/>
                      <a:pt x="202" y="10510"/>
                    </a:cubicBezTo>
                    <a:cubicBezTo>
                      <a:pt x="202" y="10550"/>
                      <a:pt x="222" y="10590"/>
                      <a:pt x="222" y="10630"/>
                    </a:cubicBezTo>
                    <a:cubicBezTo>
                      <a:pt x="242" y="10711"/>
                      <a:pt x="262" y="10791"/>
                      <a:pt x="282" y="10871"/>
                    </a:cubicBezTo>
                    <a:lnTo>
                      <a:pt x="282" y="10912"/>
                    </a:lnTo>
                    <a:cubicBezTo>
                      <a:pt x="302" y="10972"/>
                      <a:pt x="322" y="11032"/>
                      <a:pt x="342" y="11072"/>
                    </a:cubicBezTo>
                    <a:cubicBezTo>
                      <a:pt x="362" y="11133"/>
                      <a:pt x="362" y="11213"/>
                      <a:pt x="382" y="11273"/>
                    </a:cubicBezTo>
                    <a:cubicBezTo>
                      <a:pt x="402" y="11293"/>
                      <a:pt x="402" y="11314"/>
                      <a:pt x="402" y="11314"/>
                    </a:cubicBezTo>
                    <a:lnTo>
                      <a:pt x="463" y="11555"/>
                    </a:lnTo>
                    <a:cubicBezTo>
                      <a:pt x="483" y="11595"/>
                      <a:pt x="503" y="11655"/>
                      <a:pt x="523" y="11715"/>
                    </a:cubicBezTo>
                    <a:lnTo>
                      <a:pt x="543" y="11756"/>
                    </a:lnTo>
                    <a:cubicBezTo>
                      <a:pt x="563" y="11856"/>
                      <a:pt x="603" y="11936"/>
                      <a:pt x="624" y="12037"/>
                    </a:cubicBezTo>
                    <a:cubicBezTo>
                      <a:pt x="644" y="12077"/>
                      <a:pt x="664" y="12137"/>
                      <a:pt x="684" y="12178"/>
                    </a:cubicBezTo>
                    <a:lnTo>
                      <a:pt x="684" y="12198"/>
                    </a:lnTo>
                    <a:cubicBezTo>
                      <a:pt x="744" y="12358"/>
                      <a:pt x="804" y="12519"/>
                      <a:pt x="865" y="12680"/>
                    </a:cubicBezTo>
                    <a:cubicBezTo>
                      <a:pt x="865" y="12700"/>
                      <a:pt x="865" y="12700"/>
                      <a:pt x="865" y="12700"/>
                    </a:cubicBezTo>
                    <a:cubicBezTo>
                      <a:pt x="865" y="12720"/>
                      <a:pt x="865" y="12740"/>
                      <a:pt x="885" y="12740"/>
                    </a:cubicBezTo>
                    <a:cubicBezTo>
                      <a:pt x="945" y="12921"/>
                      <a:pt x="1025" y="13082"/>
                      <a:pt x="1086" y="13243"/>
                    </a:cubicBezTo>
                    <a:cubicBezTo>
                      <a:pt x="1086" y="13283"/>
                      <a:pt x="1106" y="13303"/>
                      <a:pt x="1126" y="13323"/>
                    </a:cubicBezTo>
                    <a:cubicBezTo>
                      <a:pt x="1126" y="13363"/>
                      <a:pt x="1146" y="13363"/>
                      <a:pt x="1146" y="13383"/>
                    </a:cubicBezTo>
                    <a:cubicBezTo>
                      <a:pt x="1246" y="13624"/>
                      <a:pt x="1367" y="13846"/>
                      <a:pt x="1488" y="14087"/>
                    </a:cubicBezTo>
                    <a:lnTo>
                      <a:pt x="1508" y="14127"/>
                    </a:lnTo>
                    <a:lnTo>
                      <a:pt x="1528" y="14187"/>
                    </a:lnTo>
                    <a:cubicBezTo>
                      <a:pt x="1648" y="14408"/>
                      <a:pt x="1789" y="14649"/>
                      <a:pt x="1910" y="14870"/>
                    </a:cubicBezTo>
                    <a:cubicBezTo>
                      <a:pt x="1970" y="14971"/>
                      <a:pt x="2010" y="15071"/>
                      <a:pt x="2050" y="15152"/>
                    </a:cubicBezTo>
                    <a:lnTo>
                      <a:pt x="2050" y="15172"/>
                    </a:lnTo>
                    <a:cubicBezTo>
                      <a:pt x="2090" y="15272"/>
                      <a:pt x="2131" y="15373"/>
                      <a:pt x="2151" y="15453"/>
                    </a:cubicBezTo>
                    <a:cubicBezTo>
                      <a:pt x="2191" y="15554"/>
                      <a:pt x="2211" y="15634"/>
                      <a:pt x="2211" y="15734"/>
                    </a:cubicBezTo>
                    <a:cubicBezTo>
                      <a:pt x="2231" y="15815"/>
                      <a:pt x="2231" y="15915"/>
                      <a:pt x="2231" y="15996"/>
                    </a:cubicBezTo>
                    <a:cubicBezTo>
                      <a:pt x="2231" y="16076"/>
                      <a:pt x="2231" y="16177"/>
                      <a:pt x="2211" y="16257"/>
                    </a:cubicBezTo>
                    <a:cubicBezTo>
                      <a:pt x="2211" y="16317"/>
                      <a:pt x="2191" y="16398"/>
                      <a:pt x="2151" y="16458"/>
                    </a:cubicBezTo>
                    <a:cubicBezTo>
                      <a:pt x="2131" y="16498"/>
                      <a:pt x="2111" y="16558"/>
                      <a:pt x="2070" y="16599"/>
                    </a:cubicBezTo>
                    <a:cubicBezTo>
                      <a:pt x="2070" y="16619"/>
                      <a:pt x="2050" y="16619"/>
                      <a:pt x="2030" y="16639"/>
                    </a:cubicBezTo>
                    <a:cubicBezTo>
                      <a:pt x="1996" y="16673"/>
                      <a:pt x="1962" y="16707"/>
                      <a:pt x="1928" y="16729"/>
                    </a:cubicBezTo>
                    <a:lnTo>
                      <a:pt x="1928" y="16729"/>
                    </a:lnTo>
                    <a:lnTo>
                      <a:pt x="3316" y="15935"/>
                    </a:lnTo>
                    <a:cubicBezTo>
                      <a:pt x="3377" y="15895"/>
                      <a:pt x="3417" y="15855"/>
                      <a:pt x="3457" y="15815"/>
                    </a:cubicBezTo>
                    <a:lnTo>
                      <a:pt x="3477" y="15775"/>
                    </a:lnTo>
                    <a:lnTo>
                      <a:pt x="3517" y="15734"/>
                    </a:lnTo>
                    <a:cubicBezTo>
                      <a:pt x="3537" y="15694"/>
                      <a:pt x="3557" y="15674"/>
                      <a:pt x="3557" y="15654"/>
                    </a:cubicBezTo>
                    <a:lnTo>
                      <a:pt x="3557" y="15634"/>
                    </a:lnTo>
                    <a:lnTo>
                      <a:pt x="3577" y="15594"/>
                    </a:lnTo>
                    <a:cubicBezTo>
                      <a:pt x="3577" y="15574"/>
                      <a:pt x="3598" y="15554"/>
                      <a:pt x="3598" y="15533"/>
                    </a:cubicBezTo>
                    <a:lnTo>
                      <a:pt x="3618" y="15473"/>
                    </a:lnTo>
                    <a:lnTo>
                      <a:pt x="3618" y="15433"/>
                    </a:lnTo>
                    <a:lnTo>
                      <a:pt x="3618" y="15413"/>
                    </a:lnTo>
                    <a:lnTo>
                      <a:pt x="3618" y="15373"/>
                    </a:lnTo>
                    <a:cubicBezTo>
                      <a:pt x="3618" y="15353"/>
                      <a:pt x="3618" y="15333"/>
                      <a:pt x="3618" y="15312"/>
                    </a:cubicBezTo>
                    <a:lnTo>
                      <a:pt x="3618" y="15252"/>
                    </a:lnTo>
                    <a:lnTo>
                      <a:pt x="3618" y="15192"/>
                    </a:lnTo>
                    <a:lnTo>
                      <a:pt x="3618" y="15152"/>
                    </a:lnTo>
                    <a:lnTo>
                      <a:pt x="3618" y="15091"/>
                    </a:lnTo>
                    <a:lnTo>
                      <a:pt x="3618" y="15031"/>
                    </a:lnTo>
                    <a:lnTo>
                      <a:pt x="3618" y="14971"/>
                    </a:lnTo>
                    <a:cubicBezTo>
                      <a:pt x="3618" y="14971"/>
                      <a:pt x="3618" y="14951"/>
                      <a:pt x="3618" y="14931"/>
                    </a:cubicBezTo>
                    <a:lnTo>
                      <a:pt x="3618" y="14911"/>
                    </a:lnTo>
                    <a:lnTo>
                      <a:pt x="3618" y="14850"/>
                    </a:lnTo>
                    <a:cubicBezTo>
                      <a:pt x="3618" y="14830"/>
                      <a:pt x="3618" y="14810"/>
                      <a:pt x="3618" y="14790"/>
                    </a:cubicBezTo>
                    <a:lnTo>
                      <a:pt x="3598" y="14730"/>
                    </a:lnTo>
                    <a:cubicBezTo>
                      <a:pt x="3598" y="14710"/>
                      <a:pt x="3577" y="14689"/>
                      <a:pt x="3577" y="14669"/>
                    </a:cubicBezTo>
                    <a:lnTo>
                      <a:pt x="3577" y="14649"/>
                    </a:lnTo>
                    <a:lnTo>
                      <a:pt x="3557" y="14589"/>
                    </a:lnTo>
                    <a:cubicBezTo>
                      <a:pt x="3557" y="14569"/>
                      <a:pt x="3537" y="14529"/>
                      <a:pt x="3537" y="14509"/>
                    </a:cubicBezTo>
                    <a:cubicBezTo>
                      <a:pt x="3517" y="14489"/>
                      <a:pt x="3517" y="14448"/>
                      <a:pt x="3497" y="14428"/>
                    </a:cubicBezTo>
                    <a:cubicBezTo>
                      <a:pt x="3477" y="14388"/>
                      <a:pt x="3477" y="14388"/>
                      <a:pt x="3477" y="14368"/>
                    </a:cubicBezTo>
                    <a:lnTo>
                      <a:pt x="3477" y="14348"/>
                    </a:lnTo>
                    <a:lnTo>
                      <a:pt x="3477" y="14328"/>
                    </a:lnTo>
                    <a:cubicBezTo>
                      <a:pt x="3457" y="14267"/>
                      <a:pt x="3437" y="14227"/>
                      <a:pt x="3417" y="14187"/>
                    </a:cubicBezTo>
                    <a:lnTo>
                      <a:pt x="3336" y="14067"/>
                    </a:lnTo>
                    <a:cubicBezTo>
                      <a:pt x="3216" y="13825"/>
                      <a:pt x="3095" y="13604"/>
                      <a:pt x="2975" y="13363"/>
                    </a:cubicBezTo>
                    <a:lnTo>
                      <a:pt x="2914" y="13263"/>
                    </a:lnTo>
                    <a:cubicBezTo>
                      <a:pt x="2794" y="13042"/>
                      <a:pt x="2693" y="12801"/>
                      <a:pt x="2573" y="12580"/>
                    </a:cubicBezTo>
                    <a:lnTo>
                      <a:pt x="2512" y="12439"/>
                    </a:lnTo>
                    <a:cubicBezTo>
                      <a:pt x="2452" y="12278"/>
                      <a:pt x="2372" y="12117"/>
                      <a:pt x="2311" y="11936"/>
                    </a:cubicBezTo>
                    <a:cubicBezTo>
                      <a:pt x="2311" y="11916"/>
                      <a:pt x="2291" y="11896"/>
                      <a:pt x="2291" y="11876"/>
                    </a:cubicBezTo>
                    <a:cubicBezTo>
                      <a:pt x="2231" y="11715"/>
                      <a:pt x="2171" y="11555"/>
                      <a:pt x="2111" y="11394"/>
                    </a:cubicBezTo>
                    <a:lnTo>
                      <a:pt x="2050" y="11213"/>
                    </a:lnTo>
                    <a:cubicBezTo>
                      <a:pt x="2010" y="11133"/>
                      <a:pt x="1990" y="11032"/>
                      <a:pt x="1950" y="10952"/>
                    </a:cubicBezTo>
                    <a:cubicBezTo>
                      <a:pt x="1930" y="10851"/>
                      <a:pt x="1910" y="10811"/>
                      <a:pt x="1890" y="10731"/>
                    </a:cubicBezTo>
                    <a:cubicBezTo>
                      <a:pt x="1869" y="10671"/>
                      <a:pt x="1849" y="10590"/>
                      <a:pt x="1829" y="10510"/>
                    </a:cubicBezTo>
                    <a:cubicBezTo>
                      <a:pt x="1809" y="10429"/>
                      <a:pt x="1769" y="10349"/>
                      <a:pt x="1749" y="10249"/>
                    </a:cubicBezTo>
                    <a:cubicBezTo>
                      <a:pt x="1729" y="10168"/>
                      <a:pt x="1729" y="10148"/>
                      <a:pt x="1709" y="10088"/>
                    </a:cubicBezTo>
                    <a:cubicBezTo>
                      <a:pt x="1689" y="9987"/>
                      <a:pt x="1668" y="9887"/>
                      <a:pt x="1648" y="9806"/>
                    </a:cubicBezTo>
                    <a:cubicBezTo>
                      <a:pt x="1648" y="9766"/>
                      <a:pt x="1628" y="9726"/>
                      <a:pt x="1608" y="9686"/>
                    </a:cubicBezTo>
                    <a:cubicBezTo>
                      <a:pt x="1588" y="9545"/>
                      <a:pt x="1548" y="9405"/>
                      <a:pt x="1528" y="9284"/>
                    </a:cubicBezTo>
                    <a:lnTo>
                      <a:pt x="1508" y="9204"/>
                    </a:lnTo>
                    <a:cubicBezTo>
                      <a:pt x="1488" y="9103"/>
                      <a:pt x="1488" y="9003"/>
                      <a:pt x="1468" y="8902"/>
                    </a:cubicBezTo>
                    <a:cubicBezTo>
                      <a:pt x="1468" y="8842"/>
                      <a:pt x="1447" y="8802"/>
                      <a:pt x="1447" y="8761"/>
                    </a:cubicBezTo>
                    <a:cubicBezTo>
                      <a:pt x="1447" y="8681"/>
                      <a:pt x="1427" y="8601"/>
                      <a:pt x="1407" y="8500"/>
                    </a:cubicBezTo>
                    <a:lnTo>
                      <a:pt x="1387" y="8360"/>
                    </a:lnTo>
                    <a:cubicBezTo>
                      <a:pt x="1387" y="8279"/>
                      <a:pt x="1387" y="8199"/>
                      <a:pt x="1367" y="8139"/>
                    </a:cubicBezTo>
                    <a:cubicBezTo>
                      <a:pt x="1367" y="8058"/>
                      <a:pt x="1367" y="8038"/>
                      <a:pt x="1367" y="7998"/>
                    </a:cubicBezTo>
                    <a:cubicBezTo>
                      <a:pt x="1347" y="7938"/>
                      <a:pt x="1367" y="7837"/>
                      <a:pt x="1347" y="7737"/>
                    </a:cubicBezTo>
                    <a:lnTo>
                      <a:pt x="1347" y="7616"/>
                    </a:lnTo>
                    <a:lnTo>
                      <a:pt x="1347" y="7335"/>
                    </a:lnTo>
                    <a:lnTo>
                      <a:pt x="1347" y="7274"/>
                    </a:lnTo>
                    <a:lnTo>
                      <a:pt x="1347" y="6913"/>
                    </a:lnTo>
                    <a:lnTo>
                      <a:pt x="1347" y="6832"/>
                    </a:lnTo>
                    <a:cubicBezTo>
                      <a:pt x="1347" y="6752"/>
                      <a:pt x="1347" y="6652"/>
                      <a:pt x="1367" y="6571"/>
                    </a:cubicBezTo>
                    <a:lnTo>
                      <a:pt x="1387" y="6430"/>
                    </a:lnTo>
                    <a:lnTo>
                      <a:pt x="1407" y="6230"/>
                    </a:lnTo>
                    <a:cubicBezTo>
                      <a:pt x="1407" y="6189"/>
                      <a:pt x="1407" y="6129"/>
                      <a:pt x="1427" y="6069"/>
                    </a:cubicBezTo>
                    <a:cubicBezTo>
                      <a:pt x="1427" y="6029"/>
                      <a:pt x="1447" y="5968"/>
                      <a:pt x="1447" y="5908"/>
                    </a:cubicBezTo>
                    <a:cubicBezTo>
                      <a:pt x="1468" y="5828"/>
                      <a:pt x="1468" y="5787"/>
                      <a:pt x="1488" y="5727"/>
                    </a:cubicBezTo>
                    <a:cubicBezTo>
                      <a:pt x="1508" y="5687"/>
                      <a:pt x="1508" y="5627"/>
                      <a:pt x="1528" y="5566"/>
                    </a:cubicBezTo>
                    <a:cubicBezTo>
                      <a:pt x="1528" y="5506"/>
                      <a:pt x="1568" y="5426"/>
                      <a:pt x="1568" y="5365"/>
                    </a:cubicBezTo>
                    <a:cubicBezTo>
                      <a:pt x="1588" y="5285"/>
                      <a:pt x="1608" y="5265"/>
                      <a:pt x="1608" y="5225"/>
                    </a:cubicBezTo>
                    <a:cubicBezTo>
                      <a:pt x="1648" y="5104"/>
                      <a:pt x="1689" y="5004"/>
                      <a:pt x="1729" y="4883"/>
                    </a:cubicBezTo>
                    <a:cubicBezTo>
                      <a:pt x="1769" y="4763"/>
                      <a:pt x="1829" y="4642"/>
                      <a:pt x="1869" y="4542"/>
                    </a:cubicBezTo>
                    <a:cubicBezTo>
                      <a:pt x="1890" y="4501"/>
                      <a:pt x="1910" y="4481"/>
                      <a:pt x="1910" y="4461"/>
                    </a:cubicBezTo>
                    <a:cubicBezTo>
                      <a:pt x="1990" y="4300"/>
                      <a:pt x="2070" y="4180"/>
                      <a:pt x="2151" y="4039"/>
                    </a:cubicBezTo>
                    <a:lnTo>
                      <a:pt x="2171" y="3979"/>
                    </a:lnTo>
                    <a:cubicBezTo>
                      <a:pt x="2251" y="3899"/>
                      <a:pt x="2311" y="3798"/>
                      <a:pt x="2372" y="3718"/>
                    </a:cubicBezTo>
                    <a:lnTo>
                      <a:pt x="2432" y="3637"/>
                    </a:lnTo>
                    <a:cubicBezTo>
                      <a:pt x="2512" y="3537"/>
                      <a:pt x="2593" y="3456"/>
                      <a:pt x="2693" y="3376"/>
                    </a:cubicBezTo>
                    <a:lnTo>
                      <a:pt x="2713" y="3336"/>
                    </a:lnTo>
                    <a:cubicBezTo>
                      <a:pt x="2794" y="3255"/>
                      <a:pt x="2874" y="3195"/>
                      <a:pt x="2975" y="3115"/>
                    </a:cubicBezTo>
                    <a:lnTo>
                      <a:pt x="3035" y="3055"/>
                    </a:lnTo>
                    <a:cubicBezTo>
                      <a:pt x="3155" y="2974"/>
                      <a:pt x="3256" y="2914"/>
                      <a:pt x="3356" y="2854"/>
                    </a:cubicBezTo>
                    <a:cubicBezTo>
                      <a:pt x="3417" y="2813"/>
                      <a:pt x="3457" y="2793"/>
                      <a:pt x="3497" y="2733"/>
                    </a:cubicBezTo>
                    <a:cubicBezTo>
                      <a:pt x="3517" y="2733"/>
                      <a:pt x="3517" y="2713"/>
                      <a:pt x="3537" y="2693"/>
                    </a:cubicBezTo>
                    <a:cubicBezTo>
                      <a:pt x="3537" y="2693"/>
                      <a:pt x="3557" y="2673"/>
                      <a:pt x="3557" y="2653"/>
                    </a:cubicBezTo>
                    <a:cubicBezTo>
                      <a:pt x="3577" y="2633"/>
                      <a:pt x="3598" y="2592"/>
                      <a:pt x="3618" y="2572"/>
                    </a:cubicBezTo>
                    <a:lnTo>
                      <a:pt x="3618" y="2552"/>
                    </a:lnTo>
                    <a:cubicBezTo>
                      <a:pt x="3618" y="2552"/>
                      <a:pt x="3618" y="2532"/>
                      <a:pt x="3618" y="2512"/>
                    </a:cubicBezTo>
                    <a:lnTo>
                      <a:pt x="3658" y="2452"/>
                    </a:lnTo>
                    <a:lnTo>
                      <a:pt x="3658" y="2391"/>
                    </a:lnTo>
                    <a:lnTo>
                      <a:pt x="3658" y="2351"/>
                    </a:lnTo>
                    <a:cubicBezTo>
                      <a:pt x="3658" y="2331"/>
                      <a:pt x="3658" y="2311"/>
                      <a:pt x="3658" y="2291"/>
                    </a:cubicBezTo>
                    <a:lnTo>
                      <a:pt x="3658" y="2231"/>
                    </a:lnTo>
                    <a:cubicBezTo>
                      <a:pt x="3658" y="2211"/>
                      <a:pt x="3658" y="2190"/>
                      <a:pt x="3658" y="2170"/>
                    </a:cubicBezTo>
                    <a:cubicBezTo>
                      <a:pt x="3658" y="2150"/>
                      <a:pt x="3658" y="2150"/>
                      <a:pt x="3658" y="2130"/>
                    </a:cubicBezTo>
                    <a:lnTo>
                      <a:pt x="3758" y="2110"/>
                    </a:lnTo>
                    <a:lnTo>
                      <a:pt x="3758" y="2050"/>
                    </a:lnTo>
                    <a:cubicBezTo>
                      <a:pt x="3758" y="2030"/>
                      <a:pt x="3758" y="2010"/>
                      <a:pt x="3758" y="1990"/>
                    </a:cubicBezTo>
                    <a:lnTo>
                      <a:pt x="3758" y="1949"/>
                    </a:lnTo>
                    <a:lnTo>
                      <a:pt x="3758" y="1889"/>
                    </a:lnTo>
                    <a:cubicBezTo>
                      <a:pt x="3758" y="1869"/>
                      <a:pt x="3758" y="1849"/>
                      <a:pt x="3758" y="1849"/>
                    </a:cubicBezTo>
                    <a:lnTo>
                      <a:pt x="3758" y="1829"/>
                    </a:lnTo>
                    <a:lnTo>
                      <a:pt x="3758" y="1768"/>
                    </a:lnTo>
                    <a:cubicBezTo>
                      <a:pt x="3758" y="1748"/>
                      <a:pt x="3738" y="1728"/>
                      <a:pt x="3738" y="1708"/>
                    </a:cubicBezTo>
                    <a:cubicBezTo>
                      <a:pt x="3738" y="1688"/>
                      <a:pt x="3738" y="1648"/>
                      <a:pt x="3718" y="1628"/>
                    </a:cubicBezTo>
                    <a:cubicBezTo>
                      <a:pt x="3718" y="1608"/>
                      <a:pt x="3718" y="1588"/>
                      <a:pt x="3718" y="1568"/>
                    </a:cubicBezTo>
                    <a:lnTo>
                      <a:pt x="3718" y="1547"/>
                    </a:lnTo>
                    <a:cubicBezTo>
                      <a:pt x="3698" y="1527"/>
                      <a:pt x="3698" y="1507"/>
                      <a:pt x="3698" y="1487"/>
                    </a:cubicBezTo>
                    <a:cubicBezTo>
                      <a:pt x="3698" y="1467"/>
                      <a:pt x="3678" y="1447"/>
                      <a:pt x="3658" y="1407"/>
                    </a:cubicBezTo>
                    <a:cubicBezTo>
                      <a:pt x="3658" y="1387"/>
                      <a:pt x="3638" y="1367"/>
                      <a:pt x="3638" y="1326"/>
                    </a:cubicBezTo>
                    <a:lnTo>
                      <a:pt x="3598" y="1266"/>
                    </a:lnTo>
                    <a:lnTo>
                      <a:pt x="3598" y="1246"/>
                    </a:lnTo>
                    <a:lnTo>
                      <a:pt x="3598" y="1226"/>
                    </a:lnTo>
                    <a:cubicBezTo>
                      <a:pt x="3577" y="1186"/>
                      <a:pt x="3557" y="1125"/>
                      <a:pt x="3537" y="1085"/>
                    </a:cubicBezTo>
                    <a:lnTo>
                      <a:pt x="3457" y="965"/>
                    </a:lnTo>
                    <a:cubicBezTo>
                      <a:pt x="3417" y="884"/>
                      <a:pt x="3356" y="804"/>
                      <a:pt x="3296" y="703"/>
                    </a:cubicBezTo>
                    <a:cubicBezTo>
                      <a:pt x="3296" y="683"/>
                      <a:pt x="3276" y="663"/>
                      <a:pt x="3256" y="643"/>
                    </a:cubicBezTo>
                    <a:lnTo>
                      <a:pt x="3196" y="583"/>
                    </a:lnTo>
                    <a:cubicBezTo>
                      <a:pt x="3176" y="543"/>
                      <a:pt x="3135" y="502"/>
                      <a:pt x="3115" y="482"/>
                    </a:cubicBezTo>
                    <a:lnTo>
                      <a:pt x="3095" y="442"/>
                    </a:lnTo>
                    <a:lnTo>
                      <a:pt x="3055" y="402"/>
                    </a:lnTo>
                    <a:lnTo>
                      <a:pt x="2995" y="342"/>
                    </a:lnTo>
                    <a:lnTo>
                      <a:pt x="2934" y="281"/>
                    </a:lnTo>
                    <a:lnTo>
                      <a:pt x="2874" y="241"/>
                    </a:lnTo>
                    <a:lnTo>
                      <a:pt x="2814" y="201"/>
                    </a:lnTo>
                    <a:lnTo>
                      <a:pt x="2774" y="161"/>
                    </a:lnTo>
                    <a:lnTo>
                      <a:pt x="2733" y="141"/>
                    </a:lnTo>
                    <a:lnTo>
                      <a:pt x="2673" y="101"/>
                    </a:lnTo>
                    <a:lnTo>
                      <a:pt x="2633" y="81"/>
                    </a:lnTo>
                    <a:lnTo>
                      <a:pt x="2593" y="60"/>
                    </a:lnTo>
                    <a:lnTo>
                      <a:pt x="2553" y="60"/>
                    </a:lnTo>
                    <a:lnTo>
                      <a:pt x="2512" y="40"/>
                    </a:lnTo>
                    <a:lnTo>
                      <a:pt x="2472" y="20"/>
                    </a:lnTo>
                    <a:lnTo>
                      <a:pt x="2412" y="0"/>
                    </a:lnTo>
                    <a:close/>
                    <a:moveTo>
                      <a:pt x="1928" y="16729"/>
                    </a:moveTo>
                    <a:lnTo>
                      <a:pt x="1910" y="16739"/>
                    </a:lnTo>
                    <a:cubicBezTo>
                      <a:pt x="1916" y="16736"/>
                      <a:pt x="1922" y="16733"/>
                      <a:pt x="1928" y="1672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679425" y="1857525"/>
                <a:ext cx="191925" cy="603850"/>
              </a:xfrm>
              <a:custGeom>
                <a:rect b="b" l="l" r="r" t="t"/>
                <a:pathLst>
                  <a:path extrusionOk="0" h="24154" w="7677">
                    <a:moveTo>
                      <a:pt x="5915" y="0"/>
                    </a:moveTo>
                    <a:cubicBezTo>
                      <a:pt x="5802" y="0"/>
                      <a:pt x="5690" y="23"/>
                      <a:pt x="5587" y="70"/>
                    </a:cubicBezTo>
                    <a:cubicBezTo>
                      <a:pt x="41" y="3245"/>
                      <a:pt x="0" y="13574"/>
                      <a:pt x="5526" y="23119"/>
                    </a:cubicBezTo>
                    <a:cubicBezTo>
                      <a:pt x="5707" y="23481"/>
                      <a:pt x="6009" y="23782"/>
                      <a:pt x="6350" y="24003"/>
                    </a:cubicBezTo>
                    <a:cubicBezTo>
                      <a:pt x="6496" y="24101"/>
                      <a:pt x="6665" y="24154"/>
                      <a:pt x="6832" y="24154"/>
                    </a:cubicBezTo>
                    <a:cubicBezTo>
                      <a:pt x="6942" y="24154"/>
                      <a:pt x="7051" y="24131"/>
                      <a:pt x="7154" y="24084"/>
                    </a:cubicBezTo>
                    <a:cubicBezTo>
                      <a:pt x="7616" y="23823"/>
                      <a:pt x="7616" y="22979"/>
                      <a:pt x="7154" y="22195"/>
                    </a:cubicBezTo>
                    <a:cubicBezTo>
                      <a:pt x="2552" y="14197"/>
                      <a:pt x="2573" y="5556"/>
                      <a:pt x="7214" y="2924"/>
                    </a:cubicBezTo>
                    <a:cubicBezTo>
                      <a:pt x="7677" y="2663"/>
                      <a:pt x="7677" y="1799"/>
                      <a:pt x="7235" y="1015"/>
                    </a:cubicBezTo>
                    <a:cubicBezTo>
                      <a:pt x="7034" y="673"/>
                      <a:pt x="6752" y="372"/>
                      <a:pt x="6411" y="151"/>
                    </a:cubicBezTo>
                    <a:cubicBezTo>
                      <a:pt x="6265" y="53"/>
                      <a:pt x="6089" y="0"/>
                      <a:pt x="59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71280" y="1837675"/>
                <a:ext cx="131125" cy="620950"/>
              </a:xfrm>
              <a:custGeom>
                <a:rect b="b" l="l" r="r" t="t"/>
                <a:pathLst>
                  <a:path extrusionOk="0" h="24838" w="5245">
                    <a:moveTo>
                      <a:pt x="3456" y="0"/>
                    </a:moveTo>
                    <a:cubicBezTo>
                      <a:pt x="3416" y="20"/>
                      <a:pt x="3396" y="20"/>
                      <a:pt x="3376" y="20"/>
                    </a:cubicBezTo>
                    <a:cubicBezTo>
                      <a:pt x="3336" y="41"/>
                      <a:pt x="3316" y="61"/>
                      <a:pt x="3276" y="61"/>
                    </a:cubicBezTo>
                    <a:lnTo>
                      <a:pt x="1869" y="885"/>
                    </a:lnTo>
                    <a:cubicBezTo>
                      <a:pt x="1889" y="885"/>
                      <a:pt x="1929" y="864"/>
                      <a:pt x="1949" y="844"/>
                    </a:cubicBezTo>
                    <a:lnTo>
                      <a:pt x="2050" y="824"/>
                    </a:lnTo>
                    <a:lnTo>
                      <a:pt x="2251" y="824"/>
                    </a:lnTo>
                    <a:lnTo>
                      <a:pt x="2351" y="844"/>
                    </a:lnTo>
                    <a:lnTo>
                      <a:pt x="2452" y="885"/>
                    </a:lnTo>
                    <a:lnTo>
                      <a:pt x="2552" y="925"/>
                    </a:lnTo>
                    <a:lnTo>
                      <a:pt x="2653" y="965"/>
                    </a:lnTo>
                    <a:cubicBezTo>
                      <a:pt x="2733" y="1025"/>
                      <a:pt x="2813" y="1065"/>
                      <a:pt x="2874" y="1126"/>
                    </a:cubicBezTo>
                    <a:cubicBezTo>
                      <a:pt x="2954" y="1186"/>
                      <a:pt x="3014" y="1246"/>
                      <a:pt x="3075" y="1327"/>
                    </a:cubicBezTo>
                    <a:cubicBezTo>
                      <a:pt x="3135" y="1387"/>
                      <a:pt x="3195" y="1467"/>
                      <a:pt x="3255" y="1528"/>
                    </a:cubicBezTo>
                    <a:cubicBezTo>
                      <a:pt x="3255" y="1548"/>
                      <a:pt x="3276" y="1568"/>
                      <a:pt x="3296" y="1588"/>
                    </a:cubicBezTo>
                    <a:cubicBezTo>
                      <a:pt x="3356" y="1668"/>
                      <a:pt x="3416" y="1749"/>
                      <a:pt x="3456" y="1849"/>
                    </a:cubicBezTo>
                    <a:cubicBezTo>
                      <a:pt x="3517" y="1929"/>
                      <a:pt x="3557" y="2030"/>
                      <a:pt x="3597" y="2130"/>
                    </a:cubicBezTo>
                    <a:lnTo>
                      <a:pt x="3597" y="2151"/>
                    </a:lnTo>
                    <a:cubicBezTo>
                      <a:pt x="3637" y="2231"/>
                      <a:pt x="3677" y="2331"/>
                      <a:pt x="3698" y="2432"/>
                    </a:cubicBezTo>
                    <a:cubicBezTo>
                      <a:pt x="3738" y="2512"/>
                      <a:pt x="3758" y="2613"/>
                      <a:pt x="3758" y="2713"/>
                    </a:cubicBezTo>
                    <a:cubicBezTo>
                      <a:pt x="3778" y="2794"/>
                      <a:pt x="3778" y="2874"/>
                      <a:pt x="3778" y="2954"/>
                    </a:cubicBezTo>
                    <a:cubicBezTo>
                      <a:pt x="3778" y="3035"/>
                      <a:pt x="3778" y="3115"/>
                      <a:pt x="3758" y="3195"/>
                    </a:cubicBezTo>
                    <a:cubicBezTo>
                      <a:pt x="3758" y="3276"/>
                      <a:pt x="3738" y="3336"/>
                      <a:pt x="3698" y="3396"/>
                    </a:cubicBezTo>
                    <a:cubicBezTo>
                      <a:pt x="3677" y="3457"/>
                      <a:pt x="3657" y="3497"/>
                      <a:pt x="3617" y="3537"/>
                    </a:cubicBezTo>
                    <a:lnTo>
                      <a:pt x="3577" y="3577"/>
                    </a:lnTo>
                    <a:cubicBezTo>
                      <a:pt x="3537" y="3617"/>
                      <a:pt x="3497" y="3658"/>
                      <a:pt x="3436" y="3698"/>
                    </a:cubicBezTo>
                    <a:cubicBezTo>
                      <a:pt x="3316" y="3778"/>
                      <a:pt x="3195" y="3859"/>
                      <a:pt x="3075" y="3939"/>
                    </a:cubicBezTo>
                    <a:lnTo>
                      <a:pt x="2954" y="3999"/>
                    </a:lnTo>
                    <a:cubicBezTo>
                      <a:pt x="2874" y="4080"/>
                      <a:pt x="2773" y="4140"/>
                      <a:pt x="2693" y="4220"/>
                    </a:cubicBezTo>
                    <a:lnTo>
                      <a:pt x="2592" y="4281"/>
                    </a:lnTo>
                    <a:cubicBezTo>
                      <a:pt x="2492" y="4381"/>
                      <a:pt x="2371" y="4482"/>
                      <a:pt x="2271" y="4582"/>
                    </a:cubicBezTo>
                    <a:lnTo>
                      <a:pt x="2231" y="4642"/>
                    </a:lnTo>
                    <a:cubicBezTo>
                      <a:pt x="2130" y="4723"/>
                      <a:pt x="2050" y="4823"/>
                      <a:pt x="1969" y="4904"/>
                    </a:cubicBezTo>
                    <a:lnTo>
                      <a:pt x="1889" y="5004"/>
                    </a:lnTo>
                    <a:cubicBezTo>
                      <a:pt x="1809" y="5104"/>
                      <a:pt x="1728" y="5205"/>
                      <a:pt x="1648" y="5285"/>
                    </a:cubicBezTo>
                    <a:lnTo>
                      <a:pt x="1608" y="5366"/>
                    </a:lnTo>
                    <a:cubicBezTo>
                      <a:pt x="1527" y="5486"/>
                      <a:pt x="1447" y="5587"/>
                      <a:pt x="1366" y="5707"/>
                    </a:cubicBezTo>
                    <a:lnTo>
                      <a:pt x="1346" y="5748"/>
                    </a:lnTo>
                    <a:cubicBezTo>
                      <a:pt x="1326" y="5788"/>
                      <a:pt x="1286" y="5848"/>
                      <a:pt x="1266" y="5888"/>
                    </a:cubicBezTo>
                    <a:cubicBezTo>
                      <a:pt x="1206" y="5989"/>
                      <a:pt x="1145" y="6069"/>
                      <a:pt x="1105" y="6170"/>
                    </a:cubicBezTo>
                    <a:cubicBezTo>
                      <a:pt x="1045" y="6250"/>
                      <a:pt x="1045" y="6290"/>
                      <a:pt x="1005" y="6350"/>
                    </a:cubicBezTo>
                    <a:cubicBezTo>
                      <a:pt x="985" y="6411"/>
                      <a:pt x="944" y="6451"/>
                      <a:pt x="924" y="6511"/>
                    </a:cubicBezTo>
                    <a:cubicBezTo>
                      <a:pt x="904" y="6571"/>
                      <a:pt x="904" y="6551"/>
                      <a:pt x="884" y="6591"/>
                    </a:cubicBezTo>
                    <a:cubicBezTo>
                      <a:pt x="804" y="6772"/>
                      <a:pt x="723" y="6973"/>
                      <a:pt x="643" y="7174"/>
                    </a:cubicBezTo>
                    <a:lnTo>
                      <a:pt x="643" y="7194"/>
                    </a:lnTo>
                    <a:cubicBezTo>
                      <a:pt x="563" y="7375"/>
                      <a:pt x="502" y="7576"/>
                      <a:pt x="442" y="7777"/>
                    </a:cubicBezTo>
                    <a:lnTo>
                      <a:pt x="422" y="7817"/>
                    </a:lnTo>
                    <a:cubicBezTo>
                      <a:pt x="422" y="7878"/>
                      <a:pt x="402" y="7938"/>
                      <a:pt x="382" y="7998"/>
                    </a:cubicBezTo>
                    <a:cubicBezTo>
                      <a:pt x="362" y="8119"/>
                      <a:pt x="322" y="8239"/>
                      <a:pt x="281" y="8360"/>
                    </a:cubicBezTo>
                    <a:cubicBezTo>
                      <a:pt x="281" y="8380"/>
                      <a:pt x="281" y="8420"/>
                      <a:pt x="281" y="8440"/>
                    </a:cubicBezTo>
                    <a:cubicBezTo>
                      <a:pt x="261" y="8501"/>
                      <a:pt x="241" y="8581"/>
                      <a:pt x="221" y="8641"/>
                    </a:cubicBezTo>
                    <a:cubicBezTo>
                      <a:pt x="221" y="8722"/>
                      <a:pt x="181" y="8842"/>
                      <a:pt x="181" y="8943"/>
                    </a:cubicBezTo>
                    <a:cubicBezTo>
                      <a:pt x="181" y="8963"/>
                      <a:pt x="161" y="8983"/>
                      <a:pt x="161" y="9023"/>
                    </a:cubicBezTo>
                    <a:cubicBezTo>
                      <a:pt x="141" y="9083"/>
                      <a:pt x="141" y="9164"/>
                      <a:pt x="121" y="9244"/>
                    </a:cubicBezTo>
                    <a:cubicBezTo>
                      <a:pt x="101" y="9324"/>
                      <a:pt x="101" y="9425"/>
                      <a:pt x="80" y="9505"/>
                    </a:cubicBezTo>
                    <a:cubicBezTo>
                      <a:pt x="80" y="9545"/>
                      <a:pt x="80" y="9566"/>
                      <a:pt x="80" y="9586"/>
                    </a:cubicBezTo>
                    <a:cubicBezTo>
                      <a:pt x="80" y="9686"/>
                      <a:pt x="60" y="9766"/>
                      <a:pt x="60" y="9867"/>
                    </a:cubicBezTo>
                    <a:cubicBezTo>
                      <a:pt x="40" y="9947"/>
                      <a:pt x="40" y="10028"/>
                      <a:pt x="20" y="10108"/>
                    </a:cubicBezTo>
                    <a:lnTo>
                      <a:pt x="20" y="10168"/>
                    </a:lnTo>
                    <a:cubicBezTo>
                      <a:pt x="20" y="10289"/>
                      <a:pt x="20" y="10430"/>
                      <a:pt x="0" y="10550"/>
                    </a:cubicBezTo>
                    <a:lnTo>
                      <a:pt x="0" y="10711"/>
                    </a:lnTo>
                    <a:cubicBezTo>
                      <a:pt x="0" y="10711"/>
                      <a:pt x="0" y="10731"/>
                      <a:pt x="0" y="10731"/>
                    </a:cubicBezTo>
                    <a:cubicBezTo>
                      <a:pt x="0" y="10912"/>
                      <a:pt x="0" y="11113"/>
                      <a:pt x="0" y="11294"/>
                    </a:cubicBezTo>
                    <a:lnTo>
                      <a:pt x="0" y="11434"/>
                    </a:lnTo>
                    <a:lnTo>
                      <a:pt x="0" y="11856"/>
                    </a:lnTo>
                    <a:lnTo>
                      <a:pt x="0" y="11937"/>
                    </a:lnTo>
                    <a:lnTo>
                      <a:pt x="0" y="12158"/>
                    </a:lnTo>
                    <a:lnTo>
                      <a:pt x="0" y="12439"/>
                    </a:lnTo>
                    <a:lnTo>
                      <a:pt x="0" y="12560"/>
                    </a:lnTo>
                    <a:cubicBezTo>
                      <a:pt x="0" y="12620"/>
                      <a:pt x="0" y="12741"/>
                      <a:pt x="20" y="12821"/>
                    </a:cubicBezTo>
                    <a:cubicBezTo>
                      <a:pt x="40" y="12901"/>
                      <a:pt x="20" y="12962"/>
                      <a:pt x="40" y="13022"/>
                    </a:cubicBezTo>
                    <a:cubicBezTo>
                      <a:pt x="40" y="13082"/>
                      <a:pt x="40" y="13163"/>
                      <a:pt x="60" y="13223"/>
                    </a:cubicBezTo>
                    <a:cubicBezTo>
                      <a:pt x="60" y="13303"/>
                      <a:pt x="80" y="13384"/>
                      <a:pt x="80" y="13484"/>
                    </a:cubicBezTo>
                    <a:cubicBezTo>
                      <a:pt x="101" y="13564"/>
                      <a:pt x="80" y="13564"/>
                      <a:pt x="101" y="13625"/>
                    </a:cubicBezTo>
                    <a:cubicBezTo>
                      <a:pt x="101" y="13705"/>
                      <a:pt x="121" y="13806"/>
                      <a:pt x="141" y="13906"/>
                    </a:cubicBezTo>
                    <a:cubicBezTo>
                      <a:pt x="141" y="14007"/>
                      <a:pt x="161" y="14067"/>
                      <a:pt x="161" y="14147"/>
                    </a:cubicBezTo>
                    <a:cubicBezTo>
                      <a:pt x="161" y="14167"/>
                      <a:pt x="161" y="14187"/>
                      <a:pt x="181" y="14228"/>
                    </a:cubicBezTo>
                    <a:cubicBezTo>
                      <a:pt x="201" y="14368"/>
                      <a:pt x="221" y="14509"/>
                      <a:pt x="261" y="14650"/>
                    </a:cubicBezTo>
                    <a:cubicBezTo>
                      <a:pt x="261" y="14690"/>
                      <a:pt x="281" y="14750"/>
                      <a:pt x="281" y="14810"/>
                    </a:cubicBezTo>
                    <a:lnTo>
                      <a:pt x="281" y="14830"/>
                    </a:lnTo>
                    <a:cubicBezTo>
                      <a:pt x="322" y="15051"/>
                      <a:pt x="362" y="15252"/>
                      <a:pt x="422" y="15473"/>
                    </a:cubicBezTo>
                    <a:lnTo>
                      <a:pt x="422" y="15494"/>
                    </a:lnTo>
                    <a:cubicBezTo>
                      <a:pt x="422" y="15554"/>
                      <a:pt x="442" y="15614"/>
                      <a:pt x="462" y="15674"/>
                    </a:cubicBezTo>
                    <a:cubicBezTo>
                      <a:pt x="502" y="15835"/>
                      <a:pt x="523" y="15976"/>
                      <a:pt x="563" y="16137"/>
                    </a:cubicBezTo>
                    <a:cubicBezTo>
                      <a:pt x="583" y="16157"/>
                      <a:pt x="583" y="16177"/>
                      <a:pt x="563" y="16197"/>
                    </a:cubicBezTo>
                    <a:cubicBezTo>
                      <a:pt x="603" y="16297"/>
                      <a:pt x="623" y="16378"/>
                      <a:pt x="643" y="16478"/>
                    </a:cubicBezTo>
                    <a:cubicBezTo>
                      <a:pt x="683" y="16579"/>
                      <a:pt x="703" y="16719"/>
                      <a:pt x="744" y="16840"/>
                    </a:cubicBezTo>
                    <a:cubicBezTo>
                      <a:pt x="744" y="16860"/>
                      <a:pt x="764" y="16880"/>
                      <a:pt x="764" y="16900"/>
                    </a:cubicBezTo>
                    <a:cubicBezTo>
                      <a:pt x="804" y="17041"/>
                      <a:pt x="844" y="17161"/>
                      <a:pt x="884" y="17302"/>
                    </a:cubicBezTo>
                    <a:cubicBezTo>
                      <a:pt x="924" y="17443"/>
                      <a:pt x="944" y="17483"/>
                      <a:pt x="965" y="17583"/>
                    </a:cubicBezTo>
                    <a:cubicBezTo>
                      <a:pt x="985" y="17603"/>
                      <a:pt x="985" y="17624"/>
                      <a:pt x="985" y="17644"/>
                    </a:cubicBezTo>
                    <a:cubicBezTo>
                      <a:pt x="1045" y="17825"/>
                      <a:pt x="1105" y="17985"/>
                      <a:pt x="1166" y="18146"/>
                    </a:cubicBezTo>
                    <a:cubicBezTo>
                      <a:pt x="1186" y="18247"/>
                      <a:pt x="1206" y="18327"/>
                      <a:pt x="1246" y="18407"/>
                    </a:cubicBezTo>
                    <a:cubicBezTo>
                      <a:pt x="1246" y="18407"/>
                      <a:pt x="1246" y="18427"/>
                      <a:pt x="1246" y="18447"/>
                    </a:cubicBezTo>
                    <a:cubicBezTo>
                      <a:pt x="1346" y="18709"/>
                      <a:pt x="1447" y="18990"/>
                      <a:pt x="1567" y="19271"/>
                    </a:cubicBezTo>
                    <a:lnTo>
                      <a:pt x="1567" y="19291"/>
                    </a:lnTo>
                    <a:cubicBezTo>
                      <a:pt x="1567" y="19312"/>
                      <a:pt x="1588" y="19352"/>
                      <a:pt x="1608" y="19392"/>
                    </a:cubicBezTo>
                    <a:cubicBezTo>
                      <a:pt x="1728" y="19673"/>
                      <a:pt x="1829" y="19955"/>
                      <a:pt x="1949" y="20216"/>
                    </a:cubicBezTo>
                    <a:cubicBezTo>
                      <a:pt x="1969" y="20276"/>
                      <a:pt x="1989" y="20316"/>
                      <a:pt x="2010" y="20356"/>
                    </a:cubicBezTo>
                    <a:cubicBezTo>
                      <a:pt x="2030" y="20397"/>
                      <a:pt x="2090" y="20497"/>
                      <a:pt x="2110" y="20578"/>
                    </a:cubicBezTo>
                    <a:cubicBezTo>
                      <a:pt x="2150" y="20638"/>
                      <a:pt x="2210" y="20778"/>
                      <a:pt x="2251" y="20879"/>
                    </a:cubicBezTo>
                    <a:cubicBezTo>
                      <a:pt x="2311" y="21020"/>
                      <a:pt x="2391" y="21160"/>
                      <a:pt x="2452" y="21301"/>
                    </a:cubicBezTo>
                    <a:cubicBezTo>
                      <a:pt x="2512" y="21401"/>
                      <a:pt x="2552" y="21502"/>
                      <a:pt x="2612" y="21602"/>
                    </a:cubicBezTo>
                    <a:cubicBezTo>
                      <a:pt x="2632" y="21643"/>
                      <a:pt x="2632" y="21663"/>
                      <a:pt x="2653" y="21703"/>
                    </a:cubicBezTo>
                    <a:cubicBezTo>
                      <a:pt x="2713" y="21823"/>
                      <a:pt x="2793" y="21944"/>
                      <a:pt x="2854" y="22065"/>
                    </a:cubicBezTo>
                    <a:lnTo>
                      <a:pt x="2974" y="22306"/>
                    </a:lnTo>
                    <a:cubicBezTo>
                      <a:pt x="3095" y="22527"/>
                      <a:pt x="3235" y="22768"/>
                      <a:pt x="3356" y="22989"/>
                    </a:cubicBezTo>
                    <a:cubicBezTo>
                      <a:pt x="3416" y="23089"/>
                      <a:pt x="3456" y="23190"/>
                      <a:pt x="3517" y="23290"/>
                    </a:cubicBezTo>
                    <a:lnTo>
                      <a:pt x="3517" y="23310"/>
                    </a:lnTo>
                    <a:cubicBezTo>
                      <a:pt x="3557" y="23391"/>
                      <a:pt x="3577" y="23491"/>
                      <a:pt x="3617" y="23592"/>
                    </a:cubicBezTo>
                    <a:cubicBezTo>
                      <a:pt x="3637" y="23672"/>
                      <a:pt x="3657" y="23773"/>
                      <a:pt x="3677" y="23873"/>
                    </a:cubicBezTo>
                    <a:cubicBezTo>
                      <a:pt x="3677" y="23953"/>
                      <a:pt x="3698" y="24034"/>
                      <a:pt x="3698" y="24114"/>
                    </a:cubicBezTo>
                    <a:cubicBezTo>
                      <a:pt x="3698" y="24195"/>
                      <a:pt x="3677" y="24275"/>
                      <a:pt x="3657" y="24355"/>
                    </a:cubicBezTo>
                    <a:cubicBezTo>
                      <a:pt x="3657" y="24416"/>
                      <a:pt x="3637" y="24496"/>
                      <a:pt x="3597" y="24556"/>
                    </a:cubicBezTo>
                    <a:cubicBezTo>
                      <a:pt x="3577" y="24597"/>
                      <a:pt x="3557" y="24657"/>
                      <a:pt x="3517" y="24697"/>
                    </a:cubicBezTo>
                    <a:lnTo>
                      <a:pt x="3476" y="24737"/>
                    </a:lnTo>
                    <a:cubicBezTo>
                      <a:pt x="3463" y="24764"/>
                      <a:pt x="3433" y="24790"/>
                      <a:pt x="3402" y="24811"/>
                    </a:cubicBezTo>
                    <a:lnTo>
                      <a:pt x="3402" y="24811"/>
                    </a:lnTo>
                    <a:lnTo>
                      <a:pt x="4763" y="24014"/>
                    </a:lnTo>
                    <a:cubicBezTo>
                      <a:pt x="4823" y="23994"/>
                      <a:pt x="4863" y="23953"/>
                      <a:pt x="4903" y="23913"/>
                    </a:cubicBezTo>
                    <a:cubicBezTo>
                      <a:pt x="4903" y="23893"/>
                      <a:pt x="4923" y="23893"/>
                      <a:pt x="4923" y="23873"/>
                    </a:cubicBezTo>
                    <a:cubicBezTo>
                      <a:pt x="4943" y="23853"/>
                      <a:pt x="4963" y="23833"/>
                      <a:pt x="4963" y="23833"/>
                    </a:cubicBezTo>
                    <a:cubicBezTo>
                      <a:pt x="4984" y="23793"/>
                      <a:pt x="5004" y="23773"/>
                      <a:pt x="5024" y="23753"/>
                    </a:cubicBezTo>
                    <a:lnTo>
                      <a:pt x="5024" y="23732"/>
                    </a:lnTo>
                    <a:cubicBezTo>
                      <a:pt x="5024" y="23712"/>
                      <a:pt x="5024" y="23712"/>
                      <a:pt x="5024" y="23692"/>
                    </a:cubicBezTo>
                    <a:cubicBezTo>
                      <a:pt x="5044" y="23672"/>
                      <a:pt x="5044" y="23652"/>
                      <a:pt x="5044" y="23632"/>
                    </a:cubicBezTo>
                    <a:cubicBezTo>
                      <a:pt x="5064" y="23612"/>
                      <a:pt x="5064" y="23592"/>
                      <a:pt x="5064" y="23572"/>
                    </a:cubicBezTo>
                    <a:cubicBezTo>
                      <a:pt x="5064" y="23552"/>
                      <a:pt x="5064" y="23531"/>
                      <a:pt x="5064" y="23531"/>
                    </a:cubicBezTo>
                    <a:lnTo>
                      <a:pt x="5064" y="23511"/>
                    </a:lnTo>
                    <a:lnTo>
                      <a:pt x="5064" y="23451"/>
                    </a:lnTo>
                    <a:lnTo>
                      <a:pt x="5064" y="23411"/>
                    </a:lnTo>
                    <a:lnTo>
                      <a:pt x="5064" y="23351"/>
                    </a:lnTo>
                    <a:lnTo>
                      <a:pt x="5064" y="23290"/>
                    </a:lnTo>
                    <a:cubicBezTo>
                      <a:pt x="5064" y="23270"/>
                      <a:pt x="5064" y="23250"/>
                      <a:pt x="5064" y="23230"/>
                    </a:cubicBezTo>
                    <a:cubicBezTo>
                      <a:pt x="5064" y="23210"/>
                      <a:pt x="5064" y="23210"/>
                      <a:pt x="5064" y="23190"/>
                    </a:cubicBezTo>
                    <a:cubicBezTo>
                      <a:pt x="5064" y="23170"/>
                      <a:pt x="5064" y="23150"/>
                      <a:pt x="5064" y="23130"/>
                    </a:cubicBezTo>
                    <a:cubicBezTo>
                      <a:pt x="5064" y="23109"/>
                      <a:pt x="5064" y="23089"/>
                      <a:pt x="5064" y="23069"/>
                    </a:cubicBezTo>
                    <a:lnTo>
                      <a:pt x="5064" y="23029"/>
                    </a:lnTo>
                    <a:cubicBezTo>
                      <a:pt x="5064" y="23009"/>
                      <a:pt x="5064" y="22989"/>
                      <a:pt x="5064" y="22969"/>
                    </a:cubicBezTo>
                    <a:cubicBezTo>
                      <a:pt x="5064" y="22949"/>
                      <a:pt x="5044" y="22929"/>
                      <a:pt x="5044" y="22909"/>
                    </a:cubicBezTo>
                    <a:lnTo>
                      <a:pt x="5024" y="22828"/>
                    </a:lnTo>
                    <a:cubicBezTo>
                      <a:pt x="5024" y="22808"/>
                      <a:pt x="5024" y="22788"/>
                      <a:pt x="5004" y="22768"/>
                    </a:cubicBezTo>
                    <a:cubicBezTo>
                      <a:pt x="5004" y="22748"/>
                      <a:pt x="5004" y="22728"/>
                      <a:pt x="5004" y="22708"/>
                    </a:cubicBezTo>
                    <a:cubicBezTo>
                      <a:pt x="4984" y="22688"/>
                      <a:pt x="4984" y="22667"/>
                      <a:pt x="4963" y="22627"/>
                    </a:cubicBezTo>
                    <a:cubicBezTo>
                      <a:pt x="4963" y="22607"/>
                      <a:pt x="4943" y="22567"/>
                      <a:pt x="4943" y="22547"/>
                    </a:cubicBezTo>
                    <a:lnTo>
                      <a:pt x="4903" y="22487"/>
                    </a:lnTo>
                    <a:lnTo>
                      <a:pt x="4903" y="22466"/>
                    </a:lnTo>
                    <a:lnTo>
                      <a:pt x="4903" y="22446"/>
                    </a:lnTo>
                    <a:cubicBezTo>
                      <a:pt x="4883" y="22406"/>
                      <a:pt x="4863" y="22346"/>
                      <a:pt x="4843" y="22306"/>
                    </a:cubicBezTo>
                    <a:cubicBezTo>
                      <a:pt x="4823" y="22266"/>
                      <a:pt x="4783" y="22225"/>
                      <a:pt x="4763" y="22185"/>
                    </a:cubicBezTo>
                    <a:cubicBezTo>
                      <a:pt x="4642" y="21944"/>
                      <a:pt x="4501" y="21723"/>
                      <a:pt x="4381" y="21482"/>
                    </a:cubicBezTo>
                    <a:lnTo>
                      <a:pt x="4260" y="21261"/>
                    </a:lnTo>
                    <a:lnTo>
                      <a:pt x="3999" y="20778"/>
                    </a:lnTo>
                    <a:lnTo>
                      <a:pt x="3858" y="20477"/>
                    </a:lnTo>
                    <a:lnTo>
                      <a:pt x="3657" y="20055"/>
                    </a:lnTo>
                    <a:cubicBezTo>
                      <a:pt x="3597" y="19955"/>
                      <a:pt x="3557" y="19854"/>
                      <a:pt x="3517" y="19754"/>
                    </a:cubicBezTo>
                    <a:cubicBezTo>
                      <a:pt x="3456" y="19653"/>
                      <a:pt x="3416" y="19533"/>
                      <a:pt x="3356" y="19412"/>
                    </a:cubicBezTo>
                    <a:cubicBezTo>
                      <a:pt x="3235" y="19131"/>
                      <a:pt x="3115" y="18849"/>
                      <a:pt x="3014" y="18588"/>
                    </a:cubicBezTo>
                    <a:cubicBezTo>
                      <a:pt x="2994" y="18528"/>
                      <a:pt x="2974" y="18488"/>
                      <a:pt x="2954" y="18447"/>
                    </a:cubicBezTo>
                    <a:cubicBezTo>
                      <a:pt x="2854" y="18166"/>
                      <a:pt x="2733" y="17905"/>
                      <a:pt x="2653" y="17624"/>
                    </a:cubicBezTo>
                    <a:cubicBezTo>
                      <a:pt x="2612" y="17523"/>
                      <a:pt x="2572" y="17443"/>
                      <a:pt x="2552" y="17342"/>
                    </a:cubicBezTo>
                    <a:cubicBezTo>
                      <a:pt x="2492" y="17182"/>
                      <a:pt x="2432" y="17021"/>
                      <a:pt x="2391" y="16840"/>
                    </a:cubicBezTo>
                    <a:cubicBezTo>
                      <a:pt x="2351" y="16719"/>
                      <a:pt x="2311" y="16599"/>
                      <a:pt x="2271" y="16478"/>
                    </a:cubicBezTo>
                    <a:cubicBezTo>
                      <a:pt x="2231" y="16378"/>
                      <a:pt x="2190" y="16237"/>
                      <a:pt x="2150" y="16096"/>
                    </a:cubicBezTo>
                    <a:cubicBezTo>
                      <a:pt x="2110" y="15956"/>
                      <a:pt x="2070" y="15815"/>
                      <a:pt x="2030" y="15674"/>
                    </a:cubicBezTo>
                    <a:cubicBezTo>
                      <a:pt x="2010" y="15574"/>
                      <a:pt x="1989" y="15473"/>
                      <a:pt x="1969" y="15373"/>
                    </a:cubicBezTo>
                    <a:cubicBezTo>
                      <a:pt x="1909" y="15212"/>
                      <a:pt x="1869" y="15031"/>
                      <a:pt x="1829" y="14871"/>
                    </a:cubicBezTo>
                    <a:cubicBezTo>
                      <a:pt x="1829" y="14810"/>
                      <a:pt x="1809" y="14750"/>
                      <a:pt x="1788" y="14690"/>
                    </a:cubicBezTo>
                    <a:cubicBezTo>
                      <a:pt x="1748" y="14449"/>
                      <a:pt x="1688" y="14228"/>
                      <a:pt x="1648" y="14007"/>
                    </a:cubicBezTo>
                    <a:cubicBezTo>
                      <a:pt x="1648" y="13946"/>
                      <a:pt x="1628" y="13886"/>
                      <a:pt x="1628" y="13826"/>
                    </a:cubicBezTo>
                    <a:cubicBezTo>
                      <a:pt x="1588" y="13665"/>
                      <a:pt x="1567" y="13504"/>
                      <a:pt x="1547" y="13323"/>
                    </a:cubicBezTo>
                    <a:cubicBezTo>
                      <a:pt x="1527" y="13243"/>
                      <a:pt x="1527" y="13163"/>
                      <a:pt x="1507" y="13082"/>
                    </a:cubicBezTo>
                    <a:cubicBezTo>
                      <a:pt x="1487" y="12941"/>
                      <a:pt x="1467" y="12801"/>
                      <a:pt x="1447" y="12660"/>
                    </a:cubicBezTo>
                    <a:cubicBezTo>
                      <a:pt x="1447" y="12580"/>
                      <a:pt x="1427" y="12499"/>
                      <a:pt x="1427" y="12419"/>
                    </a:cubicBezTo>
                    <a:cubicBezTo>
                      <a:pt x="1427" y="12278"/>
                      <a:pt x="1387" y="12138"/>
                      <a:pt x="1387" y="12017"/>
                    </a:cubicBezTo>
                    <a:cubicBezTo>
                      <a:pt x="1387" y="11937"/>
                      <a:pt x="1366" y="11856"/>
                      <a:pt x="1366" y="11756"/>
                    </a:cubicBezTo>
                    <a:cubicBezTo>
                      <a:pt x="1366" y="11615"/>
                      <a:pt x="1346" y="11475"/>
                      <a:pt x="1346" y="11334"/>
                    </a:cubicBezTo>
                    <a:lnTo>
                      <a:pt x="1346" y="11113"/>
                    </a:lnTo>
                    <a:lnTo>
                      <a:pt x="1346" y="10610"/>
                    </a:lnTo>
                    <a:lnTo>
                      <a:pt x="1346" y="10490"/>
                    </a:lnTo>
                    <a:lnTo>
                      <a:pt x="1346" y="9887"/>
                    </a:lnTo>
                    <a:cubicBezTo>
                      <a:pt x="1346" y="9827"/>
                      <a:pt x="1346" y="9766"/>
                      <a:pt x="1346" y="9726"/>
                    </a:cubicBezTo>
                    <a:cubicBezTo>
                      <a:pt x="1346" y="9566"/>
                      <a:pt x="1366" y="9425"/>
                      <a:pt x="1387" y="9284"/>
                    </a:cubicBezTo>
                    <a:cubicBezTo>
                      <a:pt x="1387" y="9204"/>
                      <a:pt x="1407" y="9123"/>
                      <a:pt x="1407" y="9043"/>
                    </a:cubicBezTo>
                    <a:cubicBezTo>
                      <a:pt x="1407" y="8943"/>
                      <a:pt x="1427" y="8802"/>
                      <a:pt x="1447" y="8681"/>
                    </a:cubicBezTo>
                    <a:cubicBezTo>
                      <a:pt x="1467" y="8581"/>
                      <a:pt x="1467" y="8501"/>
                      <a:pt x="1487" y="8420"/>
                    </a:cubicBezTo>
                    <a:cubicBezTo>
                      <a:pt x="1507" y="8320"/>
                      <a:pt x="1527" y="8219"/>
                      <a:pt x="1547" y="8119"/>
                    </a:cubicBezTo>
                    <a:cubicBezTo>
                      <a:pt x="1547" y="8018"/>
                      <a:pt x="1567" y="7918"/>
                      <a:pt x="1588" y="7817"/>
                    </a:cubicBezTo>
                    <a:lnTo>
                      <a:pt x="1648" y="7536"/>
                    </a:lnTo>
                    <a:cubicBezTo>
                      <a:pt x="1688" y="7415"/>
                      <a:pt x="1728" y="7295"/>
                      <a:pt x="1748" y="7174"/>
                    </a:cubicBezTo>
                    <a:cubicBezTo>
                      <a:pt x="1768" y="7114"/>
                      <a:pt x="1788" y="7034"/>
                      <a:pt x="1809" y="6953"/>
                    </a:cubicBezTo>
                    <a:cubicBezTo>
                      <a:pt x="1869" y="6752"/>
                      <a:pt x="1929" y="6551"/>
                      <a:pt x="2010" y="6370"/>
                    </a:cubicBezTo>
                    <a:lnTo>
                      <a:pt x="2010" y="6350"/>
                    </a:lnTo>
                    <a:cubicBezTo>
                      <a:pt x="2090" y="6149"/>
                      <a:pt x="2170" y="5948"/>
                      <a:pt x="2251" y="5748"/>
                    </a:cubicBezTo>
                    <a:cubicBezTo>
                      <a:pt x="2291" y="5667"/>
                      <a:pt x="2331" y="5587"/>
                      <a:pt x="2371" y="5506"/>
                    </a:cubicBezTo>
                    <a:cubicBezTo>
                      <a:pt x="2411" y="5426"/>
                      <a:pt x="2432" y="5386"/>
                      <a:pt x="2472" y="5326"/>
                    </a:cubicBezTo>
                    <a:cubicBezTo>
                      <a:pt x="2492" y="5265"/>
                      <a:pt x="2572" y="5145"/>
                      <a:pt x="2632" y="5064"/>
                    </a:cubicBezTo>
                    <a:lnTo>
                      <a:pt x="2713" y="4904"/>
                    </a:lnTo>
                    <a:cubicBezTo>
                      <a:pt x="2793" y="4783"/>
                      <a:pt x="2874" y="4642"/>
                      <a:pt x="2974" y="4522"/>
                    </a:cubicBezTo>
                    <a:lnTo>
                      <a:pt x="3014" y="4461"/>
                    </a:lnTo>
                    <a:cubicBezTo>
                      <a:pt x="3095" y="4361"/>
                      <a:pt x="3175" y="4260"/>
                      <a:pt x="3255" y="4180"/>
                    </a:cubicBezTo>
                    <a:lnTo>
                      <a:pt x="3336" y="4080"/>
                    </a:lnTo>
                    <a:cubicBezTo>
                      <a:pt x="3416" y="3979"/>
                      <a:pt x="3497" y="3879"/>
                      <a:pt x="3577" y="3798"/>
                    </a:cubicBezTo>
                    <a:lnTo>
                      <a:pt x="3637" y="3738"/>
                    </a:lnTo>
                    <a:cubicBezTo>
                      <a:pt x="3738" y="3638"/>
                      <a:pt x="3858" y="3537"/>
                      <a:pt x="3959" y="3457"/>
                    </a:cubicBezTo>
                    <a:lnTo>
                      <a:pt x="4059" y="3376"/>
                    </a:lnTo>
                    <a:cubicBezTo>
                      <a:pt x="4140" y="3296"/>
                      <a:pt x="4240" y="3236"/>
                      <a:pt x="4320" y="3175"/>
                    </a:cubicBezTo>
                    <a:cubicBezTo>
                      <a:pt x="4361" y="3135"/>
                      <a:pt x="4401" y="3115"/>
                      <a:pt x="4441" y="3095"/>
                    </a:cubicBezTo>
                    <a:cubicBezTo>
                      <a:pt x="4562" y="3015"/>
                      <a:pt x="4682" y="2934"/>
                      <a:pt x="4803" y="2854"/>
                    </a:cubicBezTo>
                    <a:cubicBezTo>
                      <a:pt x="4863" y="2834"/>
                      <a:pt x="4903" y="2794"/>
                      <a:pt x="4943" y="2753"/>
                    </a:cubicBezTo>
                    <a:cubicBezTo>
                      <a:pt x="4963" y="2733"/>
                      <a:pt x="4963" y="2713"/>
                      <a:pt x="4984" y="2713"/>
                    </a:cubicBezTo>
                    <a:cubicBezTo>
                      <a:pt x="4984" y="2693"/>
                      <a:pt x="5004" y="2673"/>
                      <a:pt x="5024" y="2653"/>
                    </a:cubicBezTo>
                    <a:cubicBezTo>
                      <a:pt x="5024" y="2633"/>
                      <a:pt x="5044" y="2613"/>
                      <a:pt x="5064" y="2573"/>
                    </a:cubicBezTo>
                    <a:cubicBezTo>
                      <a:pt x="5064" y="2552"/>
                      <a:pt x="5064" y="2532"/>
                      <a:pt x="5084" y="2532"/>
                    </a:cubicBezTo>
                    <a:cubicBezTo>
                      <a:pt x="5084" y="2492"/>
                      <a:pt x="5084" y="2472"/>
                      <a:pt x="5104" y="2452"/>
                    </a:cubicBezTo>
                    <a:cubicBezTo>
                      <a:pt x="5104" y="2432"/>
                      <a:pt x="5104" y="2412"/>
                      <a:pt x="5104" y="2392"/>
                    </a:cubicBezTo>
                    <a:cubicBezTo>
                      <a:pt x="5124" y="2392"/>
                      <a:pt x="5124" y="2372"/>
                      <a:pt x="5104" y="2372"/>
                    </a:cubicBezTo>
                    <a:lnTo>
                      <a:pt x="5104" y="2351"/>
                    </a:lnTo>
                    <a:lnTo>
                      <a:pt x="5104" y="2291"/>
                    </a:lnTo>
                    <a:lnTo>
                      <a:pt x="5104" y="2231"/>
                    </a:lnTo>
                    <a:lnTo>
                      <a:pt x="5104" y="2191"/>
                    </a:lnTo>
                    <a:lnTo>
                      <a:pt x="5104" y="2130"/>
                    </a:lnTo>
                    <a:lnTo>
                      <a:pt x="5245" y="2130"/>
                    </a:lnTo>
                    <a:lnTo>
                      <a:pt x="5245" y="2090"/>
                    </a:lnTo>
                    <a:cubicBezTo>
                      <a:pt x="5245" y="2070"/>
                      <a:pt x="5245" y="2050"/>
                      <a:pt x="5245" y="2030"/>
                    </a:cubicBezTo>
                    <a:cubicBezTo>
                      <a:pt x="5245" y="2010"/>
                      <a:pt x="5245" y="1990"/>
                      <a:pt x="5245" y="1970"/>
                    </a:cubicBezTo>
                    <a:cubicBezTo>
                      <a:pt x="5245" y="1950"/>
                      <a:pt x="5245" y="1929"/>
                      <a:pt x="5245" y="1909"/>
                    </a:cubicBezTo>
                    <a:lnTo>
                      <a:pt x="5245" y="1869"/>
                    </a:lnTo>
                    <a:lnTo>
                      <a:pt x="5245" y="1849"/>
                    </a:lnTo>
                    <a:cubicBezTo>
                      <a:pt x="5245" y="1829"/>
                      <a:pt x="5245" y="1809"/>
                      <a:pt x="5245" y="1789"/>
                    </a:cubicBezTo>
                    <a:cubicBezTo>
                      <a:pt x="5245" y="1769"/>
                      <a:pt x="5225" y="1749"/>
                      <a:pt x="5225" y="1729"/>
                    </a:cubicBezTo>
                    <a:lnTo>
                      <a:pt x="5205" y="1668"/>
                    </a:lnTo>
                    <a:cubicBezTo>
                      <a:pt x="5205" y="1648"/>
                      <a:pt x="5205" y="1628"/>
                      <a:pt x="5205" y="1608"/>
                    </a:cubicBezTo>
                    <a:cubicBezTo>
                      <a:pt x="5205" y="1588"/>
                      <a:pt x="5185" y="1568"/>
                      <a:pt x="5185" y="1548"/>
                    </a:cubicBezTo>
                    <a:cubicBezTo>
                      <a:pt x="5164" y="1528"/>
                      <a:pt x="5164" y="1487"/>
                      <a:pt x="5144" y="1467"/>
                    </a:cubicBezTo>
                    <a:cubicBezTo>
                      <a:pt x="5144" y="1447"/>
                      <a:pt x="5124" y="1407"/>
                      <a:pt x="5124" y="1387"/>
                    </a:cubicBezTo>
                    <a:cubicBezTo>
                      <a:pt x="5104" y="1367"/>
                      <a:pt x="5104" y="1347"/>
                      <a:pt x="5084" y="1327"/>
                    </a:cubicBezTo>
                    <a:lnTo>
                      <a:pt x="5084" y="1307"/>
                    </a:lnTo>
                    <a:lnTo>
                      <a:pt x="5084" y="1266"/>
                    </a:lnTo>
                    <a:cubicBezTo>
                      <a:pt x="5064" y="1226"/>
                      <a:pt x="5044" y="1186"/>
                      <a:pt x="5024" y="1146"/>
                    </a:cubicBezTo>
                    <a:cubicBezTo>
                      <a:pt x="4984" y="1106"/>
                      <a:pt x="4963" y="1065"/>
                      <a:pt x="4943" y="1005"/>
                    </a:cubicBezTo>
                    <a:cubicBezTo>
                      <a:pt x="4903" y="925"/>
                      <a:pt x="4843" y="844"/>
                      <a:pt x="4783" y="764"/>
                    </a:cubicBezTo>
                    <a:lnTo>
                      <a:pt x="4742" y="704"/>
                    </a:lnTo>
                    <a:cubicBezTo>
                      <a:pt x="4722" y="684"/>
                      <a:pt x="4702" y="664"/>
                      <a:pt x="4682" y="643"/>
                    </a:cubicBezTo>
                    <a:cubicBezTo>
                      <a:pt x="4662" y="623"/>
                      <a:pt x="4622" y="563"/>
                      <a:pt x="4602" y="523"/>
                    </a:cubicBezTo>
                    <a:lnTo>
                      <a:pt x="4562" y="503"/>
                    </a:lnTo>
                    <a:lnTo>
                      <a:pt x="4562" y="483"/>
                    </a:lnTo>
                    <a:lnTo>
                      <a:pt x="4521" y="442"/>
                    </a:lnTo>
                    <a:lnTo>
                      <a:pt x="4461" y="382"/>
                    </a:lnTo>
                    <a:lnTo>
                      <a:pt x="4401" y="342"/>
                    </a:lnTo>
                    <a:lnTo>
                      <a:pt x="4341" y="302"/>
                    </a:lnTo>
                    <a:lnTo>
                      <a:pt x="4300" y="262"/>
                    </a:lnTo>
                    <a:lnTo>
                      <a:pt x="4240" y="221"/>
                    </a:lnTo>
                    <a:lnTo>
                      <a:pt x="4200" y="181"/>
                    </a:lnTo>
                    <a:lnTo>
                      <a:pt x="4160" y="161"/>
                    </a:lnTo>
                    <a:lnTo>
                      <a:pt x="4140" y="161"/>
                    </a:lnTo>
                    <a:lnTo>
                      <a:pt x="4099" y="141"/>
                    </a:lnTo>
                    <a:lnTo>
                      <a:pt x="4059" y="121"/>
                    </a:lnTo>
                    <a:lnTo>
                      <a:pt x="4019" y="121"/>
                    </a:lnTo>
                    <a:lnTo>
                      <a:pt x="3919" y="61"/>
                    </a:lnTo>
                    <a:lnTo>
                      <a:pt x="3878" y="41"/>
                    </a:lnTo>
                    <a:lnTo>
                      <a:pt x="3838" y="20"/>
                    </a:lnTo>
                    <a:lnTo>
                      <a:pt x="3778" y="0"/>
                    </a:lnTo>
                    <a:close/>
                    <a:moveTo>
                      <a:pt x="3402" y="24811"/>
                    </a:moveTo>
                    <a:lnTo>
                      <a:pt x="3356" y="24838"/>
                    </a:lnTo>
                    <a:cubicBezTo>
                      <a:pt x="3370" y="24831"/>
                      <a:pt x="3386" y="24822"/>
                      <a:pt x="3402" y="24811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2099330" y="2404850"/>
                <a:ext cx="43725" cy="420000"/>
              </a:xfrm>
              <a:custGeom>
                <a:rect b="b" l="l" r="r" t="t"/>
                <a:pathLst>
                  <a:path extrusionOk="0" h="16800" w="1749">
                    <a:moveTo>
                      <a:pt x="1748" y="1"/>
                    </a:moveTo>
                    <a:lnTo>
                      <a:pt x="382" y="824"/>
                    </a:lnTo>
                    <a:lnTo>
                      <a:pt x="322" y="16056"/>
                    </a:lnTo>
                    <a:cubicBezTo>
                      <a:pt x="322" y="16137"/>
                      <a:pt x="322" y="16237"/>
                      <a:pt x="301" y="16318"/>
                    </a:cubicBezTo>
                    <a:cubicBezTo>
                      <a:pt x="281" y="16378"/>
                      <a:pt x="261" y="16458"/>
                      <a:pt x="241" y="16519"/>
                    </a:cubicBezTo>
                    <a:cubicBezTo>
                      <a:pt x="221" y="16559"/>
                      <a:pt x="181" y="16599"/>
                      <a:pt x="161" y="16639"/>
                    </a:cubicBezTo>
                    <a:cubicBezTo>
                      <a:pt x="141" y="16659"/>
                      <a:pt x="121" y="16679"/>
                      <a:pt x="121" y="16679"/>
                    </a:cubicBezTo>
                    <a:cubicBezTo>
                      <a:pt x="80" y="16719"/>
                      <a:pt x="40" y="16760"/>
                      <a:pt x="0" y="16800"/>
                    </a:cubicBezTo>
                    <a:lnTo>
                      <a:pt x="1407" y="15976"/>
                    </a:lnTo>
                    <a:cubicBezTo>
                      <a:pt x="1447" y="15936"/>
                      <a:pt x="1507" y="15916"/>
                      <a:pt x="1527" y="15875"/>
                    </a:cubicBezTo>
                    <a:cubicBezTo>
                      <a:pt x="1547" y="15855"/>
                      <a:pt x="1547" y="15835"/>
                      <a:pt x="1567" y="15835"/>
                    </a:cubicBezTo>
                    <a:cubicBezTo>
                      <a:pt x="1588" y="15815"/>
                      <a:pt x="1588" y="15795"/>
                      <a:pt x="1608" y="15775"/>
                    </a:cubicBezTo>
                    <a:cubicBezTo>
                      <a:pt x="1628" y="15755"/>
                      <a:pt x="1648" y="15715"/>
                      <a:pt x="1648" y="15695"/>
                    </a:cubicBezTo>
                    <a:lnTo>
                      <a:pt x="1688" y="15634"/>
                    </a:lnTo>
                    <a:cubicBezTo>
                      <a:pt x="1688" y="15614"/>
                      <a:pt x="1688" y="15594"/>
                      <a:pt x="1708" y="15574"/>
                    </a:cubicBezTo>
                    <a:lnTo>
                      <a:pt x="1708" y="15514"/>
                    </a:lnTo>
                    <a:lnTo>
                      <a:pt x="1708" y="15494"/>
                    </a:lnTo>
                    <a:cubicBezTo>
                      <a:pt x="1708" y="15474"/>
                      <a:pt x="1708" y="15474"/>
                      <a:pt x="1708" y="15474"/>
                    </a:cubicBezTo>
                    <a:lnTo>
                      <a:pt x="1708" y="15413"/>
                    </a:lnTo>
                    <a:cubicBezTo>
                      <a:pt x="1708" y="15393"/>
                      <a:pt x="1708" y="15373"/>
                      <a:pt x="1708" y="15353"/>
                    </a:cubicBezTo>
                    <a:lnTo>
                      <a:pt x="1708" y="15293"/>
                    </a:lnTo>
                    <a:lnTo>
                      <a:pt x="1708" y="15232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974825" y="2153575"/>
                <a:ext cx="213525" cy="673425"/>
              </a:xfrm>
              <a:custGeom>
                <a:rect b="b" l="l" r="r" t="t"/>
                <a:pathLst>
                  <a:path extrusionOk="0" h="26937" w="8541">
                    <a:moveTo>
                      <a:pt x="2372" y="0"/>
                    </a:moveTo>
                    <a:cubicBezTo>
                      <a:pt x="976" y="0"/>
                      <a:pt x="14" y="1111"/>
                      <a:pt x="0" y="3018"/>
                    </a:cubicBezTo>
                    <a:cubicBezTo>
                      <a:pt x="0" y="5249"/>
                      <a:pt x="1306" y="7921"/>
                      <a:pt x="3095" y="9529"/>
                    </a:cubicBezTo>
                    <a:lnTo>
                      <a:pt x="3055" y="24761"/>
                    </a:lnTo>
                    <a:cubicBezTo>
                      <a:pt x="3095" y="25585"/>
                      <a:pt x="3517" y="26328"/>
                      <a:pt x="4200" y="26770"/>
                    </a:cubicBezTo>
                    <a:cubicBezTo>
                      <a:pt x="4390" y="26883"/>
                      <a:pt x="4569" y="26936"/>
                      <a:pt x="4727" y="26936"/>
                    </a:cubicBezTo>
                    <a:cubicBezTo>
                      <a:pt x="5106" y="26936"/>
                      <a:pt x="5366" y="26632"/>
                      <a:pt x="5366" y="26107"/>
                    </a:cubicBezTo>
                    <a:lnTo>
                      <a:pt x="5426" y="10875"/>
                    </a:lnTo>
                    <a:cubicBezTo>
                      <a:pt x="5680" y="10939"/>
                      <a:pt x="5926" y="10970"/>
                      <a:pt x="6159" y="10970"/>
                    </a:cubicBezTo>
                    <a:cubicBezTo>
                      <a:pt x="7549" y="10970"/>
                      <a:pt x="8520" y="9868"/>
                      <a:pt x="8520" y="7942"/>
                    </a:cubicBezTo>
                    <a:cubicBezTo>
                      <a:pt x="8541" y="5249"/>
                      <a:pt x="6632" y="1953"/>
                      <a:pt x="4280" y="587"/>
                    </a:cubicBezTo>
                    <a:cubicBezTo>
                      <a:pt x="3595" y="188"/>
                      <a:pt x="2947" y="0"/>
                      <a:pt x="23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999909" y="2137874"/>
                <a:ext cx="216550" cy="286875"/>
              </a:xfrm>
              <a:custGeom>
                <a:rect b="b" l="l" r="r" t="t"/>
                <a:pathLst>
                  <a:path extrusionOk="0" h="11475" w="8662">
                    <a:moveTo>
                      <a:pt x="94" y="1031"/>
                    </a:moveTo>
                    <a:cubicBezTo>
                      <a:pt x="65" y="1045"/>
                      <a:pt x="36" y="1062"/>
                      <a:pt x="0" y="1086"/>
                    </a:cubicBezTo>
                    <a:lnTo>
                      <a:pt x="94" y="1031"/>
                    </a:lnTo>
                    <a:close/>
                    <a:moveTo>
                      <a:pt x="2271" y="1"/>
                    </a:moveTo>
                    <a:cubicBezTo>
                      <a:pt x="2211" y="21"/>
                      <a:pt x="2151" y="21"/>
                      <a:pt x="2090" y="41"/>
                    </a:cubicBezTo>
                    <a:lnTo>
                      <a:pt x="2050" y="41"/>
                    </a:lnTo>
                    <a:cubicBezTo>
                      <a:pt x="1970" y="61"/>
                      <a:pt x="1869" y="81"/>
                      <a:pt x="1789" y="101"/>
                    </a:cubicBezTo>
                    <a:lnTo>
                      <a:pt x="1749" y="101"/>
                    </a:lnTo>
                    <a:lnTo>
                      <a:pt x="1628" y="161"/>
                    </a:lnTo>
                    <a:lnTo>
                      <a:pt x="1588" y="181"/>
                    </a:lnTo>
                    <a:lnTo>
                      <a:pt x="1427" y="262"/>
                    </a:lnTo>
                    <a:lnTo>
                      <a:pt x="94" y="1031"/>
                    </a:lnTo>
                    <a:lnTo>
                      <a:pt x="94" y="1031"/>
                    </a:lnTo>
                    <a:cubicBezTo>
                      <a:pt x="115" y="1022"/>
                      <a:pt x="136" y="1014"/>
                      <a:pt x="161" y="1005"/>
                    </a:cubicBezTo>
                    <a:lnTo>
                      <a:pt x="221" y="985"/>
                    </a:lnTo>
                    <a:cubicBezTo>
                      <a:pt x="262" y="965"/>
                      <a:pt x="282" y="945"/>
                      <a:pt x="322" y="925"/>
                    </a:cubicBezTo>
                    <a:lnTo>
                      <a:pt x="382" y="925"/>
                    </a:lnTo>
                    <a:cubicBezTo>
                      <a:pt x="463" y="885"/>
                      <a:pt x="543" y="865"/>
                      <a:pt x="643" y="845"/>
                    </a:cubicBezTo>
                    <a:lnTo>
                      <a:pt x="664" y="845"/>
                    </a:lnTo>
                    <a:cubicBezTo>
                      <a:pt x="724" y="824"/>
                      <a:pt x="804" y="824"/>
                      <a:pt x="864" y="804"/>
                    </a:cubicBezTo>
                    <a:lnTo>
                      <a:pt x="1427" y="804"/>
                    </a:lnTo>
                    <a:lnTo>
                      <a:pt x="1528" y="824"/>
                    </a:lnTo>
                    <a:lnTo>
                      <a:pt x="1628" y="845"/>
                    </a:lnTo>
                    <a:lnTo>
                      <a:pt x="1729" y="865"/>
                    </a:lnTo>
                    <a:lnTo>
                      <a:pt x="1809" y="865"/>
                    </a:lnTo>
                    <a:lnTo>
                      <a:pt x="1929" y="905"/>
                    </a:lnTo>
                    <a:lnTo>
                      <a:pt x="1990" y="925"/>
                    </a:lnTo>
                    <a:lnTo>
                      <a:pt x="2130" y="965"/>
                    </a:lnTo>
                    <a:lnTo>
                      <a:pt x="2191" y="985"/>
                    </a:lnTo>
                    <a:lnTo>
                      <a:pt x="2372" y="1045"/>
                    </a:lnTo>
                    <a:cubicBezTo>
                      <a:pt x="2432" y="1086"/>
                      <a:pt x="2512" y="1106"/>
                      <a:pt x="2573" y="1126"/>
                    </a:cubicBezTo>
                    <a:lnTo>
                      <a:pt x="2633" y="1166"/>
                    </a:lnTo>
                    <a:lnTo>
                      <a:pt x="2773" y="1226"/>
                    </a:lnTo>
                    <a:lnTo>
                      <a:pt x="2834" y="1267"/>
                    </a:lnTo>
                    <a:cubicBezTo>
                      <a:pt x="2894" y="1307"/>
                      <a:pt x="2974" y="1327"/>
                      <a:pt x="3035" y="1367"/>
                    </a:cubicBezTo>
                    <a:cubicBezTo>
                      <a:pt x="3175" y="1447"/>
                      <a:pt x="3316" y="1548"/>
                      <a:pt x="3457" y="1648"/>
                    </a:cubicBezTo>
                    <a:lnTo>
                      <a:pt x="3477" y="1668"/>
                    </a:lnTo>
                    <a:cubicBezTo>
                      <a:pt x="3617" y="1749"/>
                      <a:pt x="3738" y="1849"/>
                      <a:pt x="3859" y="1950"/>
                    </a:cubicBezTo>
                    <a:lnTo>
                      <a:pt x="3919" y="1990"/>
                    </a:lnTo>
                    <a:cubicBezTo>
                      <a:pt x="4039" y="2090"/>
                      <a:pt x="4160" y="2191"/>
                      <a:pt x="4281" y="2311"/>
                    </a:cubicBezTo>
                    <a:cubicBezTo>
                      <a:pt x="4301" y="2332"/>
                      <a:pt x="4301" y="2352"/>
                      <a:pt x="4321" y="2352"/>
                    </a:cubicBezTo>
                    <a:cubicBezTo>
                      <a:pt x="4441" y="2452"/>
                      <a:pt x="4522" y="2553"/>
                      <a:pt x="4622" y="2653"/>
                    </a:cubicBezTo>
                    <a:lnTo>
                      <a:pt x="4703" y="2733"/>
                    </a:lnTo>
                    <a:cubicBezTo>
                      <a:pt x="4783" y="2814"/>
                      <a:pt x="4843" y="2894"/>
                      <a:pt x="4924" y="2995"/>
                    </a:cubicBezTo>
                    <a:cubicBezTo>
                      <a:pt x="4984" y="3075"/>
                      <a:pt x="5024" y="3115"/>
                      <a:pt x="5084" y="3176"/>
                    </a:cubicBezTo>
                    <a:cubicBezTo>
                      <a:pt x="5125" y="3236"/>
                      <a:pt x="5225" y="3356"/>
                      <a:pt x="5305" y="3457"/>
                    </a:cubicBezTo>
                    <a:cubicBezTo>
                      <a:pt x="5346" y="3497"/>
                      <a:pt x="5386" y="3557"/>
                      <a:pt x="5426" y="3618"/>
                    </a:cubicBezTo>
                    <a:cubicBezTo>
                      <a:pt x="5506" y="3738"/>
                      <a:pt x="5587" y="3859"/>
                      <a:pt x="5667" y="3979"/>
                    </a:cubicBezTo>
                    <a:cubicBezTo>
                      <a:pt x="5687" y="4020"/>
                      <a:pt x="5707" y="4040"/>
                      <a:pt x="5727" y="4060"/>
                    </a:cubicBezTo>
                    <a:cubicBezTo>
                      <a:pt x="5828" y="4220"/>
                      <a:pt x="5928" y="4381"/>
                      <a:pt x="6029" y="4542"/>
                    </a:cubicBezTo>
                    <a:cubicBezTo>
                      <a:pt x="6049" y="4602"/>
                      <a:pt x="6069" y="4642"/>
                      <a:pt x="6089" y="4683"/>
                    </a:cubicBezTo>
                    <a:cubicBezTo>
                      <a:pt x="6170" y="4803"/>
                      <a:pt x="6230" y="4924"/>
                      <a:pt x="6290" y="5044"/>
                    </a:cubicBezTo>
                    <a:cubicBezTo>
                      <a:pt x="6330" y="5105"/>
                      <a:pt x="6350" y="5165"/>
                      <a:pt x="6391" y="5245"/>
                    </a:cubicBezTo>
                    <a:cubicBezTo>
                      <a:pt x="6431" y="5346"/>
                      <a:pt x="6491" y="5446"/>
                      <a:pt x="6531" y="5547"/>
                    </a:cubicBezTo>
                    <a:cubicBezTo>
                      <a:pt x="6551" y="5587"/>
                      <a:pt x="6551" y="5627"/>
                      <a:pt x="6571" y="5667"/>
                    </a:cubicBezTo>
                    <a:cubicBezTo>
                      <a:pt x="6632" y="5788"/>
                      <a:pt x="6692" y="5908"/>
                      <a:pt x="6732" y="6049"/>
                    </a:cubicBezTo>
                    <a:lnTo>
                      <a:pt x="6772" y="6150"/>
                    </a:lnTo>
                    <a:cubicBezTo>
                      <a:pt x="6833" y="6290"/>
                      <a:pt x="6873" y="6451"/>
                      <a:pt x="6933" y="6612"/>
                    </a:cubicBezTo>
                    <a:cubicBezTo>
                      <a:pt x="6933" y="6632"/>
                      <a:pt x="6933" y="6652"/>
                      <a:pt x="6953" y="6672"/>
                    </a:cubicBezTo>
                    <a:cubicBezTo>
                      <a:pt x="6993" y="6833"/>
                      <a:pt x="7034" y="6994"/>
                      <a:pt x="7074" y="7154"/>
                    </a:cubicBezTo>
                    <a:lnTo>
                      <a:pt x="7074" y="7195"/>
                    </a:lnTo>
                    <a:cubicBezTo>
                      <a:pt x="7114" y="7355"/>
                      <a:pt x="7134" y="7536"/>
                      <a:pt x="7174" y="7697"/>
                    </a:cubicBezTo>
                    <a:cubicBezTo>
                      <a:pt x="7194" y="7858"/>
                      <a:pt x="7214" y="8039"/>
                      <a:pt x="7235" y="8199"/>
                    </a:cubicBezTo>
                    <a:lnTo>
                      <a:pt x="7235" y="8239"/>
                    </a:lnTo>
                    <a:cubicBezTo>
                      <a:pt x="7235" y="8400"/>
                      <a:pt x="7255" y="8581"/>
                      <a:pt x="7255" y="8742"/>
                    </a:cubicBezTo>
                    <a:cubicBezTo>
                      <a:pt x="7255" y="8903"/>
                      <a:pt x="7235" y="9063"/>
                      <a:pt x="7235" y="9204"/>
                    </a:cubicBezTo>
                    <a:cubicBezTo>
                      <a:pt x="7235" y="9224"/>
                      <a:pt x="7235" y="9244"/>
                      <a:pt x="7235" y="9244"/>
                    </a:cubicBezTo>
                    <a:cubicBezTo>
                      <a:pt x="7214" y="9385"/>
                      <a:pt x="7194" y="9526"/>
                      <a:pt x="7174" y="9646"/>
                    </a:cubicBezTo>
                    <a:cubicBezTo>
                      <a:pt x="7174" y="9666"/>
                      <a:pt x="7174" y="9686"/>
                      <a:pt x="7174" y="9706"/>
                    </a:cubicBezTo>
                    <a:cubicBezTo>
                      <a:pt x="7134" y="9827"/>
                      <a:pt x="7114" y="9948"/>
                      <a:pt x="7074" y="10048"/>
                    </a:cubicBezTo>
                    <a:cubicBezTo>
                      <a:pt x="7074" y="10068"/>
                      <a:pt x="7054" y="10088"/>
                      <a:pt x="7054" y="10108"/>
                    </a:cubicBezTo>
                    <a:cubicBezTo>
                      <a:pt x="7014" y="10229"/>
                      <a:pt x="6973" y="10329"/>
                      <a:pt x="6933" y="10430"/>
                    </a:cubicBezTo>
                    <a:lnTo>
                      <a:pt x="6933" y="10450"/>
                    </a:lnTo>
                    <a:cubicBezTo>
                      <a:pt x="6893" y="10550"/>
                      <a:pt x="6833" y="10671"/>
                      <a:pt x="6772" y="10771"/>
                    </a:cubicBezTo>
                    <a:lnTo>
                      <a:pt x="6732" y="10812"/>
                    </a:lnTo>
                    <a:cubicBezTo>
                      <a:pt x="6692" y="10872"/>
                      <a:pt x="6632" y="10952"/>
                      <a:pt x="6571" y="11013"/>
                    </a:cubicBezTo>
                    <a:lnTo>
                      <a:pt x="6511" y="11093"/>
                    </a:lnTo>
                    <a:cubicBezTo>
                      <a:pt x="6451" y="11153"/>
                      <a:pt x="6411" y="11193"/>
                      <a:pt x="6350" y="11254"/>
                    </a:cubicBezTo>
                    <a:lnTo>
                      <a:pt x="6270" y="11314"/>
                    </a:lnTo>
                    <a:cubicBezTo>
                      <a:pt x="6221" y="11350"/>
                      <a:pt x="6173" y="11387"/>
                      <a:pt x="6124" y="11419"/>
                    </a:cubicBezTo>
                    <a:lnTo>
                      <a:pt x="6124" y="11419"/>
                    </a:lnTo>
                    <a:lnTo>
                      <a:pt x="7435" y="10651"/>
                    </a:lnTo>
                    <a:cubicBezTo>
                      <a:pt x="7536" y="10611"/>
                      <a:pt x="7616" y="10550"/>
                      <a:pt x="7697" y="10490"/>
                    </a:cubicBezTo>
                    <a:lnTo>
                      <a:pt x="7757" y="10430"/>
                    </a:lnTo>
                    <a:cubicBezTo>
                      <a:pt x="7817" y="10370"/>
                      <a:pt x="7878" y="10329"/>
                      <a:pt x="7918" y="10269"/>
                    </a:cubicBezTo>
                    <a:lnTo>
                      <a:pt x="7978" y="10189"/>
                    </a:lnTo>
                    <a:cubicBezTo>
                      <a:pt x="8038" y="10128"/>
                      <a:pt x="8099" y="10048"/>
                      <a:pt x="8159" y="9988"/>
                    </a:cubicBezTo>
                    <a:lnTo>
                      <a:pt x="8179" y="9948"/>
                    </a:lnTo>
                    <a:cubicBezTo>
                      <a:pt x="8239" y="9847"/>
                      <a:pt x="8300" y="9747"/>
                      <a:pt x="8340" y="9646"/>
                    </a:cubicBezTo>
                    <a:cubicBezTo>
                      <a:pt x="8340" y="9626"/>
                      <a:pt x="8340" y="9626"/>
                      <a:pt x="8360" y="9606"/>
                    </a:cubicBezTo>
                    <a:cubicBezTo>
                      <a:pt x="8380" y="9546"/>
                      <a:pt x="8420" y="9485"/>
                      <a:pt x="8440" y="9405"/>
                    </a:cubicBezTo>
                    <a:cubicBezTo>
                      <a:pt x="8440" y="9385"/>
                      <a:pt x="8460" y="9345"/>
                      <a:pt x="8460" y="9304"/>
                    </a:cubicBezTo>
                    <a:lnTo>
                      <a:pt x="8501" y="9244"/>
                    </a:lnTo>
                    <a:cubicBezTo>
                      <a:pt x="8501" y="9224"/>
                      <a:pt x="8501" y="9204"/>
                      <a:pt x="8521" y="9184"/>
                    </a:cubicBezTo>
                    <a:cubicBezTo>
                      <a:pt x="8541" y="9124"/>
                      <a:pt x="8541" y="9043"/>
                      <a:pt x="8561" y="8963"/>
                    </a:cubicBezTo>
                    <a:lnTo>
                      <a:pt x="8581" y="8903"/>
                    </a:lnTo>
                    <a:lnTo>
                      <a:pt x="8581" y="8842"/>
                    </a:lnTo>
                    <a:cubicBezTo>
                      <a:pt x="8581" y="8822"/>
                      <a:pt x="8601" y="8782"/>
                      <a:pt x="8601" y="8762"/>
                    </a:cubicBezTo>
                    <a:cubicBezTo>
                      <a:pt x="8601" y="8742"/>
                      <a:pt x="8621" y="8621"/>
                      <a:pt x="8621" y="8561"/>
                    </a:cubicBezTo>
                    <a:cubicBezTo>
                      <a:pt x="8641" y="8481"/>
                      <a:pt x="8621" y="8481"/>
                      <a:pt x="8621" y="8440"/>
                    </a:cubicBezTo>
                    <a:lnTo>
                      <a:pt x="8621" y="8400"/>
                    </a:lnTo>
                    <a:lnTo>
                      <a:pt x="8621" y="8360"/>
                    </a:lnTo>
                    <a:cubicBezTo>
                      <a:pt x="8621" y="8300"/>
                      <a:pt x="8621" y="8219"/>
                      <a:pt x="8641" y="8159"/>
                    </a:cubicBezTo>
                    <a:cubicBezTo>
                      <a:pt x="8661" y="8079"/>
                      <a:pt x="8641" y="8018"/>
                      <a:pt x="8641" y="7958"/>
                    </a:cubicBezTo>
                    <a:lnTo>
                      <a:pt x="8641" y="7938"/>
                    </a:lnTo>
                    <a:cubicBezTo>
                      <a:pt x="8641" y="7797"/>
                      <a:pt x="8641" y="7757"/>
                      <a:pt x="8641" y="7677"/>
                    </a:cubicBezTo>
                    <a:lnTo>
                      <a:pt x="8641" y="7476"/>
                    </a:lnTo>
                    <a:lnTo>
                      <a:pt x="8641" y="7375"/>
                    </a:lnTo>
                    <a:lnTo>
                      <a:pt x="8641" y="7335"/>
                    </a:lnTo>
                    <a:lnTo>
                      <a:pt x="8641" y="7255"/>
                    </a:lnTo>
                    <a:cubicBezTo>
                      <a:pt x="8641" y="7195"/>
                      <a:pt x="8641" y="7114"/>
                      <a:pt x="8621" y="7054"/>
                    </a:cubicBezTo>
                    <a:cubicBezTo>
                      <a:pt x="8601" y="6973"/>
                      <a:pt x="8601" y="6913"/>
                      <a:pt x="8581" y="6833"/>
                    </a:cubicBezTo>
                    <a:cubicBezTo>
                      <a:pt x="8581" y="6752"/>
                      <a:pt x="8561" y="6692"/>
                      <a:pt x="8541" y="6612"/>
                    </a:cubicBezTo>
                    <a:cubicBezTo>
                      <a:pt x="8541" y="6551"/>
                      <a:pt x="8521" y="6471"/>
                      <a:pt x="8501" y="6391"/>
                    </a:cubicBezTo>
                    <a:lnTo>
                      <a:pt x="8480" y="6330"/>
                    </a:lnTo>
                    <a:cubicBezTo>
                      <a:pt x="8480" y="6310"/>
                      <a:pt x="8480" y="6290"/>
                      <a:pt x="8480" y="6270"/>
                    </a:cubicBezTo>
                    <a:cubicBezTo>
                      <a:pt x="8460" y="6250"/>
                      <a:pt x="8460" y="6190"/>
                      <a:pt x="8440" y="6150"/>
                    </a:cubicBezTo>
                    <a:cubicBezTo>
                      <a:pt x="8420" y="6069"/>
                      <a:pt x="8400" y="5989"/>
                      <a:pt x="8380" y="5908"/>
                    </a:cubicBezTo>
                    <a:lnTo>
                      <a:pt x="8340" y="5808"/>
                    </a:lnTo>
                    <a:cubicBezTo>
                      <a:pt x="8340" y="5788"/>
                      <a:pt x="8340" y="5748"/>
                      <a:pt x="8320" y="5728"/>
                    </a:cubicBezTo>
                    <a:lnTo>
                      <a:pt x="8300" y="5627"/>
                    </a:lnTo>
                    <a:cubicBezTo>
                      <a:pt x="8259" y="5547"/>
                      <a:pt x="8239" y="5446"/>
                      <a:pt x="8199" y="5346"/>
                    </a:cubicBezTo>
                    <a:cubicBezTo>
                      <a:pt x="8199" y="5326"/>
                      <a:pt x="8179" y="5306"/>
                      <a:pt x="8179" y="5265"/>
                    </a:cubicBezTo>
                    <a:lnTo>
                      <a:pt x="8139" y="5185"/>
                    </a:lnTo>
                    <a:cubicBezTo>
                      <a:pt x="8119" y="5125"/>
                      <a:pt x="8099" y="5064"/>
                      <a:pt x="8079" y="5024"/>
                    </a:cubicBezTo>
                    <a:cubicBezTo>
                      <a:pt x="8058" y="4964"/>
                      <a:pt x="8018" y="4864"/>
                      <a:pt x="7978" y="4783"/>
                    </a:cubicBezTo>
                    <a:cubicBezTo>
                      <a:pt x="7958" y="4743"/>
                      <a:pt x="7958" y="4723"/>
                      <a:pt x="7938" y="4683"/>
                    </a:cubicBezTo>
                    <a:cubicBezTo>
                      <a:pt x="7918" y="4663"/>
                      <a:pt x="7918" y="4642"/>
                      <a:pt x="7918" y="4642"/>
                    </a:cubicBezTo>
                    <a:lnTo>
                      <a:pt x="7777" y="4361"/>
                    </a:lnTo>
                    <a:cubicBezTo>
                      <a:pt x="7757" y="4301"/>
                      <a:pt x="7717" y="4220"/>
                      <a:pt x="7697" y="4160"/>
                    </a:cubicBezTo>
                    <a:lnTo>
                      <a:pt x="7697" y="4140"/>
                    </a:lnTo>
                    <a:cubicBezTo>
                      <a:pt x="7636" y="4040"/>
                      <a:pt x="7576" y="3919"/>
                      <a:pt x="7516" y="3819"/>
                    </a:cubicBezTo>
                    <a:cubicBezTo>
                      <a:pt x="7496" y="3778"/>
                      <a:pt x="7456" y="3718"/>
                      <a:pt x="7435" y="3678"/>
                    </a:cubicBezTo>
                    <a:cubicBezTo>
                      <a:pt x="7335" y="3517"/>
                      <a:pt x="7235" y="3356"/>
                      <a:pt x="7134" y="3196"/>
                    </a:cubicBezTo>
                    <a:cubicBezTo>
                      <a:pt x="7114" y="3176"/>
                      <a:pt x="7094" y="3135"/>
                      <a:pt x="7074" y="3115"/>
                    </a:cubicBezTo>
                    <a:cubicBezTo>
                      <a:pt x="6993" y="2975"/>
                      <a:pt x="6913" y="2854"/>
                      <a:pt x="6833" y="2733"/>
                    </a:cubicBezTo>
                    <a:cubicBezTo>
                      <a:pt x="6792" y="2673"/>
                      <a:pt x="6752" y="2633"/>
                      <a:pt x="6712" y="2573"/>
                    </a:cubicBezTo>
                    <a:cubicBezTo>
                      <a:pt x="6672" y="2533"/>
                      <a:pt x="6592" y="2412"/>
                      <a:pt x="6511" y="2332"/>
                    </a:cubicBezTo>
                    <a:lnTo>
                      <a:pt x="6491" y="2291"/>
                    </a:lnTo>
                    <a:cubicBezTo>
                      <a:pt x="6451" y="2231"/>
                      <a:pt x="6391" y="2171"/>
                      <a:pt x="6330" y="2111"/>
                    </a:cubicBezTo>
                    <a:cubicBezTo>
                      <a:pt x="6290" y="2050"/>
                      <a:pt x="6230" y="1990"/>
                      <a:pt x="6170" y="1910"/>
                    </a:cubicBezTo>
                    <a:lnTo>
                      <a:pt x="6129" y="1869"/>
                    </a:lnTo>
                    <a:lnTo>
                      <a:pt x="6049" y="1789"/>
                    </a:lnTo>
                    <a:lnTo>
                      <a:pt x="5888" y="1628"/>
                    </a:lnTo>
                    <a:lnTo>
                      <a:pt x="5748" y="1488"/>
                    </a:lnTo>
                    <a:lnTo>
                      <a:pt x="5687" y="1447"/>
                    </a:lnTo>
                    <a:cubicBezTo>
                      <a:pt x="5667" y="1427"/>
                      <a:pt x="5667" y="1427"/>
                      <a:pt x="5647" y="1407"/>
                    </a:cubicBezTo>
                    <a:cubicBezTo>
                      <a:pt x="5587" y="1347"/>
                      <a:pt x="5506" y="1267"/>
                      <a:pt x="5426" y="1206"/>
                    </a:cubicBezTo>
                    <a:lnTo>
                      <a:pt x="5326" y="1126"/>
                    </a:lnTo>
                    <a:lnTo>
                      <a:pt x="5285" y="1086"/>
                    </a:lnTo>
                    <a:lnTo>
                      <a:pt x="5225" y="1045"/>
                    </a:lnTo>
                    <a:lnTo>
                      <a:pt x="5024" y="905"/>
                    </a:lnTo>
                    <a:cubicBezTo>
                      <a:pt x="4984" y="865"/>
                      <a:pt x="4944" y="824"/>
                      <a:pt x="4883" y="804"/>
                    </a:cubicBezTo>
                    <a:lnTo>
                      <a:pt x="4863" y="784"/>
                    </a:lnTo>
                    <a:lnTo>
                      <a:pt x="4843" y="764"/>
                    </a:lnTo>
                    <a:cubicBezTo>
                      <a:pt x="4783" y="724"/>
                      <a:pt x="4723" y="684"/>
                      <a:pt x="4662" y="644"/>
                    </a:cubicBezTo>
                    <a:lnTo>
                      <a:pt x="4482" y="523"/>
                    </a:lnTo>
                    <a:lnTo>
                      <a:pt x="4441" y="503"/>
                    </a:lnTo>
                    <a:lnTo>
                      <a:pt x="4301" y="423"/>
                    </a:lnTo>
                    <a:lnTo>
                      <a:pt x="4260" y="402"/>
                    </a:lnTo>
                    <a:lnTo>
                      <a:pt x="4180" y="362"/>
                    </a:lnTo>
                    <a:lnTo>
                      <a:pt x="4140" y="342"/>
                    </a:lnTo>
                    <a:lnTo>
                      <a:pt x="4039" y="302"/>
                    </a:lnTo>
                    <a:lnTo>
                      <a:pt x="3979" y="262"/>
                    </a:lnTo>
                    <a:lnTo>
                      <a:pt x="3959" y="262"/>
                    </a:lnTo>
                    <a:lnTo>
                      <a:pt x="3798" y="201"/>
                    </a:lnTo>
                    <a:lnTo>
                      <a:pt x="3638" y="141"/>
                    </a:lnTo>
                    <a:lnTo>
                      <a:pt x="3597" y="141"/>
                    </a:lnTo>
                    <a:lnTo>
                      <a:pt x="3537" y="121"/>
                    </a:lnTo>
                    <a:lnTo>
                      <a:pt x="3457" y="81"/>
                    </a:lnTo>
                    <a:lnTo>
                      <a:pt x="3417" y="81"/>
                    </a:lnTo>
                    <a:lnTo>
                      <a:pt x="3336" y="61"/>
                    </a:lnTo>
                    <a:lnTo>
                      <a:pt x="3276" y="61"/>
                    </a:lnTo>
                    <a:lnTo>
                      <a:pt x="3216" y="41"/>
                    </a:lnTo>
                    <a:lnTo>
                      <a:pt x="3155" y="21"/>
                    </a:lnTo>
                    <a:lnTo>
                      <a:pt x="3035" y="21"/>
                    </a:lnTo>
                    <a:lnTo>
                      <a:pt x="2954" y="1"/>
                    </a:lnTo>
                    <a:close/>
                    <a:moveTo>
                      <a:pt x="6124" y="11419"/>
                    </a:moveTo>
                    <a:lnTo>
                      <a:pt x="6029" y="11475"/>
                    </a:lnTo>
                    <a:cubicBezTo>
                      <a:pt x="6061" y="11459"/>
                      <a:pt x="6092" y="11440"/>
                      <a:pt x="6124" y="1141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2203900" y="2188075"/>
                <a:ext cx="143200" cy="402075"/>
              </a:xfrm>
              <a:custGeom>
                <a:rect b="b" l="l" r="r" t="t"/>
                <a:pathLst>
                  <a:path extrusionOk="0" h="16083" w="5728">
                    <a:moveTo>
                      <a:pt x="820" y="1"/>
                    </a:moveTo>
                    <a:cubicBezTo>
                      <a:pt x="708" y="1"/>
                      <a:pt x="594" y="23"/>
                      <a:pt x="483" y="71"/>
                    </a:cubicBezTo>
                    <a:cubicBezTo>
                      <a:pt x="41" y="332"/>
                      <a:pt x="41" y="1176"/>
                      <a:pt x="483" y="1960"/>
                    </a:cubicBezTo>
                    <a:cubicBezTo>
                      <a:pt x="3175" y="6602"/>
                      <a:pt x="3155" y="11625"/>
                      <a:pt x="463" y="13173"/>
                    </a:cubicBezTo>
                    <a:cubicBezTo>
                      <a:pt x="0" y="13434"/>
                      <a:pt x="0" y="14278"/>
                      <a:pt x="463" y="15062"/>
                    </a:cubicBezTo>
                    <a:cubicBezTo>
                      <a:pt x="664" y="15403"/>
                      <a:pt x="945" y="15705"/>
                      <a:pt x="1287" y="15926"/>
                    </a:cubicBezTo>
                    <a:cubicBezTo>
                      <a:pt x="1427" y="16031"/>
                      <a:pt x="1589" y="16082"/>
                      <a:pt x="1755" y="16082"/>
                    </a:cubicBezTo>
                    <a:cubicBezTo>
                      <a:pt x="1873" y="16082"/>
                      <a:pt x="1993" y="16056"/>
                      <a:pt x="2110" y="16006"/>
                    </a:cubicBezTo>
                    <a:cubicBezTo>
                      <a:pt x="5707" y="13956"/>
                      <a:pt x="5728" y="7225"/>
                      <a:pt x="2151" y="1015"/>
                    </a:cubicBezTo>
                    <a:cubicBezTo>
                      <a:pt x="1950" y="654"/>
                      <a:pt x="1668" y="372"/>
                      <a:pt x="1307" y="151"/>
                    </a:cubicBezTo>
                    <a:cubicBezTo>
                      <a:pt x="1161" y="54"/>
                      <a:pt x="993" y="1"/>
                      <a:pt x="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2216450" y="2169225"/>
                <a:ext cx="143200" cy="419525"/>
              </a:xfrm>
              <a:custGeom>
                <a:rect b="b" l="l" r="r" t="t"/>
                <a:pathLst>
                  <a:path extrusionOk="0" h="16781" w="5728">
                    <a:moveTo>
                      <a:pt x="76" y="785"/>
                    </a:moveTo>
                    <a:cubicBezTo>
                      <a:pt x="55" y="788"/>
                      <a:pt x="19" y="806"/>
                      <a:pt x="1" y="825"/>
                    </a:cubicBezTo>
                    <a:lnTo>
                      <a:pt x="76" y="785"/>
                    </a:lnTo>
                    <a:close/>
                    <a:moveTo>
                      <a:pt x="1608" y="1"/>
                    </a:moveTo>
                    <a:cubicBezTo>
                      <a:pt x="1588" y="21"/>
                      <a:pt x="1568" y="21"/>
                      <a:pt x="1528" y="21"/>
                    </a:cubicBezTo>
                    <a:cubicBezTo>
                      <a:pt x="1508" y="41"/>
                      <a:pt x="1468" y="61"/>
                      <a:pt x="1448" y="61"/>
                    </a:cubicBezTo>
                    <a:lnTo>
                      <a:pt x="76" y="785"/>
                    </a:lnTo>
                    <a:lnTo>
                      <a:pt x="76" y="785"/>
                    </a:lnTo>
                    <a:cubicBezTo>
                      <a:pt x="78" y="785"/>
                      <a:pt x="80" y="785"/>
                      <a:pt x="81" y="785"/>
                    </a:cubicBezTo>
                    <a:cubicBezTo>
                      <a:pt x="121" y="765"/>
                      <a:pt x="142" y="765"/>
                      <a:pt x="182" y="765"/>
                    </a:cubicBezTo>
                    <a:lnTo>
                      <a:pt x="363" y="765"/>
                    </a:lnTo>
                    <a:lnTo>
                      <a:pt x="463" y="785"/>
                    </a:lnTo>
                    <a:lnTo>
                      <a:pt x="564" y="805"/>
                    </a:lnTo>
                    <a:cubicBezTo>
                      <a:pt x="604" y="825"/>
                      <a:pt x="644" y="825"/>
                      <a:pt x="684" y="845"/>
                    </a:cubicBezTo>
                    <a:cubicBezTo>
                      <a:pt x="704" y="865"/>
                      <a:pt x="744" y="885"/>
                      <a:pt x="785" y="905"/>
                    </a:cubicBezTo>
                    <a:cubicBezTo>
                      <a:pt x="865" y="945"/>
                      <a:pt x="925" y="1006"/>
                      <a:pt x="1006" y="1066"/>
                    </a:cubicBezTo>
                    <a:cubicBezTo>
                      <a:pt x="1066" y="1106"/>
                      <a:pt x="1146" y="1187"/>
                      <a:pt x="1207" y="1247"/>
                    </a:cubicBezTo>
                    <a:lnTo>
                      <a:pt x="1227" y="1267"/>
                    </a:lnTo>
                    <a:cubicBezTo>
                      <a:pt x="1287" y="1327"/>
                      <a:pt x="1327" y="1388"/>
                      <a:pt x="1387" y="1468"/>
                    </a:cubicBezTo>
                    <a:lnTo>
                      <a:pt x="1428" y="1528"/>
                    </a:lnTo>
                    <a:cubicBezTo>
                      <a:pt x="1488" y="1609"/>
                      <a:pt x="1548" y="1689"/>
                      <a:pt x="1608" y="1769"/>
                    </a:cubicBezTo>
                    <a:cubicBezTo>
                      <a:pt x="1709" y="1950"/>
                      <a:pt x="1809" y="2131"/>
                      <a:pt x="1910" y="2312"/>
                    </a:cubicBezTo>
                    <a:cubicBezTo>
                      <a:pt x="1930" y="2372"/>
                      <a:pt x="1970" y="2432"/>
                      <a:pt x="1990" y="2493"/>
                    </a:cubicBezTo>
                    <a:cubicBezTo>
                      <a:pt x="2071" y="2613"/>
                      <a:pt x="2131" y="2754"/>
                      <a:pt x="2191" y="2875"/>
                    </a:cubicBezTo>
                    <a:lnTo>
                      <a:pt x="2312" y="3096"/>
                    </a:lnTo>
                    <a:cubicBezTo>
                      <a:pt x="2352" y="3196"/>
                      <a:pt x="2412" y="3317"/>
                      <a:pt x="2473" y="3437"/>
                    </a:cubicBezTo>
                    <a:cubicBezTo>
                      <a:pt x="2513" y="3538"/>
                      <a:pt x="2533" y="3578"/>
                      <a:pt x="2573" y="3658"/>
                    </a:cubicBezTo>
                    <a:cubicBezTo>
                      <a:pt x="2613" y="3739"/>
                      <a:pt x="2653" y="3839"/>
                      <a:pt x="2694" y="3940"/>
                    </a:cubicBezTo>
                    <a:cubicBezTo>
                      <a:pt x="2794" y="4141"/>
                      <a:pt x="2874" y="4362"/>
                      <a:pt x="2975" y="4583"/>
                    </a:cubicBezTo>
                    <a:lnTo>
                      <a:pt x="3015" y="4683"/>
                    </a:lnTo>
                    <a:cubicBezTo>
                      <a:pt x="3095" y="4884"/>
                      <a:pt x="3176" y="5105"/>
                      <a:pt x="3256" y="5326"/>
                    </a:cubicBezTo>
                    <a:lnTo>
                      <a:pt x="3337" y="5547"/>
                    </a:lnTo>
                    <a:cubicBezTo>
                      <a:pt x="3377" y="5668"/>
                      <a:pt x="3417" y="5788"/>
                      <a:pt x="3457" y="5929"/>
                    </a:cubicBezTo>
                    <a:cubicBezTo>
                      <a:pt x="3497" y="6050"/>
                      <a:pt x="3517" y="6110"/>
                      <a:pt x="3538" y="6190"/>
                    </a:cubicBezTo>
                    <a:cubicBezTo>
                      <a:pt x="3578" y="6291"/>
                      <a:pt x="3618" y="6391"/>
                      <a:pt x="3638" y="6492"/>
                    </a:cubicBezTo>
                    <a:cubicBezTo>
                      <a:pt x="3658" y="6592"/>
                      <a:pt x="3698" y="6713"/>
                      <a:pt x="3718" y="6833"/>
                    </a:cubicBezTo>
                    <a:cubicBezTo>
                      <a:pt x="3759" y="6934"/>
                      <a:pt x="3779" y="6974"/>
                      <a:pt x="3779" y="7054"/>
                    </a:cubicBezTo>
                    <a:cubicBezTo>
                      <a:pt x="3819" y="7195"/>
                      <a:pt x="3859" y="7316"/>
                      <a:pt x="3879" y="7456"/>
                    </a:cubicBezTo>
                    <a:cubicBezTo>
                      <a:pt x="3879" y="7496"/>
                      <a:pt x="3899" y="7557"/>
                      <a:pt x="3919" y="7597"/>
                    </a:cubicBezTo>
                    <a:cubicBezTo>
                      <a:pt x="3960" y="7778"/>
                      <a:pt x="4000" y="7959"/>
                      <a:pt x="4020" y="8139"/>
                    </a:cubicBezTo>
                    <a:lnTo>
                      <a:pt x="4040" y="8260"/>
                    </a:lnTo>
                    <a:cubicBezTo>
                      <a:pt x="4080" y="8401"/>
                      <a:pt x="4100" y="8521"/>
                      <a:pt x="4120" y="8662"/>
                    </a:cubicBezTo>
                    <a:cubicBezTo>
                      <a:pt x="4120" y="8722"/>
                      <a:pt x="4140" y="8782"/>
                      <a:pt x="4140" y="8843"/>
                    </a:cubicBezTo>
                    <a:cubicBezTo>
                      <a:pt x="4161" y="8943"/>
                      <a:pt x="4181" y="9064"/>
                      <a:pt x="4181" y="9164"/>
                    </a:cubicBezTo>
                    <a:lnTo>
                      <a:pt x="4201" y="9365"/>
                    </a:lnTo>
                    <a:lnTo>
                      <a:pt x="4241" y="9667"/>
                    </a:lnTo>
                    <a:lnTo>
                      <a:pt x="4261" y="9868"/>
                    </a:lnTo>
                    <a:cubicBezTo>
                      <a:pt x="4261" y="9968"/>
                      <a:pt x="4261" y="10089"/>
                      <a:pt x="4261" y="10189"/>
                    </a:cubicBezTo>
                    <a:lnTo>
                      <a:pt x="4261" y="10350"/>
                    </a:lnTo>
                    <a:lnTo>
                      <a:pt x="4261" y="10732"/>
                    </a:lnTo>
                    <a:lnTo>
                      <a:pt x="4261" y="10832"/>
                    </a:lnTo>
                    <a:lnTo>
                      <a:pt x="4261" y="11314"/>
                    </a:lnTo>
                    <a:lnTo>
                      <a:pt x="4261" y="11435"/>
                    </a:lnTo>
                    <a:lnTo>
                      <a:pt x="4241" y="11777"/>
                    </a:lnTo>
                    <a:cubicBezTo>
                      <a:pt x="4241" y="11837"/>
                      <a:pt x="4241" y="11897"/>
                      <a:pt x="4221" y="11957"/>
                    </a:cubicBezTo>
                    <a:lnTo>
                      <a:pt x="4201" y="12239"/>
                    </a:lnTo>
                    <a:cubicBezTo>
                      <a:pt x="4201" y="12299"/>
                      <a:pt x="4181" y="12379"/>
                      <a:pt x="4161" y="12440"/>
                    </a:cubicBezTo>
                    <a:cubicBezTo>
                      <a:pt x="4161" y="12520"/>
                      <a:pt x="4140" y="12600"/>
                      <a:pt x="4120" y="12701"/>
                    </a:cubicBezTo>
                    <a:cubicBezTo>
                      <a:pt x="4100" y="12781"/>
                      <a:pt x="4100" y="12842"/>
                      <a:pt x="4080" y="12922"/>
                    </a:cubicBezTo>
                    <a:cubicBezTo>
                      <a:pt x="4060" y="12982"/>
                      <a:pt x="4060" y="13063"/>
                      <a:pt x="4040" y="13143"/>
                    </a:cubicBezTo>
                    <a:cubicBezTo>
                      <a:pt x="4020" y="13203"/>
                      <a:pt x="3980" y="13324"/>
                      <a:pt x="3960" y="13424"/>
                    </a:cubicBezTo>
                    <a:cubicBezTo>
                      <a:pt x="3939" y="13505"/>
                      <a:pt x="3939" y="13525"/>
                      <a:pt x="3919" y="13585"/>
                    </a:cubicBezTo>
                    <a:cubicBezTo>
                      <a:pt x="3859" y="13746"/>
                      <a:pt x="3819" y="13907"/>
                      <a:pt x="3759" y="14047"/>
                    </a:cubicBezTo>
                    <a:cubicBezTo>
                      <a:pt x="3759" y="14047"/>
                      <a:pt x="3759" y="14067"/>
                      <a:pt x="3759" y="14067"/>
                    </a:cubicBezTo>
                    <a:cubicBezTo>
                      <a:pt x="3698" y="14228"/>
                      <a:pt x="3638" y="14369"/>
                      <a:pt x="3558" y="14530"/>
                    </a:cubicBezTo>
                    <a:lnTo>
                      <a:pt x="3477" y="14710"/>
                    </a:lnTo>
                    <a:lnTo>
                      <a:pt x="3397" y="14851"/>
                    </a:lnTo>
                    <a:cubicBezTo>
                      <a:pt x="3357" y="14932"/>
                      <a:pt x="3317" y="14992"/>
                      <a:pt x="3276" y="15072"/>
                    </a:cubicBezTo>
                    <a:lnTo>
                      <a:pt x="3216" y="15173"/>
                    </a:lnTo>
                    <a:cubicBezTo>
                      <a:pt x="3156" y="15273"/>
                      <a:pt x="3075" y="15374"/>
                      <a:pt x="3015" y="15474"/>
                    </a:cubicBezTo>
                    <a:lnTo>
                      <a:pt x="2975" y="15534"/>
                    </a:lnTo>
                    <a:cubicBezTo>
                      <a:pt x="2915" y="15595"/>
                      <a:pt x="2854" y="15675"/>
                      <a:pt x="2794" y="15755"/>
                    </a:cubicBezTo>
                    <a:lnTo>
                      <a:pt x="2734" y="15836"/>
                    </a:lnTo>
                    <a:cubicBezTo>
                      <a:pt x="2653" y="15896"/>
                      <a:pt x="2593" y="15976"/>
                      <a:pt x="2533" y="16037"/>
                    </a:cubicBezTo>
                    <a:lnTo>
                      <a:pt x="2493" y="16077"/>
                    </a:lnTo>
                    <a:cubicBezTo>
                      <a:pt x="2412" y="16157"/>
                      <a:pt x="2312" y="16238"/>
                      <a:pt x="2231" y="16318"/>
                    </a:cubicBezTo>
                    <a:lnTo>
                      <a:pt x="2171" y="16378"/>
                    </a:lnTo>
                    <a:cubicBezTo>
                      <a:pt x="2091" y="16419"/>
                      <a:pt x="2030" y="16479"/>
                      <a:pt x="1950" y="16539"/>
                    </a:cubicBezTo>
                    <a:lnTo>
                      <a:pt x="1870" y="16579"/>
                    </a:lnTo>
                    <a:cubicBezTo>
                      <a:pt x="1769" y="16660"/>
                      <a:pt x="1689" y="16720"/>
                      <a:pt x="1588" y="16780"/>
                    </a:cubicBezTo>
                    <a:lnTo>
                      <a:pt x="2995" y="15956"/>
                    </a:lnTo>
                    <a:cubicBezTo>
                      <a:pt x="3095" y="15896"/>
                      <a:pt x="3196" y="15836"/>
                      <a:pt x="3296" y="15755"/>
                    </a:cubicBezTo>
                    <a:lnTo>
                      <a:pt x="3377" y="15715"/>
                    </a:lnTo>
                    <a:cubicBezTo>
                      <a:pt x="3437" y="15655"/>
                      <a:pt x="3517" y="15595"/>
                      <a:pt x="3578" y="15554"/>
                    </a:cubicBezTo>
                    <a:lnTo>
                      <a:pt x="3658" y="15494"/>
                    </a:lnTo>
                    <a:cubicBezTo>
                      <a:pt x="3739" y="15414"/>
                      <a:pt x="3819" y="15333"/>
                      <a:pt x="3899" y="15253"/>
                    </a:cubicBezTo>
                    <a:lnTo>
                      <a:pt x="3939" y="15213"/>
                    </a:lnTo>
                    <a:cubicBezTo>
                      <a:pt x="4020" y="15153"/>
                      <a:pt x="4080" y="15072"/>
                      <a:pt x="4140" y="15012"/>
                    </a:cubicBezTo>
                    <a:lnTo>
                      <a:pt x="4201" y="14932"/>
                    </a:lnTo>
                    <a:cubicBezTo>
                      <a:pt x="4261" y="14851"/>
                      <a:pt x="4321" y="14771"/>
                      <a:pt x="4382" y="14710"/>
                    </a:cubicBezTo>
                    <a:lnTo>
                      <a:pt x="4422" y="14650"/>
                    </a:lnTo>
                    <a:cubicBezTo>
                      <a:pt x="4482" y="14570"/>
                      <a:pt x="4542" y="14469"/>
                      <a:pt x="4603" y="14389"/>
                    </a:cubicBezTo>
                    <a:cubicBezTo>
                      <a:pt x="4603" y="14389"/>
                      <a:pt x="4623" y="14369"/>
                      <a:pt x="4623" y="14369"/>
                    </a:cubicBezTo>
                    <a:lnTo>
                      <a:pt x="4703" y="14248"/>
                    </a:lnTo>
                    <a:cubicBezTo>
                      <a:pt x="4743" y="14168"/>
                      <a:pt x="4783" y="14108"/>
                      <a:pt x="4824" y="14027"/>
                    </a:cubicBezTo>
                    <a:lnTo>
                      <a:pt x="4884" y="13887"/>
                    </a:lnTo>
                    <a:cubicBezTo>
                      <a:pt x="4904" y="13846"/>
                      <a:pt x="4944" y="13806"/>
                      <a:pt x="4964" y="13766"/>
                    </a:cubicBezTo>
                    <a:cubicBezTo>
                      <a:pt x="4984" y="13726"/>
                      <a:pt x="4964" y="13726"/>
                      <a:pt x="4984" y="13706"/>
                    </a:cubicBezTo>
                    <a:cubicBezTo>
                      <a:pt x="5045" y="13565"/>
                      <a:pt x="5125" y="13404"/>
                      <a:pt x="5185" y="13244"/>
                    </a:cubicBezTo>
                    <a:cubicBezTo>
                      <a:pt x="5226" y="13103"/>
                      <a:pt x="5286" y="12942"/>
                      <a:pt x="5326" y="12781"/>
                    </a:cubicBezTo>
                    <a:lnTo>
                      <a:pt x="5326" y="12761"/>
                    </a:lnTo>
                    <a:cubicBezTo>
                      <a:pt x="5346" y="12701"/>
                      <a:pt x="5346" y="12661"/>
                      <a:pt x="5366" y="12621"/>
                    </a:cubicBezTo>
                    <a:cubicBezTo>
                      <a:pt x="5386" y="12520"/>
                      <a:pt x="5426" y="12420"/>
                      <a:pt x="5447" y="12339"/>
                    </a:cubicBezTo>
                    <a:lnTo>
                      <a:pt x="5447" y="12279"/>
                    </a:lnTo>
                    <a:lnTo>
                      <a:pt x="5487" y="12118"/>
                    </a:lnTo>
                    <a:cubicBezTo>
                      <a:pt x="5507" y="12038"/>
                      <a:pt x="5507" y="11957"/>
                      <a:pt x="5527" y="11897"/>
                    </a:cubicBezTo>
                    <a:lnTo>
                      <a:pt x="5547" y="11817"/>
                    </a:lnTo>
                    <a:cubicBezTo>
                      <a:pt x="5547" y="11777"/>
                      <a:pt x="5567" y="11716"/>
                      <a:pt x="5567" y="11656"/>
                    </a:cubicBezTo>
                    <a:cubicBezTo>
                      <a:pt x="5587" y="11596"/>
                      <a:pt x="5587" y="11515"/>
                      <a:pt x="5607" y="11435"/>
                    </a:cubicBezTo>
                    <a:lnTo>
                      <a:pt x="5607" y="11375"/>
                    </a:lnTo>
                    <a:cubicBezTo>
                      <a:pt x="5607" y="11314"/>
                      <a:pt x="5627" y="11234"/>
                      <a:pt x="5627" y="11174"/>
                    </a:cubicBezTo>
                    <a:cubicBezTo>
                      <a:pt x="5627" y="11113"/>
                      <a:pt x="5648" y="11053"/>
                      <a:pt x="5648" y="10993"/>
                    </a:cubicBezTo>
                    <a:lnTo>
                      <a:pt x="5648" y="10933"/>
                    </a:lnTo>
                    <a:cubicBezTo>
                      <a:pt x="5648" y="10852"/>
                      <a:pt x="5648" y="10752"/>
                      <a:pt x="5668" y="10651"/>
                    </a:cubicBezTo>
                    <a:lnTo>
                      <a:pt x="5668" y="10511"/>
                    </a:lnTo>
                    <a:lnTo>
                      <a:pt x="5668" y="10069"/>
                    </a:lnTo>
                    <a:lnTo>
                      <a:pt x="5668" y="9948"/>
                    </a:lnTo>
                    <a:lnTo>
                      <a:pt x="5728" y="9908"/>
                    </a:lnTo>
                    <a:lnTo>
                      <a:pt x="5728" y="9586"/>
                    </a:lnTo>
                    <a:lnTo>
                      <a:pt x="5728" y="9526"/>
                    </a:lnTo>
                    <a:lnTo>
                      <a:pt x="5728" y="9365"/>
                    </a:lnTo>
                    <a:lnTo>
                      <a:pt x="5728" y="9144"/>
                    </a:lnTo>
                    <a:lnTo>
                      <a:pt x="5728" y="9044"/>
                    </a:lnTo>
                    <a:cubicBezTo>
                      <a:pt x="5728" y="9004"/>
                      <a:pt x="5728" y="8923"/>
                      <a:pt x="5728" y="8843"/>
                    </a:cubicBezTo>
                    <a:cubicBezTo>
                      <a:pt x="5708" y="8782"/>
                      <a:pt x="5728" y="8742"/>
                      <a:pt x="5708" y="8702"/>
                    </a:cubicBezTo>
                    <a:cubicBezTo>
                      <a:pt x="5708" y="8642"/>
                      <a:pt x="5708" y="8582"/>
                      <a:pt x="5688" y="8541"/>
                    </a:cubicBezTo>
                    <a:cubicBezTo>
                      <a:pt x="5688" y="8481"/>
                      <a:pt x="5688" y="8401"/>
                      <a:pt x="5668" y="8340"/>
                    </a:cubicBezTo>
                    <a:cubicBezTo>
                      <a:pt x="5668" y="8280"/>
                      <a:pt x="5668" y="8280"/>
                      <a:pt x="5668" y="8240"/>
                    </a:cubicBezTo>
                    <a:cubicBezTo>
                      <a:pt x="5668" y="8160"/>
                      <a:pt x="5648" y="8079"/>
                      <a:pt x="5627" y="8019"/>
                    </a:cubicBezTo>
                    <a:cubicBezTo>
                      <a:pt x="5607" y="7938"/>
                      <a:pt x="5607" y="7898"/>
                      <a:pt x="5607" y="7838"/>
                    </a:cubicBezTo>
                    <a:lnTo>
                      <a:pt x="5607" y="7778"/>
                    </a:lnTo>
                    <a:cubicBezTo>
                      <a:pt x="5587" y="7657"/>
                      <a:pt x="5567" y="7557"/>
                      <a:pt x="5547" y="7436"/>
                    </a:cubicBezTo>
                    <a:lnTo>
                      <a:pt x="5527" y="7316"/>
                    </a:lnTo>
                    <a:lnTo>
                      <a:pt x="5527" y="7295"/>
                    </a:lnTo>
                    <a:cubicBezTo>
                      <a:pt x="5487" y="7115"/>
                      <a:pt x="5467" y="6954"/>
                      <a:pt x="5426" y="6793"/>
                    </a:cubicBezTo>
                    <a:lnTo>
                      <a:pt x="5426" y="6773"/>
                    </a:lnTo>
                    <a:cubicBezTo>
                      <a:pt x="5426" y="6733"/>
                      <a:pt x="5406" y="6673"/>
                      <a:pt x="5386" y="6632"/>
                    </a:cubicBezTo>
                    <a:cubicBezTo>
                      <a:pt x="5366" y="6512"/>
                      <a:pt x="5326" y="6371"/>
                      <a:pt x="5306" y="6271"/>
                    </a:cubicBezTo>
                    <a:lnTo>
                      <a:pt x="5306" y="6230"/>
                    </a:lnTo>
                    <a:cubicBezTo>
                      <a:pt x="5286" y="6150"/>
                      <a:pt x="5266" y="6070"/>
                      <a:pt x="5246" y="6009"/>
                    </a:cubicBezTo>
                    <a:cubicBezTo>
                      <a:pt x="5226" y="5929"/>
                      <a:pt x="5185" y="5829"/>
                      <a:pt x="5165" y="5728"/>
                    </a:cubicBezTo>
                    <a:cubicBezTo>
                      <a:pt x="5165" y="5708"/>
                      <a:pt x="5145" y="5688"/>
                      <a:pt x="5145" y="5668"/>
                    </a:cubicBezTo>
                    <a:cubicBezTo>
                      <a:pt x="5125" y="5567"/>
                      <a:pt x="5085" y="5467"/>
                      <a:pt x="5065" y="5366"/>
                    </a:cubicBezTo>
                    <a:cubicBezTo>
                      <a:pt x="5025" y="5266"/>
                      <a:pt x="5005" y="5226"/>
                      <a:pt x="4984" y="5145"/>
                    </a:cubicBezTo>
                    <a:lnTo>
                      <a:pt x="4964" y="5085"/>
                    </a:lnTo>
                    <a:cubicBezTo>
                      <a:pt x="4924" y="4964"/>
                      <a:pt x="4884" y="4844"/>
                      <a:pt x="4844" y="4703"/>
                    </a:cubicBezTo>
                    <a:lnTo>
                      <a:pt x="4783" y="4522"/>
                    </a:lnTo>
                    <a:lnTo>
                      <a:pt x="4783" y="4482"/>
                    </a:lnTo>
                    <a:cubicBezTo>
                      <a:pt x="4703" y="4281"/>
                      <a:pt x="4623" y="4060"/>
                      <a:pt x="4522" y="3839"/>
                    </a:cubicBezTo>
                    <a:lnTo>
                      <a:pt x="4522" y="3819"/>
                    </a:lnTo>
                    <a:lnTo>
                      <a:pt x="4502" y="3759"/>
                    </a:lnTo>
                    <a:cubicBezTo>
                      <a:pt x="4402" y="3538"/>
                      <a:pt x="4321" y="3317"/>
                      <a:pt x="4221" y="3096"/>
                    </a:cubicBezTo>
                    <a:cubicBezTo>
                      <a:pt x="4201" y="3076"/>
                      <a:pt x="4201" y="3035"/>
                      <a:pt x="4181" y="2995"/>
                    </a:cubicBezTo>
                    <a:cubicBezTo>
                      <a:pt x="4161" y="2955"/>
                      <a:pt x="4120" y="2895"/>
                      <a:pt x="4100" y="2834"/>
                    </a:cubicBezTo>
                    <a:lnTo>
                      <a:pt x="4000" y="2593"/>
                    </a:lnTo>
                    <a:cubicBezTo>
                      <a:pt x="3939" y="2493"/>
                      <a:pt x="3899" y="2372"/>
                      <a:pt x="3839" y="2272"/>
                    </a:cubicBezTo>
                    <a:lnTo>
                      <a:pt x="3718" y="2031"/>
                    </a:lnTo>
                    <a:lnTo>
                      <a:pt x="3678" y="1950"/>
                    </a:lnTo>
                    <a:lnTo>
                      <a:pt x="3538" y="1669"/>
                    </a:lnTo>
                    <a:lnTo>
                      <a:pt x="3437" y="1488"/>
                    </a:lnTo>
                    <a:cubicBezTo>
                      <a:pt x="3337" y="1307"/>
                      <a:pt x="3236" y="1126"/>
                      <a:pt x="3136" y="945"/>
                    </a:cubicBezTo>
                    <a:cubicBezTo>
                      <a:pt x="3075" y="865"/>
                      <a:pt x="3035" y="785"/>
                      <a:pt x="2975" y="684"/>
                    </a:cubicBezTo>
                    <a:lnTo>
                      <a:pt x="2915" y="624"/>
                    </a:lnTo>
                    <a:cubicBezTo>
                      <a:pt x="2915" y="604"/>
                      <a:pt x="2895" y="584"/>
                      <a:pt x="2874" y="564"/>
                    </a:cubicBezTo>
                    <a:cubicBezTo>
                      <a:pt x="2854" y="544"/>
                      <a:pt x="2814" y="503"/>
                      <a:pt x="2774" y="463"/>
                    </a:cubicBezTo>
                    <a:lnTo>
                      <a:pt x="2754" y="423"/>
                    </a:lnTo>
                    <a:lnTo>
                      <a:pt x="2714" y="403"/>
                    </a:lnTo>
                    <a:lnTo>
                      <a:pt x="2653" y="343"/>
                    </a:lnTo>
                    <a:cubicBezTo>
                      <a:pt x="2633" y="323"/>
                      <a:pt x="2613" y="302"/>
                      <a:pt x="2593" y="282"/>
                    </a:cubicBezTo>
                    <a:lnTo>
                      <a:pt x="2553" y="242"/>
                    </a:lnTo>
                    <a:lnTo>
                      <a:pt x="2493" y="202"/>
                    </a:lnTo>
                    <a:lnTo>
                      <a:pt x="2452" y="162"/>
                    </a:lnTo>
                    <a:lnTo>
                      <a:pt x="2392" y="122"/>
                    </a:lnTo>
                    <a:lnTo>
                      <a:pt x="2251" y="101"/>
                    </a:lnTo>
                    <a:lnTo>
                      <a:pt x="2211" y="81"/>
                    </a:lnTo>
                    <a:lnTo>
                      <a:pt x="2171" y="61"/>
                    </a:lnTo>
                    <a:lnTo>
                      <a:pt x="2131" y="61"/>
                    </a:lnTo>
                    <a:lnTo>
                      <a:pt x="2091" y="41"/>
                    </a:lnTo>
                    <a:lnTo>
                      <a:pt x="2051" y="2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2291325" y="2137850"/>
                <a:ext cx="192425" cy="603825"/>
              </a:xfrm>
              <a:custGeom>
                <a:rect b="b" l="l" r="r" t="t"/>
                <a:pathLst>
                  <a:path extrusionOk="0" h="24153" w="7697">
                    <a:moveTo>
                      <a:pt x="851" y="0"/>
                    </a:moveTo>
                    <a:cubicBezTo>
                      <a:pt x="738" y="0"/>
                      <a:pt x="626" y="23"/>
                      <a:pt x="522" y="70"/>
                    </a:cubicBezTo>
                    <a:cubicBezTo>
                      <a:pt x="60" y="332"/>
                      <a:pt x="60" y="1176"/>
                      <a:pt x="522" y="1959"/>
                    </a:cubicBezTo>
                    <a:cubicBezTo>
                      <a:pt x="5124" y="9937"/>
                      <a:pt x="5104" y="18598"/>
                      <a:pt x="462" y="21230"/>
                    </a:cubicBezTo>
                    <a:cubicBezTo>
                      <a:pt x="0" y="21492"/>
                      <a:pt x="0" y="22336"/>
                      <a:pt x="462" y="23119"/>
                    </a:cubicBezTo>
                    <a:cubicBezTo>
                      <a:pt x="663" y="23481"/>
                      <a:pt x="944" y="23782"/>
                      <a:pt x="1286" y="23983"/>
                    </a:cubicBezTo>
                    <a:cubicBezTo>
                      <a:pt x="1435" y="24095"/>
                      <a:pt x="1606" y="24153"/>
                      <a:pt x="1781" y="24153"/>
                    </a:cubicBezTo>
                    <a:cubicBezTo>
                      <a:pt x="1891" y="24153"/>
                      <a:pt x="2002" y="24130"/>
                      <a:pt x="2110" y="24084"/>
                    </a:cubicBezTo>
                    <a:cubicBezTo>
                      <a:pt x="7656" y="20909"/>
                      <a:pt x="7696" y="10560"/>
                      <a:pt x="2170" y="1015"/>
                    </a:cubicBezTo>
                    <a:cubicBezTo>
                      <a:pt x="1969" y="673"/>
                      <a:pt x="1688" y="372"/>
                      <a:pt x="1346" y="151"/>
                    </a:cubicBezTo>
                    <a:cubicBezTo>
                      <a:pt x="1200" y="53"/>
                      <a:pt x="1025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2304375" y="2119000"/>
                <a:ext cx="179375" cy="619450"/>
              </a:xfrm>
              <a:custGeom>
                <a:rect b="b" l="l" r="r" t="t"/>
                <a:pathLst>
                  <a:path extrusionOk="0" h="24778" w="7175">
                    <a:moveTo>
                      <a:pt x="51" y="797"/>
                    </a:moveTo>
                    <a:cubicBezTo>
                      <a:pt x="29" y="806"/>
                      <a:pt x="15" y="810"/>
                      <a:pt x="0" y="824"/>
                    </a:cubicBezTo>
                    <a:lnTo>
                      <a:pt x="51" y="797"/>
                    </a:lnTo>
                    <a:close/>
                    <a:moveTo>
                      <a:pt x="1608" y="1"/>
                    </a:moveTo>
                    <a:lnTo>
                      <a:pt x="1528" y="21"/>
                    </a:lnTo>
                    <a:cubicBezTo>
                      <a:pt x="1488" y="21"/>
                      <a:pt x="1467" y="41"/>
                      <a:pt x="1427" y="61"/>
                    </a:cubicBezTo>
                    <a:lnTo>
                      <a:pt x="51" y="797"/>
                    </a:lnTo>
                    <a:lnTo>
                      <a:pt x="51" y="797"/>
                    </a:lnTo>
                    <a:cubicBezTo>
                      <a:pt x="59" y="794"/>
                      <a:pt x="69" y="790"/>
                      <a:pt x="81" y="784"/>
                    </a:cubicBezTo>
                    <a:lnTo>
                      <a:pt x="181" y="764"/>
                    </a:lnTo>
                    <a:lnTo>
                      <a:pt x="382" y="764"/>
                    </a:lnTo>
                    <a:cubicBezTo>
                      <a:pt x="422" y="764"/>
                      <a:pt x="443" y="764"/>
                      <a:pt x="483" y="784"/>
                    </a:cubicBezTo>
                    <a:cubicBezTo>
                      <a:pt x="523" y="784"/>
                      <a:pt x="543" y="804"/>
                      <a:pt x="583" y="804"/>
                    </a:cubicBezTo>
                    <a:cubicBezTo>
                      <a:pt x="623" y="824"/>
                      <a:pt x="664" y="824"/>
                      <a:pt x="684" y="844"/>
                    </a:cubicBezTo>
                    <a:cubicBezTo>
                      <a:pt x="724" y="865"/>
                      <a:pt x="764" y="885"/>
                      <a:pt x="804" y="905"/>
                    </a:cubicBezTo>
                    <a:cubicBezTo>
                      <a:pt x="865" y="945"/>
                      <a:pt x="945" y="1005"/>
                      <a:pt x="1025" y="1066"/>
                    </a:cubicBezTo>
                    <a:cubicBezTo>
                      <a:pt x="1086" y="1106"/>
                      <a:pt x="1166" y="1186"/>
                      <a:pt x="1226" y="1246"/>
                    </a:cubicBezTo>
                    <a:cubicBezTo>
                      <a:pt x="1287" y="1307"/>
                      <a:pt x="1347" y="1387"/>
                      <a:pt x="1387" y="1447"/>
                    </a:cubicBezTo>
                    <a:lnTo>
                      <a:pt x="1447" y="1508"/>
                    </a:lnTo>
                    <a:cubicBezTo>
                      <a:pt x="1488" y="1588"/>
                      <a:pt x="1548" y="1668"/>
                      <a:pt x="1608" y="1769"/>
                    </a:cubicBezTo>
                    <a:cubicBezTo>
                      <a:pt x="1769" y="2030"/>
                      <a:pt x="1909" y="2311"/>
                      <a:pt x="2070" y="2593"/>
                    </a:cubicBezTo>
                    <a:lnTo>
                      <a:pt x="2211" y="2874"/>
                    </a:lnTo>
                    <a:cubicBezTo>
                      <a:pt x="2311" y="3055"/>
                      <a:pt x="2412" y="3256"/>
                      <a:pt x="2512" y="3437"/>
                    </a:cubicBezTo>
                    <a:lnTo>
                      <a:pt x="2673" y="3798"/>
                    </a:lnTo>
                    <a:cubicBezTo>
                      <a:pt x="2774" y="3959"/>
                      <a:pt x="2854" y="4140"/>
                      <a:pt x="2934" y="4301"/>
                    </a:cubicBezTo>
                    <a:cubicBezTo>
                      <a:pt x="2995" y="4421"/>
                      <a:pt x="3055" y="4542"/>
                      <a:pt x="3095" y="4663"/>
                    </a:cubicBezTo>
                    <a:cubicBezTo>
                      <a:pt x="3196" y="4843"/>
                      <a:pt x="3276" y="5044"/>
                      <a:pt x="3356" y="5225"/>
                    </a:cubicBezTo>
                    <a:cubicBezTo>
                      <a:pt x="3376" y="5285"/>
                      <a:pt x="3417" y="5366"/>
                      <a:pt x="3437" y="5426"/>
                    </a:cubicBezTo>
                    <a:cubicBezTo>
                      <a:pt x="3557" y="5687"/>
                      <a:pt x="3658" y="5949"/>
                      <a:pt x="3758" y="6210"/>
                    </a:cubicBezTo>
                    <a:cubicBezTo>
                      <a:pt x="3899" y="6551"/>
                      <a:pt x="4019" y="6873"/>
                      <a:pt x="4140" y="7194"/>
                    </a:cubicBezTo>
                    <a:cubicBezTo>
                      <a:pt x="4180" y="7315"/>
                      <a:pt x="4220" y="7436"/>
                      <a:pt x="4261" y="7536"/>
                    </a:cubicBezTo>
                    <a:cubicBezTo>
                      <a:pt x="4321" y="7737"/>
                      <a:pt x="4381" y="7938"/>
                      <a:pt x="4441" y="8119"/>
                    </a:cubicBezTo>
                    <a:cubicBezTo>
                      <a:pt x="4502" y="8280"/>
                      <a:pt x="4542" y="8420"/>
                      <a:pt x="4582" y="8561"/>
                    </a:cubicBezTo>
                    <a:cubicBezTo>
                      <a:pt x="4622" y="8702"/>
                      <a:pt x="4683" y="8862"/>
                      <a:pt x="4723" y="9023"/>
                    </a:cubicBezTo>
                    <a:cubicBezTo>
                      <a:pt x="4763" y="9184"/>
                      <a:pt x="4823" y="9365"/>
                      <a:pt x="4863" y="9525"/>
                    </a:cubicBezTo>
                    <a:cubicBezTo>
                      <a:pt x="4884" y="9646"/>
                      <a:pt x="4924" y="9767"/>
                      <a:pt x="4944" y="9867"/>
                    </a:cubicBezTo>
                    <a:cubicBezTo>
                      <a:pt x="5004" y="10088"/>
                      <a:pt x="5044" y="10289"/>
                      <a:pt x="5105" y="10490"/>
                    </a:cubicBezTo>
                    <a:cubicBezTo>
                      <a:pt x="5125" y="10570"/>
                      <a:pt x="5145" y="10631"/>
                      <a:pt x="5145" y="10711"/>
                    </a:cubicBezTo>
                    <a:cubicBezTo>
                      <a:pt x="5205" y="10972"/>
                      <a:pt x="5265" y="11254"/>
                      <a:pt x="5326" y="11515"/>
                    </a:cubicBezTo>
                    <a:cubicBezTo>
                      <a:pt x="5326" y="11595"/>
                      <a:pt x="5346" y="11656"/>
                      <a:pt x="5346" y="11716"/>
                    </a:cubicBezTo>
                    <a:cubicBezTo>
                      <a:pt x="5386" y="11917"/>
                      <a:pt x="5426" y="12118"/>
                      <a:pt x="5446" y="12319"/>
                    </a:cubicBezTo>
                    <a:cubicBezTo>
                      <a:pt x="5466" y="12419"/>
                      <a:pt x="5486" y="12520"/>
                      <a:pt x="5486" y="12600"/>
                    </a:cubicBezTo>
                    <a:cubicBezTo>
                      <a:pt x="5527" y="12781"/>
                      <a:pt x="5547" y="12942"/>
                      <a:pt x="5567" y="13102"/>
                    </a:cubicBezTo>
                    <a:cubicBezTo>
                      <a:pt x="5567" y="13203"/>
                      <a:pt x="5587" y="13303"/>
                      <a:pt x="5587" y="13404"/>
                    </a:cubicBezTo>
                    <a:cubicBezTo>
                      <a:pt x="5607" y="13565"/>
                      <a:pt x="5627" y="13725"/>
                      <a:pt x="5647" y="13886"/>
                    </a:cubicBezTo>
                    <a:cubicBezTo>
                      <a:pt x="5647" y="13987"/>
                      <a:pt x="5667" y="14087"/>
                      <a:pt x="5667" y="14188"/>
                    </a:cubicBezTo>
                    <a:cubicBezTo>
                      <a:pt x="5667" y="14348"/>
                      <a:pt x="5687" y="14509"/>
                      <a:pt x="5687" y="14690"/>
                    </a:cubicBezTo>
                    <a:cubicBezTo>
                      <a:pt x="5687" y="14770"/>
                      <a:pt x="5687" y="14851"/>
                      <a:pt x="5707" y="14951"/>
                    </a:cubicBezTo>
                    <a:lnTo>
                      <a:pt x="5707" y="15534"/>
                    </a:lnTo>
                    <a:lnTo>
                      <a:pt x="5707" y="15695"/>
                    </a:lnTo>
                    <a:cubicBezTo>
                      <a:pt x="5707" y="15936"/>
                      <a:pt x="5707" y="16177"/>
                      <a:pt x="5687" y="16418"/>
                    </a:cubicBezTo>
                    <a:cubicBezTo>
                      <a:pt x="5687" y="16478"/>
                      <a:pt x="5687" y="16539"/>
                      <a:pt x="5667" y="16619"/>
                    </a:cubicBezTo>
                    <a:cubicBezTo>
                      <a:pt x="5667" y="16780"/>
                      <a:pt x="5647" y="16961"/>
                      <a:pt x="5647" y="17121"/>
                    </a:cubicBezTo>
                    <a:cubicBezTo>
                      <a:pt x="5647" y="17222"/>
                      <a:pt x="5627" y="17322"/>
                      <a:pt x="5607" y="17403"/>
                    </a:cubicBezTo>
                    <a:cubicBezTo>
                      <a:pt x="5587" y="17543"/>
                      <a:pt x="5587" y="17684"/>
                      <a:pt x="5567" y="17825"/>
                    </a:cubicBezTo>
                    <a:cubicBezTo>
                      <a:pt x="5547" y="17965"/>
                      <a:pt x="5527" y="18046"/>
                      <a:pt x="5506" y="18146"/>
                    </a:cubicBezTo>
                    <a:cubicBezTo>
                      <a:pt x="5506" y="18267"/>
                      <a:pt x="5486" y="18407"/>
                      <a:pt x="5446" y="18528"/>
                    </a:cubicBezTo>
                    <a:cubicBezTo>
                      <a:pt x="5426" y="18649"/>
                      <a:pt x="5406" y="18749"/>
                      <a:pt x="5386" y="18870"/>
                    </a:cubicBezTo>
                    <a:cubicBezTo>
                      <a:pt x="5366" y="18970"/>
                      <a:pt x="5346" y="19091"/>
                      <a:pt x="5306" y="19211"/>
                    </a:cubicBezTo>
                    <a:cubicBezTo>
                      <a:pt x="5285" y="19312"/>
                      <a:pt x="5245" y="19493"/>
                      <a:pt x="5205" y="19633"/>
                    </a:cubicBezTo>
                    <a:cubicBezTo>
                      <a:pt x="5185" y="19714"/>
                      <a:pt x="5145" y="19814"/>
                      <a:pt x="5125" y="19894"/>
                    </a:cubicBezTo>
                    <a:cubicBezTo>
                      <a:pt x="5064" y="20136"/>
                      <a:pt x="4984" y="20357"/>
                      <a:pt x="4904" y="20598"/>
                    </a:cubicBezTo>
                    <a:cubicBezTo>
                      <a:pt x="4823" y="20779"/>
                      <a:pt x="4763" y="20939"/>
                      <a:pt x="4683" y="21120"/>
                    </a:cubicBezTo>
                    <a:cubicBezTo>
                      <a:pt x="4663" y="21160"/>
                      <a:pt x="4642" y="21221"/>
                      <a:pt x="4622" y="21261"/>
                    </a:cubicBezTo>
                    <a:cubicBezTo>
                      <a:pt x="4562" y="21381"/>
                      <a:pt x="4502" y="21502"/>
                      <a:pt x="4441" y="21623"/>
                    </a:cubicBezTo>
                    <a:cubicBezTo>
                      <a:pt x="4401" y="21683"/>
                      <a:pt x="4381" y="21763"/>
                      <a:pt x="4341" y="21824"/>
                    </a:cubicBezTo>
                    <a:cubicBezTo>
                      <a:pt x="4281" y="21944"/>
                      <a:pt x="4220" y="22045"/>
                      <a:pt x="4140" y="22145"/>
                    </a:cubicBezTo>
                    <a:cubicBezTo>
                      <a:pt x="4120" y="22205"/>
                      <a:pt x="4080" y="22266"/>
                      <a:pt x="4040" y="22326"/>
                    </a:cubicBezTo>
                    <a:cubicBezTo>
                      <a:pt x="3939" y="22487"/>
                      <a:pt x="3839" y="22627"/>
                      <a:pt x="3738" y="22768"/>
                    </a:cubicBezTo>
                    <a:lnTo>
                      <a:pt x="3678" y="22868"/>
                    </a:lnTo>
                    <a:cubicBezTo>
                      <a:pt x="3577" y="22989"/>
                      <a:pt x="3497" y="23090"/>
                      <a:pt x="3397" y="23210"/>
                    </a:cubicBezTo>
                    <a:lnTo>
                      <a:pt x="3296" y="23331"/>
                    </a:lnTo>
                    <a:cubicBezTo>
                      <a:pt x="3196" y="23431"/>
                      <a:pt x="3095" y="23552"/>
                      <a:pt x="2995" y="23652"/>
                    </a:cubicBezTo>
                    <a:lnTo>
                      <a:pt x="2934" y="23712"/>
                    </a:lnTo>
                    <a:cubicBezTo>
                      <a:pt x="2794" y="23833"/>
                      <a:pt x="2673" y="23954"/>
                      <a:pt x="2532" y="24074"/>
                    </a:cubicBezTo>
                    <a:lnTo>
                      <a:pt x="2432" y="24155"/>
                    </a:lnTo>
                    <a:cubicBezTo>
                      <a:pt x="2311" y="24235"/>
                      <a:pt x="2211" y="24335"/>
                      <a:pt x="2110" y="24416"/>
                    </a:cubicBezTo>
                    <a:lnTo>
                      <a:pt x="1970" y="24496"/>
                    </a:lnTo>
                    <a:cubicBezTo>
                      <a:pt x="1903" y="24544"/>
                      <a:pt x="1836" y="24592"/>
                      <a:pt x="1767" y="24638"/>
                    </a:cubicBezTo>
                    <a:lnTo>
                      <a:pt x="1767" y="24638"/>
                    </a:lnTo>
                    <a:lnTo>
                      <a:pt x="2934" y="23954"/>
                    </a:lnTo>
                    <a:cubicBezTo>
                      <a:pt x="3095" y="23873"/>
                      <a:pt x="3256" y="23773"/>
                      <a:pt x="3397" y="23672"/>
                    </a:cubicBezTo>
                    <a:lnTo>
                      <a:pt x="3517" y="23592"/>
                    </a:lnTo>
                    <a:cubicBezTo>
                      <a:pt x="3638" y="23512"/>
                      <a:pt x="3738" y="23431"/>
                      <a:pt x="3839" y="23331"/>
                    </a:cubicBezTo>
                    <a:lnTo>
                      <a:pt x="3959" y="23250"/>
                    </a:lnTo>
                    <a:cubicBezTo>
                      <a:pt x="4080" y="23130"/>
                      <a:pt x="4220" y="23029"/>
                      <a:pt x="4341" y="22909"/>
                    </a:cubicBezTo>
                    <a:lnTo>
                      <a:pt x="4401" y="22828"/>
                    </a:lnTo>
                    <a:cubicBezTo>
                      <a:pt x="4502" y="22728"/>
                      <a:pt x="4622" y="22627"/>
                      <a:pt x="4703" y="22507"/>
                    </a:cubicBezTo>
                    <a:lnTo>
                      <a:pt x="4823" y="22386"/>
                    </a:lnTo>
                    <a:cubicBezTo>
                      <a:pt x="4904" y="22286"/>
                      <a:pt x="5004" y="22165"/>
                      <a:pt x="5084" y="22045"/>
                    </a:cubicBezTo>
                    <a:lnTo>
                      <a:pt x="5145" y="21964"/>
                    </a:lnTo>
                    <a:cubicBezTo>
                      <a:pt x="5245" y="21824"/>
                      <a:pt x="5346" y="21703"/>
                      <a:pt x="5426" y="21562"/>
                    </a:cubicBezTo>
                    <a:cubicBezTo>
                      <a:pt x="5426" y="21542"/>
                      <a:pt x="5446" y="21522"/>
                      <a:pt x="5446" y="21522"/>
                    </a:cubicBezTo>
                    <a:cubicBezTo>
                      <a:pt x="5486" y="21462"/>
                      <a:pt x="5527" y="21402"/>
                      <a:pt x="5567" y="21341"/>
                    </a:cubicBezTo>
                    <a:cubicBezTo>
                      <a:pt x="5627" y="21221"/>
                      <a:pt x="5687" y="21120"/>
                      <a:pt x="5748" y="21000"/>
                    </a:cubicBezTo>
                    <a:cubicBezTo>
                      <a:pt x="5788" y="20939"/>
                      <a:pt x="5828" y="20859"/>
                      <a:pt x="5868" y="20799"/>
                    </a:cubicBezTo>
                    <a:cubicBezTo>
                      <a:pt x="5888" y="20718"/>
                      <a:pt x="5928" y="20658"/>
                      <a:pt x="5969" y="20598"/>
                    </a:cubicBezTo>
                    <a:cubicBezTo>
                      <a:pt x="5989" y="20517"/>
                      <a:pt x="6009" y="20497"/>
                      <a:pt x="6029" y="20437"/>
                    </a:cubicBezTo>
                    <a:lnTo>
                      <a:pt x="6089" y="20296"/>
                    </a:lnTo>
                    <a:cubicBezTo>
                      <a:pt x="6170" y="20136"/>
                      <a:pt x="6250" y="19955"/>
                      <a:pt x="6310" y="19774"/>
                    </a:cubicBezTo>
                    <a:cubicBezTo>
                      <a:pt x="6391" y="19553"/>
                      <a:pt x="6471" y="19312"/>
                      <a:pt x="6551" y="19071"/>
                    </a:cubicBezTo>
                    <a:cubicBezTo>
                      <a:pt x="6551" y="19050"/>
                      <a:pt x="6551" y="19030"/>
                      <a:pt x="6551" y="19010"/>
                    </a:cubicBezTo>
                    <a:cubicBezTo>
                      <a:pt x="6572" y="18950"/>
                      <a:pt x="6592" y="18870"/>
                      <a:pt x="6612" y="18809"/>
                    </a:cubicBezTo>
                    <a:cubicBezTo>
                      <a:pt x="6652" y="18669"/>
                      <a:pt x="6692" y="18508"/>
                      <a:pt x="6732" y="18367"/>
                    </a:cubicBezTo>
                    <a:cubicBezTo>
                      <a:pt x="6732" y="18347"/>
                      <a:pt x="6752" y="18307"/>
                      <a:pt x="6752" y="18287"/>
                    </a:cubicBezTo>
                    <a:cubicBezTo>
                      <a:pt x="6772" y="18206"/>
                      <a:pt x="6793" y="18126"/>
                      <a:pt x="6793" y="18026"/>
                    </a:cubicBezTo>
                    <a:cubicBezTo>
                      <a:pt x="6813" y="17945"/>
                      <a:pt x="6853" y="17805"/>
                      <a:pt x="6873" y="17684"/>
                    </a:cubicBezTo>
                    <a:cubicBezTo>
                      <a:pt x="6873" y="17644"/>
                      <a:pt x="6893" y="17624"/>
                      <a:pt x="6893" y="17584"/>
                    </a:cubicBezTo>
                    <a:cubicBezTo>
                      <a:pt x="6913" y="17503"/>
                      <a:pt x="6913" y="17403"/>
                      <a:pt x="6933" y="17322"/>
                    </a:cubicBezTo>
                    <a:cubicBezTo>
                      <a:pt x="6953" y="17222"/>
                      <a:pt x="6953" y="17101"/>
                      <a:pt x="6973" y="16981"/>
                    </a:cubicBezTo>
                    <a:lnTo>
                      <a:pt x="6994" y="16900"/>
                    </a:lnTo>
                    <a:cubicBezTo>
                      <a:pt x="7014" y="16780"/>
                      <a:pt x="7014" y="16679"/>
                      <a:pt x="7034" y="16579"/>
                    </a:cubicBezTo>
                    <a:cubicBezTo>
                      <a:pt x="7034" y="16478"/>
                      <a:pt x="7054" y="16378"/>
                      <a:pt x="7054" y="16277"/>
                    </a:cubicBezTo>
                    <a:lnTo>
                      <a:pt x="7054" y="16217"/>
                    </a:lnTo>
                    <a:cubicBezTo>
                      <a:pt x="7074" y="16076"/>
                      <a:pt x="7074" y="15916"/>
                      <a:pt x="7074" y="15775"/>
                    </a:cubicBezTo>
                    <a:cubicBezTo>
                      <a:pt x="7074" y="15695"/>
                      <a:pt x="7074" y="15634"/>
                      <a:pt x="7094" y="15574"/>
                    </a:cubicBezTo>
                    <a:lnTo>
                      <a:pt x="7094" y="15534"/>
                    </a:lnTo>
                    <a:cubicBezTo>
                      <a:pt x="7094" y="15313"/>
                      <a:pt x="7114" y="15092"/>
                      <a:pt x="7114" y="14871"/>
                    </a:cubicBezTo>
                    <a:lnTo>
                      <a:pt x="7114" y="14851"/>
                    </a:lnTo>
                    <a:cubicBezTo>
                      <a:pt x="7174" y="14851"/>
                      <a:pt x="7174" y="14790"/>
                      <a:pt x="7174" y="14730"/>
                    </a:cubicBezTo>
                    <a:lnTo>
                      <a:pt x="7174" y="14228"/>
                    </a:lnTo>
                    <a:lnTo>
                      <a:pt x="7174" y="14147"/>
                    </a:lnTo>
                    <a:cubicBezTo>
                      <a:pt x="7174" y="14067"/>
                      <a:pt x="7174" y="13966"/>
                      <a:pt x="7174" y="13906"/>
                    </a:cubicBezTo>
                    <a:lnTo>
                      <a:pt x="7154" y="13565"/>
                    </a:lnTo>
                    <a:lnTo>
                      <a:pt x="7134" y="13404"/>
                    </a:lnTo>
                    <a:cubicBezTo>
                      <a:pt x="7134" y="13303"/>
                      <a:pt x="7134" y="13203"/>
                      <a:pt x="7114" y="13122"/>
                    </a:cubicBezTo>
                    <a:cubicBezTo>
                      <a:pt x="7094" y="13022"/>
                      <a:pt x="7114" y="12962"/>
                      <a:pt x="7094" y="12861"/>
                    </a:cubicBezTo>
                    <a:cubicBezTo>
                      <a:pt x="7074" y="12761"/>
                      <a:pt x="7074" y="12700"/>
                      <a:pt x="7074" y="12620"/>
                    </a:cubicBezTo>
                    <a:cubicBezTo>
                      <a:pt x="7054" y="12520"/>
                      <a:pt x="7054" y="12419"/>
                      <a:pt x="7034" y="12319"/>
                    </a:cubicBezTo>
                    <a:cubicBezTo>
                      <a:pt x="7034" y="12258"/>
                      <a:pt x="7014" y="12198"/>
                      <a:pt x="7014" y="12158"/>
                    </a:cubicBezTo>
                    <a:cubicBezTo>
                      <a:pt x="6994" y="12037"/>
                      <a:pt x="6973" y="11917"/>
                      <a:pt x="6973" y="11796"/>
                    </a:cubicBezTo>
                    <a:cubicBezTo>
                      <a:pt x="6953" y="11696"/>
                      <a:pt x="6933" y="11615"/>
                      <a:pt x="6933" y="11515"/>
                    </a:cubicBezTo>
                    <a:lnTo>
                      <a:pt x="6913" y="11435"/>
                    </a:lnTo>
                    <a:cubicBezTo>
                      <a:pt x="6893" y="11254"/>
                      <a:pt x="6853" y="11093"/>
                      <a:pt x="6833" y="10932"/>
                    </a:cubicBezTo>
                    <a:cubicBezTo>
                      <a:pt x="6833" y="10852"/>
                      <a:pt x="6813" y="10791"/>
                      <a:pt x="6793" y="10731"/>
                    </a:cubicBezTo>
                    <a:lnTo>
                      <a:pt x="6793" y="10691"/>
                    </a:lnTo>
                    <a:cubicBezTo>
                      <a:pt x="6752" y="10450"/>
                      <a:pt x="6692" y="10189"/>
                      <a:pt x="6632" y="9927"/>
                    </a:cubicBezTo>
                    <a:cubicBezTo>
                      <a:pt x="6632" y="9927"/>
                      <a:pt x="6632" y="9907"/>
                      <a:pt x="6632" y="9907"/>
                    </a:cubicBezTo>
                    <a:cubicBezTo>
                      <a:pt x="6612" y="9847"/>
                      <a:pt x="6612" y="9767"/>
                      <a:pt x="6592" y="9686"/>
                    </a:cubicBezTo>
                    <a:cubicBezTo>
                      <a:pt x="6551" y="9505"/>
                      <a:pt x="6491" y="9325"/>
                      <a:pt x="6451" y="9124"/>
                    </a:cubicBezTo>
                    <a:lnTo>
                      <a:pt x="6431" y="9063"/>
                    </a:lnTo>
                    <a:cubicBezTo>
                      <a:pt x="6411" y="8963"/>
                      <a:pt x="6371" y="8842"/>
                      <a:pt x="6350" y="8722"/>
                    </a:cubicBezTo>
                    <a:cubicBezTo>
                      <a:pt x="6310" y="8601"/>
                      <a:pt x="6270" y="8440"/>
                      <a:pt x="6230" y="8300"/>
                    </a:cubicBezTo>
                    <a:cubicBezTo>
                      <a:pt x="6230" y="8280"/>
                      <a:pt x="6210" y="8239"/>
                      <a:pt x="6210" y="8219"/>
                    </a:cubicBezTo>
                    <a:cubicBezTo>
                      <a:pt x="6170" y="8059"/>
                      <a:pt x="6109" y="7918"/>
                      <a:pt x="6069" y="7757"/>
                    </a:cubicBezTo>
                    <a:cubicBezTo>
                      <a:pt x="6029" y="7637"/>
                      <a:pt x="5989" y="7516"/>
                      <a:pt x="5969" y="7395"/>
                    </a:cubicBezTo>
                    <a:cubicBezTo>
                      <a:pt x="5969" y="7375"/>
                      <a:pt x="5949" y="7355"/>
                      <a:pt x="5928" y="7335"/>
                    </a:cubicBezTo>
                    <a:cubicBezTo>
                      <a:pt x="5868" y="7134"/>
                      <a:pt x="5808" y="6933"/>
                      <a:pt x="5728" y="6732"/>
                    </a:cubicBezTo>
                    <a:cubicBezTo>
                      <a:pt x="5707" y="6632"/>
                      <a:pt x="5667" y="6551"/>
                      <a:pt x="5627" y="6451"/>
                    </a:cubicBezTo>
                    <a:lnTo>
                      <a:pt x="5627" y="6391"/>
                    </a:lnTo>
                    <a:cubicBezTo>
                      <a:pt x="5506" y="6069"/>
                      <a:pt x="5366" y="5748"/>
                      <a:pt x="5245" y="5406"/>
                    </a:cubicBezTo>
                    <a:lnTo>
                      <a:pt x="5245" y="5386"/>
                    </a:lnTo>
                    <a:cubicBezTo>
                      <a:pt x="5145" y="5125"/>
                      <a:pt x="5044" y="4884"/>
                      <a:pt x="4944" y="4622"/>
                    </a:cubicBezTo>
                    <a:cubicBezTo>
                      <a:pt x="4904" y="4562"/>
                      <a:pt x="4884" y="4482"/>
                      <a:pt x="4843" y="4421"/>
                    </a:cubicBezTo>
                    <a:lnTo>
                      <a:pt x="4703" y="4100"/>
                    </a:lnTo>
                    <a:cubicBezTo>
                      <a:pt x="4683" y="4019"/>
                      <a:pt x="4622" y="3939"/>
                      <a:pt x="4602" y="3859"/>
                    </a:cubicBezTo>
                    <a:cubicBezTo>
                      <a:pt x="4562" y="3778"/>
                      <a:pt x="4482" y="3597"/>
                      <a:pt x="4421" y="3497"/>
                    </a:cubicBezTo>
                    <a:lnTo>
                      <a:pt x="4180" y="2995"/>
                    </a:lnTo>
                    <a:lnTo>
                      <a:pt x="3999" y="2633"/>
                    </a:lnTo>
                    <a:cubicBezTo>
                      <a:pt x="3979" y="2593"/>
                      <a:pt x="3959" y="2553"/>
                      <a:pt x="3939" y="2492"/>
                    </a:cubicBezTo>
                    <a:cubicBezTo>
                      <a:pt x="3859" y="2352"/>
                      <a:pt x="3778" y="2211"/>
                      <a:pt x="3698" y="2070"/>
                    </a:cubicBezTo>
                    <a:lnTo>
                      <a:pt x="3557" y="1809"/>
                    </a:lnTo>
                    <a:cubicBezTo>
                      <a:pt x="3417" y="1528"/>
                      <a:pt x="3256" y="1246"/>
                      <a:pt x="3095" y="965"/>
                    </a:cubicBezTo>
                    <a:cubicBezTo>
                      <a:pt x="3035" y="865"/>
                      <a:pt x="2995" y="784"/>
                      <a:pt x="2934" y="704"/>
                    </a:cubicBezTo>
                    <a:cubicBezTo>
                      <a:pt x="2914" y="684"/>
                      <a:pt x="2894" y="664"/>
                      <a:pt x="2874" y="644"/>
                    </a:cubicBezTo>
                    <a:lnTo>
                      <a:pt x="2834" y="583"/>
                    </a:lnTo>
                    <a:lnTo>
                      <a:pt x="2733" y="483"/>
                    </a:lnTo>
                    <a:lnTo>
                      <a:pt x="2713" y="443"/>
                    </a:lnTo>
                    <a:lnTo>
                      <a:pt x="2693" y="443"/>
                    </a:lnTo>
                    <a:lnTo>
                      <a:pt x="2673" y="402"/>
                    </a:lnTo>
                    <a:lnTo>
                      <a:pt x="2593" y="342"/>
                    </a:lnTo>
                    <a:lnTo>
                      <a:pt x="2532" y="282"/>
                    </a:lnTo>
                    <a:lnTo>
                      <a:pt x="2492" y="242"/>
                    </a:lnTo>
                    <a:lnTo>
                      <a:pt x="2432" y="201"/>
                    </a:lnTo>
                    <a:lnTo>
                      <a:pt x="2392" y="161"/>
                    </a:lnTo>
                    <a:lnTo>
                      <a:pt x="2331" y="141"/>
                    </a:lnTo>
                    <a:lnTo>
                      <a:pt x="2251" y="101"/>
                    </a:lnTo>
                    <a:lnTo>
                      <a:pt x="2231" y="101"/>
                    </a:lnTo>
                    <a:lnTo>
                      <a:pt x="2211" y="81"/>
                    </a:lnTo>
                    <a:lnTo>
                      <a:pt x="2151" y="61"/>
                    </a:lnTo>
                    <a:lnTo>
                      <a:pt x="2110" y="61"/>
                    </a:lnTo>
                    <a:lnTo>
                      <a:pt x="2070" y="41"/>
                    </a:lnTo>
                    <a:lnTo>
                      <a:pt x="2030" y="21"/>
                    </a:lnTo>
                    <a:lnTo>
                      <a:pt x="1990" y="1"/>
                    </a:lnTo>
                    <a:close/>
                    <a:moveTo>
                      <a:pt x="1767" y="24638"/>
                    </a:moveTo>
                    <a:lnTo>
                      <a:pt x="1528" y="24778"/>
                    </a:lnTo>
                    <a:cubicBezTo>
                      <a:pt x="1612" y="24735"/>
                      <a:pt x="1691" y="24688"/>
                      <a:pt x="1767" y="24638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>
              <a:off x="7642322" y="1134341"/>
              <a:ext cx="434139" cy="389047"/>
              <a:chOff x="3047875" y="2232525"/>
              <a:chExt cx="938475" cy="841000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3395025" y="2885725"/>
                <a:ext cx="206500" cy="187800"/>
              </a:xfrm>
              <a:custGeom>
                <a:rect b="b" l="l" r="r" t="t"/>
                <a:pathLst>
                  <a:path extrusionOk="0" h="7512" w="8260">
                    <a:moveTo>
                      <a:pt x="1510" y="0"/>
                    </a:moveTo>
                    <a:cubicBezTo>
                      <a:pt x="966" y="0"/>
                      <a:pt x="456" y="122"/>
                      <a:pt x="1" y="378"/>
                    </a:cubicBezTo>
                    <a:lnTo>
                      <a:pt x="4120" y="7512"/>
                    </a:lnTo>
                    <a:lnTo>
                      <a:pt x="8260" y="5161"/>
                    </a:lnTo>
                    <a:cubicBezTo>
                      <a:pt x="7134" y="3191"/>
                      <a:pt x="5627" y="1664"/>
                      <a:pt x="4140" y="800"/>
                    </a:cubicBezTo>
                    <a:cubicBezTo>
                      <a:pt x="3233" y="280"/>
                      <a:pt x="2333" y="0"/>
                      <a:pt x="1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3395525" y="2866525"/>
                <a:ext cx="241675" cy="148225"/>
              </a:xfrm>
              <a:custGeom>
                <a:rect b="b" l="l" r="r" t="t"/>
                <a:pathLst>
                  <a:path extrusionOk="0" h="5929" w="9667">
                    <a:moveTo>
                      <a:pt x="2593" y="1"/>
                    </a:moveTo>
                    <a:cubicBezTo>
                      <a:pt x="2492" y="1"/>
                      <a:pt x="2392" y="41"/>
                      <a:pt x="2292" y="61"/>
                    </a:cubicBezTo>
                    <a:lnTo>
                      <a:pt x="2271" y="61"/>
                    </a:lnTo>
                    <a:lnTo>
                      <a:pt x="2131" y="81"/>
                    </a:lnTo>
                    <a:lnTo>
                      <a:pt x="2070" y="81"/>
                    </a:lnTo>
                    <a:cubicBezTo>
                      <a:pt x="2010" y="101"/>
                      <a:pt x="1950" y="121"/>
                      <a:pt x="1870" y="161"/>
                    </a:cubicBezTo>
                    <a:lnTo>
                      <a:pt x="1729" y="222"/>
                    </a:lnTo>
                    <a:lnTo>
                      <a:pt x="1648" y="242"/>
                    </a:lnTo>
                    <a:cubicBezTo>
                      <a:pt x="1568" y="282"/>
                      <a:pt x="1488" y="322"/>
                      <a:pt x="1427" y="362"/>
                    </a:cubicBezTo>
                    <a:lnTo>
                      <a:pt x="1" y="1186"/>
                    </a:lnTo>
                    <a:cubicBezTo>
                      <a:pt x="81" y="1146"/>
                      <a:pt x="161" y="1106"/>
                      <a:pt x="242" y="1066"/>
                    </a:cubicBezTo>
                    <a:lnTo>
                      <a:pt x="302" y="1046"/>
                    </a:lnTo>
                    <a:cubicBezTo>
                      <a:pt x="362" y="1005"/>
                      <a:pt x="403" y="985"/>
                      <a:pt x="463" y="965"/>
                    </a:cubicBezTo>
                    <a:cubicBezTo>
                      <a:pt x="523" y="965"/>
                      <a:pt x="604" y="925"/>
                      <a:pt x="684" y="905"/>
                    </a:cubicBezTo>
                    <a:lnTo>
                      <a:pt x="724" y="905"/>
                    </a:lnTo>
                    <a:cubicBezTo>
                      <a:pt x="784" y="885"/>
                      <a:pt x="845" y="885"/>
                      <a:pt x="905" y="865"/>
                    </a:cubicBezTo>
                    <a:cubicBezTo>
                      <a:pt x="1005" y="845"/>
                      <a:pt x="1106" y="825"/>
                      <a:pt x="1186" y="825"/>
                    </a:cubicBezTo>
                    <a:lnTo>
                      <a:pt x="1829" y="825"/>
                    </a:lnTo>
                    <a:lnTo>
                      <a:pt x="1970" y="845"/>
                    </a:lnTo>
                    <a:lnTo>
                      <a:pt x="2111" y="865"/>
                    </a:lnTo>
                    <a:lnTo>
                      <a:pt x="2211" y="885"/>
                    </a:lnTo>
                    <a:cubicBezTo>
                      <a:pt x="2271" y="885"/>
                      <a:pt x="2332" y="905"/>
                      <a:pt x="2372" y="905"/>
                    </a:cubicBezTo>
                    <a:lnTo>
                      <a:pt x="2472" y="925"/>
                    </a:lnTo>
                    <a:lnTo>
                      <a:pt x="2653" y="985"/>
                    </a:lnTo>
                    <a:lnTo>
                      <a:pt x="2734" y="1005"/>
                    </a:lnTo>
                    <a:lnTo>
                      <a:pt x="2975" y="1086"/>
                    </a:lnTo>
                    <a:lnTo>
                      <a:pt x="3035" y="1106"/>
                    </a:lnTo>
                    <a:lnTo>
                      <a:pt x="3236" y="1186"/>
                    </a:lnTo>
                    <a:lnTo>
                      <a:pt x="3336" y="1227"/>
                    </a:lnTo>
                    <a:cubicBezTo>
                      <a:pt x="3397" y="1247"/>
                      <a:pt x="3437" y="1267"/>
                      <a:pt x="3497" y="1287"/>
                    </a:cubicBezTo>
                    <a:lnTo>
                      <a:pt x="3598" y="1347"/>
                    </a:lnTo>
                    <a:lnTo>
                      <a:pt x="3758" y="1427"/>
                    </a:lnTo>
                    <a:lnTo>
                      <a:pt x="3859" y="1468"/>
                    </a:lnTo>
                    <a:cubicBezTo>
                      <a:pt x="3939" y="1508"/>
                      <a:pt x="4020" y="1568"/>
                      <a:pt x="4100" y="1608"/>
                    </a:cubicBezTo>
                    <a:lnTo>
                      <a:pt x="4321" y="1749"/>
                    </a:lnTo>
                    <a:lnTo>
                      <a:pt x="4401" y="1789"/>
                    </a:lnTo>
                    <a:cubicBezTo>
                      <a:pt x="4502" y="1809"/>
                      <a:pt x="4582" y="1849"/>
                      <a:pt x="4663" y="1910"/>
                    </a:cubicBezTo>
                    <a:lnTo>
                      <a:pt x="4743" y="1970"/>
                    </a:lnTo>
                    <a:cubicBezTo>
                      <a:pt x="4803" y="2010"/>
                      <a:pt x="4864" y="2050"/>
                      <a:pt x="4944" y="2111"/>
                    </a:cubicBezTo>
                    <a:lnTo>
                      <a:pt x="5065" y="2191"/>
                    </a:lnTo>
                    <a:lnTo>
                      <a:pt x="5205" y="2312"/>
                    </a:lnTo>
                    <a:cubicBezTo>
                      <a:pt x="5266" y="2352"/>
                      <a:pt x="5306" y="2392"/>
                      <a:pt x="5366" y="2452"/>
                    </a:cubicBezTo>
                    <a:cubicBezTo>
                      <a:pt x="5406" y="2492"/>
                      <a:pt x="5446" y="2513"/>
                      <a:pt x="5487" y="2553"/>
                    </a:cubicBezTo>
                    <a:cubicBezTo>
                      <a:pt x="5567" y="2613"/>
                      <a:pt x="5647" y="2693"/>
                      <a:pt x="5748" y="2774"/>
                    </a:cubicBezTo>
                    <a:lnTo>
                      <a:pt x="5768" y="2794"/>
                    </a:lnTo>
                    <a:cubicBezTo>
                      <a:pt x="5868" y="2894"/>
                      <a:pt x="5969" y="2995"/>
                      <a:pt x="6069" y="3095"/>
                    </a:cubicBezTo>
                    <a:lnTo>
                      <a:pt x="6150" y="3156"/>
                    </a:lnTo>
                    <a:cubicBezTo>
                      <a:pt x="6250" y="3256"/>
                      <a:pt x="6331" y="3357"/>
                      <a:pt x="6431" y="3457"/>
                    </a:cubicBezTo>
                    <a:lnTo>
                      <a:pt x="6511" y="3537"/>
                    </a:lnTo>
                    <a:cubicBezTo>
                      <a:pt x="6652" y="3678"/>
                      <a:pt x="6773" y="3839"/>
                      <a:pt x="6913" y="4000"/>
                    </a:cubicBezTo>
                    <a:lnTo>
                      <a:pt x="6994" y="4100"/>
                    </a:lnTo>
                    <a:cubicBezTo>
                      <a:pt x="7074" y="4201"/>
                      <a:pt x="7154" y="4301"/>
                      <a:pt x="7255" y="4422"/>
                    </a:cubicBezTo>
                    <a:lnTo>
                      <a:pt x="7315" y="4502"/>
                    </a:lnTo>
                    <a:cubicBezTo>
                      <a:pt x="7416" y="4643"/>
                      <a:pt x="7496" y="4763"/>
                      <a:pt x="7597" y="4904"/>
                    </a:cubicBezTo>
                    <a:cubicBezTo>
                      <a:pt x="7617" y="4944"/>
                      <a:pt x="7657" y="4984"/>
                      <a:pt x="7677" y="5004"/>
                    </a:cubicBezTo>
                    <a:cubicBezTo>
                      <a:pt x="7737" y="5125"/>
                      <a:pt x="7818" y="5225"/>
                      <a:pt x="7898" y="5346"/>
                    </a:cubicBezTo>
                    <a:lnTo>
                      <a:pt x="7978" y="5467"/>
                    </a:lnTo>
                    <a:cubicBezTo>
                      <a:pt x="8059" y="5627"/>
                      <a:pt x="8159" y="5768"/>
                      <a:pt x="8240" y="5929"/>
                    </a:cubicBezTo>
                    <a:lnTo>
                      <a:pt x="9666" y="5105"/>
                    </a:lnTo>
                    <a:cubicBezTo>
                      <a:pt x="9566" y="4944"/>
                      <a:pt x="9485" y="4803"/>
                      <a:pt x="9385" y="4643"/>
                    </a:cubicBezTo>
                    <a:lnTo>
                      <a:pt x="9305" y="4522"/>
                    </a:lnTo>
                    <a:cubicBezTo>
                      <a:pt x="9244" y="4401"/>
                      <a:pt x="9164" y="4301"/>
                      <a:pt x="9084" y="4180"/>
                    </a:cubicBezTo>
                    <a:lnTo>
                      <a:pt x="9023" y="4080"/>
                    </a:lnTo>
                    <a:cubicBezTo>
                      <a:pt x="8923" y="3939"/>
                      <a:pt x="8822" y="3799"/>
                      <a:pt x="8722" y="3678"/>
                    </a:cubicBezTo>
                    <a:lnTo>
                      <a:pt x="8662" y="3598"/>
                    </a:lnTo>
                    <a:lnTo>
                      <a:pt x="8420" y="3276"/>
                    </a:lnTo>
                    <a:lnTo>
                      <a:pt x="8360" y="3216"/>
                    </a:lnTo>
                    <a:cubicBezTo>
                      <a:pt x="8360" y="3216"/>
                      <a:pt x="8340" y="3196"/>
                      <a:pt x="8340" y="3176"/>
                    </a:cubicBezTo>
                    <a:cubicBezTo>
                      <a:pt x="8199" y="3015"/>
                      <a:pt x="8059" y="2854"/>
                      <a:pt x="7918" y="2714"/>
                    </a:cubicBezTo>
                    <a:lnTo>
                      <a:pt x="7898" y="2673"/>
                    </a:lnTo>
                    <a:lnTo>
                      <a:pt x="7838" y="2633"/>
                    </a:lnTo>
                    <a:cubicBezTo>
                      <a:pt x="7757" y="2533"/>
                      <a:pt x="7657" y="2432"/>
                      <a:pt x="7556" y="2332"/>
                    </a:cubicBezTo>
                    <a:lnTo>
                      <a:pt x="7516" y="2292"/>
                    </a:lnTo>
                    <a:cubicBezTo>
                      <a:pt x="7496" y="2271"/>
                      <a:pt x="7496" y="2271"/>
                      <a:pt x="7496" y="2271"/>
                    </a:cubicBezTo>
                    <a:cubicBezTo>
                      <a:pt x="7396" y="2171"/>
                      <a:pt x="7295" y="2070"/>
                      <a:pt x="7195" y="1970"/>
                    </a:cubicBezTo>
                    <a:lnTo>
                      <a:pt x="7154" y="1950"/>
                    </a:lnTo>
                    <a:lnTo>
                      <a:pt x="6913" y="1729"/>
                    </a:lnTo>
                    <a:lnTo>
                      <a:pt x="6893" y="1709"/>
                    </a:lnTo>
                    <a:lnTo>
                      <a:pt x="6773" y="1628"/>
                    </a:lnTo>
                    <a:lnTo>
                      <a:pt x="6632" y="1488"/>
                    </a:lnTo>
                    <a:lnTo>
                      <a:pt x="6612" y="1488"/>
                    </a:lnTo>
                    <a:lnTo>
                      <a:pt x="6471" y="1367"/>
                    </a:lnTo>
                    <a:lnTo>
                      <a:pt x="6351" y="1287"/>
                    </a:lnTo>
                    <a:lnTo>
                      <a:pt x="6351" y="1267"/>
                    </a:lnTo>
                    <a:lnTo>
                      <a:pt x="6150" y="1146"/>
                    </a:lnTo>
                    <a:lnTo>
                      <a:pt x="6089" y="1106"/>
                    </a:lnTo>
                    <a:lnTo>
                      <a:pt x="5828" y="925"/>
                    </a:lnTo>
                    <a:lnTo>
                      <a:pt x="5768" y="885"/>
                    </a:lnTo>
                    <a:cubicBezTo>
                      <a:pt x="5708" y="845"/>
                      <a:pt x="5647" y="825"/>
                      <a:pt x="5587" y="784"/>
                    </a:cubicBezTo>
                    <a:lnTo>
                      <a:pt x="5547" y="764"/>
                    </a:lnTo>
                    <a:lnTo>
                      <a:pt x="5346" y="644"/>
                    </a:lnTo>
                    <a:lnTo>
                      <a:pt x="5306" y="624"/>
                    </a:lnTo>
                    <a:lnTo>
                      <a:pt x="5205" y="563"/>
                    </a:lnTo>
                    <a:lnTo>
                      <a:pt x="5125" y="523"/>
                    </a:lnTo>
                    <a:lnTo>
                      <a:pt x="5045" y="483"/>
                    </a:lnTo>
                    <a:lnTo>
                      <a:pt x="4944" y="443"/>
                    </a:lnTo>
                    <a:lnTo>
                      <a:pt x="4884" y="423"/>
                    </a:lnTo>
                    <a:lnTo>
                      <a:pt x="4763" y="362"/>
                    </a:lnTo>
                    <a:lnTo>
                      <a:pt x="4683" y="322"/>
                    </a:lnTo>
                    <a:lnTo>
                      <a:pt x="4643" y="322"/>
                    </a:lnTo>
                    <a:lnTo>
                      <a:pt x="4462" y="242"/>
                    </a:lnTo>
                    <a:lnTo>
                      <a:pt x="4422" y="242"/>
                    </a:lnTo>
                    <a:cubicBezTo>
                      <a:pt x="4341" y="202"/>
                      <a:pt x="4261" y="182"/>
                      <a:pt x="4160" y="161"/>
                    </a:cubicBezTo>
                    <a:lnTo>
                      <a:pt x="4080" y="141"/>
                    </a:lnTo>
                    <a:lnTo>
                      <a:pt x="3939" y="101"/>
                    </a:lnTo>
                    <a:lnTo>
                      <a:pt x="3899" y="101"/>
                    </a:lnTo>
                    <a:cubicBezTo>
                      <a:pt x="3879" y="101"/>
                      <a:pt x="3839" y="81"/>
                      <a:pt x="3799" y="61"/>
                    </a:cubicBezTo>
                    <a:lnTo>
                      <a:pt x="3698" y="41"/>
                    </a:lnTo>
                    <a:lnTo>
                      <a:pt x="3658" y="41"/>
                    </a:lnTo>
                    <a:lnTo>
                      <a:pt x="3537" y="21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3219700" y="2565650"/>
                <a:ext cx="558150" cy="408925"/>
              </a:xfrm>
              <a:custGeom>
                <a:rect b="b" l="l" r="r" t="t"/>
                <a:pathLst>
                  <a:path extrusionOk="0" h="16357" w="22326">
                    <a:moveTo>
                      <a:pt x="4071" y="0"/>
                    </a:moveTo>
                    <a:cubicBezTo>
                      <a:pt x="2605" y="0"/>
                      <a:pt x="1228" y="330"/>
                      <a:pt x="0" y="1024"/>
                    </a:cubicBezTo>
                    <a:lnTo>
                      <a:pt x="4220" y="8338"/>
                    </a:lnTo>
                    <a:cubicBezTo>
                      <a:pt x="4973" y="7910"/>
                      <a:pt x="5820" y="7707"/>
                      <a:pt x="6724" y="7707"/>
                    </a:cubicBezTo>
                    <a:cubicBezTo>
                      <a:pt x="8111" y="7707"/>
                      <a:pt x="9632" y="8186"/>
                      <a:pt x="11153" y="9062"/>
                    </a:cubicBezTo>
                    <a:cubicBezTo>
                      <a:pt x="13665" y="10509"/>
                      <a:pt x="16177" y="13061"/>
                      <a:pt x="18086" y="16356"/>
                    </a:cubicBezTo>
                    <a:lnTo>
                      <a:pt x="22326" y="13925"/>
                    </a:lnTo>
                    <a:cubicBezTo>
                      <a:pt x="19272" y="8620"/>
                      <a:pt x="15232" y="4500"/>
                      <a:pt x="11173" y="2169"/>
                    </a:cubicBezTo>
                    <a:cubicBezTo>
                      <a:pt x="8737" y="763"/>
                      <a:pt x="6300" y="0"/>
                      <a:pt x="4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219700" y="2545525"/>
                <a:ext cx="593825" cy="368250"/>
              </a:xfrm>
              <a:custGeom>
                <a:rect b="b" l="l" r="r" t="t"/>
                <a:pathLst>
                  <a:path extrusionOk="0" h="14730" w="23753">
                    <a:moveTo>
                      <a:pt x="5185" y="0"/>
                    </a:moveTo>
                    <a:cubicBezTo>
                      <a:pt x="5004" y="0"/>
                      <a:pt x="4843" y="20"/>
                      <a:pt x="4662" y="40"/>
                    </a:cubicBezTo>
                    <a:lnTo>
                      <a:pt x="4602" y="40"/>
                    </a:lnTo>
                    <a:lnTo>
                      <a:pt x="4482" y="60"/>
                    </a:lnTo>
                    <a:cubicBezTo>
                      <a:pt x="4321" y="80"/>
                      <a:pt x="4160" y="101"/>
                      <a:pt x="3979" y="121"/>
                    </a:cubicBezTo>
                    <a:lnTo>
                      <a:pt x="3839" y="141"/>
                    </a:lnTo>
                    <a:cubicBezTo>
                      <a:pt x="3818" y="141"/>
                      <a:pt x="3778" y="141"/>
                      <a:pt x="3758" y="161"/>
                    </a:cubicBezTo>
                    <a:cubicBezTo>
                      <a:pt x="3618" y="181"/>
                      <a:pt x="3517" y="221"/>
                      <a:pt x="3356" y="261"/>
                    </a:cubicBezTo>
                    <a:lnTo>
                      <a:pt x="3236" y="281"/>
                    </a:lnTo>
                    <a:cubicBezTo>
                      <a:pt x="3035" y="342"/>
                      <a:pt x="2854" y="402"/>
                      <a:pt x="2673" y="462"/>
                    </a:cubicBezTo>
                    <a:lnTo>
                      <a:pt x="2633" y="482"/>
                    </a:lnTo>
                    <a:lnTo>
                      <a:pt x="2573" y="482"/>
                    </a:lnTo>
                    <a:cubicBezTo>
                      <a:pt x="2392" y="563"/>
                      <a:pt x="2191" y="643"/>
                      <a:pt x="2010" y="723"/>
                    </a:cubicBezTo>
                    <a:lnTo>
                      <a:pt x="1990" y="744"/>
                    </a:lnTo>
                    <a:cubicBezTo>
                      <a:pt x="1789" y="824"/>
                      <a:pt x="1608" y="924"/>
                      <a:pt x="1407" y="1025"/>
                    </a:cubicBezTo>
                    <a:lnTo>
                      <a:pt x="0" y="1849"/>
                    </a:lnTo>
                    <a:cubicBezTo>
                      <a:pt x="181" y="1748"/>
                      <a:pt x="382" y="1648"/>
                      <a:pt x="563" y="1567"/>
                    </a:cubicBezTo>
                    <a:lnTo>
                      <a:pt x="603" y="1547"/>
                    </a:lnTo>
                    <a:cubicBezTo>
                      <a:pt x="784" y="1467"/>
                      <a:pt x="965" y="1387"/>
                      <a:pt x="1166" y="1306"/>
                    </a:cubicBezTo>
                    <a:lnTo>
                      <a:pt x="1206" y="1286"/>
                    </a:lnTo>
                    <a:cubicBezTo>
                      <a:pt x="1407" y="1226"/>
                      <a:pt x="1608" y="1166"/>
                      <a:pt x="1809" y="1105"/>
                    </a:cubicBezTo>
                    <a:lnTo>
                      <a:pt x="1950" y="1085"/>
                    </a:lnTo>
                    <a:cubicBezTo>
                      <a:pt x="2110" y="1045"/>
                      <a:pt x="2271" y="1005"/>
                      <a:pt x="2432" y="965"/>
                    </a:cubicBezTo>
                    <a:lnTo>
                      <a:pt x="2573" y="945"/>
                    </a:lnTo>
                    <a:cubicBezTo>
                      <a:pt x="2733" y="924"/>
                      <a:pt x="2894" y="904"/>
                      <a:pt x="3075" y="884"/>
                    </a:cubicBezTo>
                    <a:lnTo>
                      <a:pt x="3196" y="884"/>
                    </a:lnTo>
                    <a:cubicBezTo>
                      <a:pt x="3376" y="864"/>
                      <a:pt x="3577" y="844"/>
                      <a:pt x="3778" y="844"/>
                    </a:cubicBezTo>
                    <a:lnTo>
                      <a:pt x="4261" y="844"/>
                    </a:lnTo>
                    <a:lnTo>
                      <a:pt x="4662" y="864"/>
                    </a:lnTo>
                    <a:cubicBezTo>
                      <a:pt x="4783" y="864"/>
                      <a:pt x="4904" y="864"/>
                      <a:pt x="5024" y="884"/>
                    </a:cubicBezTo>
                    <a:cubicBezTo>
                      <a:pt x="5125" y="904"/>
                      <a:pt x="5245" y="904"/>
                      <a:pt x="5366" y="924"/>
                    </a:cubicBezTo>
                    <a:cubicBezTo>
                      <a:pt x="5486" y="924"/>
                      <a:pt x="5607" y="945"/>
                      <a:pt x="5748" y="965"/>
                    </a:cubicBezTo>
                    <a:lnTo>
                      <a:pt x="6069" y="1025"/>
                    </a:lnTo>
                    <a:cubicBezTo>
                      <a:pt x="6190" y="1045"/>
                      <a:pt x="6330" y="1085"/>
                      <a:pt x="6471" y="1105"/>
                    </a:cubicBezTo>
                    <a:lnTo>
                      <a:pt x="6752" y="1166"/>
                    </a:lnTo>
                    <a:cubicBezTo>
                      <a:pt x="6913" y="1206"/>
                      <a:pt x="7074" y="1266"/>
                      <a:pt x="7255" y="1306"/>
                    </a:cubicBezTo>
                    <a:lnTo>
                      <a:pt x="7456" y="1367"/>
                    </a:lnTo>
                    <a:cubicBezTo>
                      <a:pt x="7697" y="1427"/>
                      <a:pt x="7918" y="1507"/>
                      <a:pt x="8159" y="1588"/>
                    </a:cubicBezTo>
                    <a:lnTo>
                      <a:pt x="8300" y="1648"/>
                    </a:lnTo>
                    <a:cubicBezTo>
                      <a:pt x="8481" y="1708"/>
                      <a:pt x="8681" y="1789"/>
                      <a:pt x="8862" y="1849"/>
                    </a:cubicBezTo>
                    <a:lnTo>
                      <a:pt x="9103" y="1969"/>
                    </a:lnTo>
                    <a:cubicBezTo>
                      <a:pt x="9264" y="2030"/>
                      <a:pt x="9425" y="2090"/>
                      <a:pt x="9566" y="2170"/>
                    </a:cubicBezTo>
                    <a:lnTo>
                      <a:pt x="9847" y="2291"/>
                    </a:lnTo>
                    <a:cubicBezTo>
                      <a:pt x="9988" y="2351"/>
                      <a:pt x="10128" y="2432"/>
                      <a:pt x="10289" y="2512"/>
                    </a:cubicBezTo>
                    <a:lnTo>
                      <a:pt x="10550" y="2653"/>
                    </a:lnTo>
                    <a:cubicBezTo>
                      <a:pt x="10771" y="2773"/>
                      <a:pt x="10992" y="2874"/>
                      <a:pt x="11193" y="3014"/>
                    </a:cubicBezTo>
                    <a:cubicBezTo>
                      <a:pt x="11414" y="3135"/>
                      <a:pt x="11595" y="3235"/>
                      <a:pt x="11796" y="3356"/>
                    </a:cubicBezTo>
                    <a:lnTo>
                      <a:pt x="11997" y="3476"/>
                    </a:lnTo>
                    <a:cubicBezTo>
                      <a:pt x="12198" y="3617"/>
                      <a:pt x="12439" y="3758"/>
                      <a:pt x="12680" y="3939"/>
                    </a:cubicBezTo>
                    <a:lnTo>
                      <a:pt x="12841" y="4039"/>
                    </a:lnTo>
                    <a:cubicBezTo>
                      <a:pt x="13022" y="4180"/>
                      <a:pt x="13223" y="4300"/>
                      <a:pt x="13404" y="4441"/>
                    </a:cubicBezTo>
                    <a:lnTo>
                      <a:pt x="13725" y="4682"/>
                    </a:lnTo>
                    <a:cubicBezTo>
                      <a:pt x="13866" y="4803"/>
                      <a:pt x="14007" y="4903"/>
                      <a:pt x="14147" y="5024"/>
                    </a:cubicBezTo>
                    <a:cubicBezTo>
                      <a:pt x="14288" y="5124"/>
                      <a:pt x="14409" y="5245"/>
                      <a:pt x="14549" y="5345"/>
                    </a:cubicBezTo>
                    <a:lnTo>
                      <a:pt x="14891" y="5627"/>
                    </a:lnTo>
                    <a:cubicBezTo>
                      <a:pt x="15152" y="5848"/>
                      <a:pt x="15373" y="6049"/>
                      <a:pt x="15614" y="6270"/>
                    </a:cubicBezTo>
                    <a:lnTo>
                      <a:pt x="15675" y="6310"/>
                    </a:lnTo>
                    <a:cubicBezTo>
                      <a:pt x="15956" y="6571"/>
                      <a:pt x="16217" y="6832"/>
                      <a:pt x="16478" y="7094"/>
                    </a:cubicBezTo>
                    <a:cubicBezTo>
                      <a:pt x="16699" y="7295"/>
                      <a:pt x="16900" y="7495"/>
                      <a:pt x="17101" y="7717"/>
                    </a:cubicBezTo>
                    <a:lnTo>
                      <a:pt x="17202" y="7817"/>
                    </a:lnTo>
                    <a:cubicBezTo>
                      <a:pt x="17362" y="7998"/>
                      <a:pt x="17543" y="8179"/>
                      <a:pt x="17704" y="8360"/>
                    </a:cubicBezTo>
                    <a:lnTo>
                      <a:pt x="18006" y="8701"/>
                    </a:lnTo>
                    <a:cubicBezTo>
                      <a:pt x="18126" y="8842"/>
                      <a:pt x="18247" y="8982"/>
                      <a:pt x="18367" y="9123"/>
                    </a:cubicBezTo>
                    <a:cubicBezTo>
                      <a:pt x="18508" y="9264"/>
                      <a:pt x="18568" y="9364"/>
                      <a:pt x="18669" y="9465"/>
                    </a:cubicBezTo>
                    <a:cubicBezTo>
                      <a:pt x="18809" y="9646"/>
                      <a:pt x="18970" y="9826"/>
                      <a:pt x="19111" y="10007"/>
                    </a:cubicBezTo>
                    <a:lnTo>
                      <a:pt x="19251" y="10168"/>
                    </a:lnTo>
                    <a:cubicBezTo>
                      <a:pt x="19432" y="10429"/>
                      <a:pt x="19633" y="10670"/>
                      <a:pt x="19834" y="10932"/>
                    </a:cubicBezTo>
                    <a:lnTo>
                      <a:pt x="19955" y="11092"/>
                    </a:lnTo>
                    <a:cubicBezTo>
                      <a:pt x="20115" y="11314"/>
                      <a:pt x="20256" y="11535"/>
                      <a:pt x="20417" y="11756"/>
                    </a:cubicBezTo>
                    <a:lnTo>
                      <a:pt x="20558" y="11957"/>
                    </a:lnTo>
                    <a:cubicBezTo>
                      <a:pt x="20759" y="12218"/>
                      <a:pt x="20939" y="12499"/>
                      <a:pt x="21120" y="12760"/>
                    </a:cubicBezTo>
                    <a:cubicBezTo>
                      <a:pt x="21140" y="12801"/>
                      <a:pt x="21181" y="12841"/>
                      <a:pt x="21201" y="12881"/>
                    </a:cubicBezTo>
                    <a:cubicBezTo>
                      <a:pt x="21361" y="13142"/>
                      <a:pt x="21522" y="13383"/>
                      <a:pt x="21663" y="13624"/>
                    </a:cubicBezTo>
                    <a:lnTo>
                      <a:pt x="21803" y="13845"/>
                    </a:lnTo>
                    <a:cubicBezTo>
                      <a:pt x="21984" y="14147"/>
                      <a:pt x="22165" y="14428"/>
                      <a:pt x="22326" y="14730"/>
                    </a:cubicBezTo>
                    <a:lnTo>
                      <a:pt x="23753" y="13906"/>
                    </a:lnTo>
                    <a:cubicBezTo>
                      <a:pt x="23572" y="13604"/>
                      <a:pt x="23411" y="13323"/>
                      <a:pt x="23230" y="13042"/>
                    </a:cubicBezTo>
                    <a:lnTo>
                      <a:pt x="23090" y="12801"/>
                    </a:lnTo>
                    <a:cubicBezTo>
                      <a:pt x="22929" y="12559"/>
                      <a:pt x="22768" y="12298"/>
                      <a:pt x="22607" y="12057"/>
                    </a:cubicBezTo>
                    <a:cubicBezTo>
                      <a:pt x="22587" y="12017"/>
                      <a:pt x="22567" y="11977"/>
                      <a:pt x="22527" y="11936"/>
                    </a:cubicBezTo>
                    <a:cubicBezTo>
                      <a:pt x="22346" y="11675"/>
                      <a:pt x="22165" y="11394"/>
                      <a:pt x="21984" y="11133"/>
                    </a:cubicBezTo>
                    <a:lnTo>
                      <a:pt x="21844" y="10932"/>
                    </a:lnTo>
                    <a:cubicBezTo>
                      <a:pt x="21683" y="10711"/>
                      <a:pt x="21522" y="10490"/>
                      <a:pt x="21361" y="10269"/>
                    </a:cubicBezTo>
                    <a:lnTo>
                      <a:pt x="21241" y="10108"/>
                    </a:lnTo>
                    <a:cubicBezTo>
                      <a:pt x="21040" y="9847"/>
                      <a:pt x="20859" y="9605"/>
                      <a:pt x="20658" y="9344"/>
                    </a:cubicBezTo>
                    <a:cubicBezTo>
                      <a:pt x="20618" y="9284"/>
                      <a:pt x="20578" y="9244"/>
                      <a:pt x="20517" y="9183"/>
                    </a:cubicBezTo>
                    <a:lnTo>
                      <a:pt x="20276" y="8862"/>
                    </a:lnTo>
                    <a:lnTo>
                      <a:pt x="20095" y="8641"/>
                    </a:lnTo>
                    <a:lnTo>
                      <a:pt x="19814" y="8299"/>
                    </a:lnTo>
                    <a:lnTo>
                      <a:pt x="19432" y="7877"/>
                    </a:lnTo>
                    <a:lnTo>
                      <a:pt x="19131" y="7536"/>
                    </a:lnTo>
                    <a:cubicBezTo>
                      <a:pt x="19091" y="7495"/>
                      <a:pt x="19050" y="7435"/>
                      <a:pt x="18990" y="7395"/>
                    </a:cubicBezTo>
                    <a:cubicBezTo>
                      <a:pt x="18870" y="7254"/>
                      <a:pt x="18749" y="7134"/>
                      <a:pt x="18628" y="6993"/>
                    </a:cubicBezTo>
                    <a:lnTo>
                      <a:pt x="18528" y="6893"/>
                    </a:lnTo>
                    <a:cubicBezTo>
                      <a:pt x="18347" y="6692"/>
                      <a:pt x="18166" y="6511"/>
                      <a:pt x="17985" y="6330"/>
                    </a:cubicBezTo>
                    <a:cubicBezTo>
                      <a:pt x="17965" y="6310"/>
                      <a:pt x="17945" y="6290"/>
                      <a:pt x="17905" y="6270"/>
                    </a:cubicBezTo>
                    <a:cubicBezTo>
                      <a:pt x="17644" y="6008"/>
                      <a:pt x="17383" y="5747"/>
                      <a:pt x="17101" y="5486"/>
                    </a:cubicBezTo>
                    <a:lnTo>
                      <a:pt x="17041" y="5446"/>
                    </a:lnTo>
                    <a:cubicBezTo>
                      <a:pt x="16800" y="5225"/>
                      <a:pt x="16559" y="5004"/>
                      <a:pt x="16338" y="4803"/>
                    </a:cubicBezTo>
                    <a:lnTo>
                      <a:pt x="16297" y="4783"/>
                    </a:lnTo>
                    <a:lnTo>
                      <a:pt x="15996" y="4521"/>
                    </a:lnTo>
                    <a:cubicBezTo>
                      <a:pt x="15855" y="4401"/>
                      <a:pt x="15715" y="4300"/>
                      <a:pt x="15574" y="4180"/>
                    </a:cubicBezTo>
                    <a:lnTo>
                      <a:pt x="15534" y="4140"/>
                    </a:lnTo>
                    <a:cubicBezTo>
                      <a:pt x="15413" y="4039"/>
                      <a:pt x="15273" y="3959"/>
                      <a:pt x="15152" y="3858"/>
                    </a:cubicBezTo>
                    <a:lnTo>
                      <a:pt x="14851" y="3617"/>
                    </a:lnTo>
                    <a:lnTo>
                      <a:pt x="14810" y="3577"/>
                    </a:lnTo>
                    <a:cubicBezTo>
                      <a:pt x="14630" y="3456"/>
                      <a:pt x="14449" y="3336"/>
                      <a:pt x="14268" y="3195"/>
                    </a:cubicBezTo>
                    <a:lnTo>
                      <a:pt x="14127" y="3095"/>
                    </a:lnTo>
                    <a:lnTo>
                      <a:pt x="14107" y="3095"/>
                    </a:lnTo>
                    <a:cubicBezTo>
                      <a:pt x="13886" y="2934"/>
                      <a:pt x="13665" y="2793"/>
                      <a:pt x="13424" y="2633"/>
                    </a:cubicBezTo>
                    <a:lnTo>
                      <a:pt x="13404" y="2633"/>
                    </a:lnTo>
                    <a:lnTo>
                      <a:pt x="13203" y="2512"/>
                    </a:lnTo>
                    <a:cubicBezTo>
                      <a:pt x="13062" y="2411"/>
                      <a:pt x="12922" y="2331"/>
                      <a:pt x="12761" y="2231"/>
                    </a:cubicBezTo>
                    <a:lnTo>
                      <a:pt x="12620" y="2150"/>
                    </a:lnTo>
                    <a:cubicBezTo>
                      <a:pt x="12439" y="2050"/>
                      <a:pt x="12278" y="1949"/>
                      <a:pt x="12118" y="1869"/>
                    </a:cubicBezTo>
                    <a:lnTo>
                      <a:pt x="11957" y="1789"/>
                    </a:lnTo>
                    <a:lnTo>
                      <a:pt x="11696" y="1648"/>
                    </a:lnTo>
                    <a:lnTo>
                      <a:pt x="11475" y="1527"/>
                    </a:lnTo>
                    <a:lnTo>
                      <a:pt x="11254" y="1427"/>
                    </a:lnTo>
                    <a:lnTo>
                      <a:pt x="10972" y="1306"/>
                    </a:lnTo>
                    <a:lnTo>
                      <a:pt x="10832" y="1226"/>
                    </a:lnTo>
                    <a:cubicBezTo>
                      <a:pt x="10731" y="1186"/>
                      <a:pt x="10631" y="1145"/>
                      <a:pt x="10510" y="1105"/>
                    </a:cubicBezTo>
                    <a:lnTo>
                      <a:pt x="10269" y="1005"/>
                    </a:lnTo>
                    <a:lnTo>
                      <a:pt x="10189" y="965"/>
                    </a:lnTo>
                    <a:lnTo>
                      <a:pt x="9706" y="784"/>
                    </a:lnTo>
                    <a:lnTo>
                      <a:pt x="9566" y="723"/>
                    </a:lnTo>
                    <a:lnTo>
                      <a:pt x="9546" y="723"/>
                    </a:lnTo>
                    <a:cubicBezTo>
                      <a:pt x="9325" y="663"/>
                      <a:pt x="9124" y="583"/>
                      <a:pt x="8903" y="523"/>
                    </a:cubicBezTo>
                    <a:lnTo>
                      <a:pt x="8862" y="523"/>
                    </a:lnTo>
                    <a:lnTo>
                      <a:pt x="8661" y="462"/>
                    </a:lnTo>
                    <a:cubicBezTo>
                      <a:pt x="8521" y="422"/>
                      <a:pt x="8380" y="382"/>
                      <a:pt x="8259" y="362"/>
                    </a:cubicBezTo>
                    <a:lnTo>
                      <a:pt x="8179" y="342"/>
                    </a:lnTo>
                    <a:lnTo>
                      <a:pt x="7898" y="281"/>
                    </a:lnTo>
                    <a:cubicBezTo>
                      <a:pt x="7797" y="261"/>
                      <a:pt x="7697" y="221"/>
                      <a:pt x="7596" y="201"/>
                    </a:cubicBezTo>
                    <a:lnTo>
                      <a:pt x="7476" y="181"/>
                    </a:lnTo>
                    <a:cubicBezTo>
                      <a:pt x="7375" y="161"/>
                      <a:pt x="7275" y="161"/>
                      <a:pt x="7154" y="141"/>
                    </a:cubicBezTo>
                    <a:cubicBezTo>
                      <a:pt x="7054" y="121"/>
                      <a:pt x="6993" y="101"/>
                      <a:pt x="6913" y="101"/>
                    </a:cubicBezTo>
                    <a:lnTo>
                      <a:pt x="6772" y="80"/>
                    </a:lnTo>
                    <a:lnTo>
                      <a:pt x="6431" y="40"/>
                    </a:lnTo>
                    <a:lnTo>
                      <a:pt x="6210" y="20"/>
                    </a:lnTo>
                    <a:lnTo>
                      <a:pt x="6089" y="20"/>
                    </a:lnTo>
                    <a:cubicBezTo>
                      <a:pt x="5949" y="20"/>
                      <a:pt x="5808" y="20"/>
                      <a:pt x="5687" y="0"/>
                    </a:cubicBez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3047875" y="2251400"/>
                <a:ext cx="903800" cy="624200"/>
              </a:xfrm>
              <a:custGeom>
                <a:rect b="b" l="l" r="r" t="t"/>
                <a:pathLst>
                  <a:path extrusionOk="0" h="24968" w="36152">
                    <a:moveTo>
                      <a:pt x="6604" y="0"/>
                    </a:moveTo>
                    <a:cubicBezTo>
                      <a:pt x="4220" y="0"/>
                      <a:pt x="1986" y="541"/>
                      <a:pt x="1" y="1677"/>
                    </a:cubicBezTo>
                    <a:lnTo>
                      <a:pt x="4221" y="8992"/>
                    </a:lnTo>
                    <a:cubicBezTo>
                      <a:pt x="5739" y="8121"/>
                      <a:pt x="7452" y="7707"/>
                      <a:pt x="9278" y="7707"/>
                    </a:cubicBezTo>
                    <a:cubicBezTo>
                      <a:pt x="12044" y="7707"/>
                      <a:pt x="15073" y="8656"/>
                      <a:pt x="18086" y="10399"/>
                    </a:cubicBezTo>
                    <a:cubicBezTo>
                      <a:pt x="23090" y="13292"/>
                      <a:pt x="28094" y="18376"/>
                      <a:pt x="31892" y="24967"/>
                    </a:cubicBezTo>
                    <a:lnTo>
                      <a:pt x="36152" y="22556"/>
                    </a:lnTo>
                    <a:cubicBezTo>
                      <a:pt x="31168" y="13935"/>
                      <a:pt x="24637" y="7304"/>
                      <a:pt x="18086" y="3506"/>
                    </a:cubicBezTo>
                    <a:cubicBezTo>
                      <a:pt x="14145" y="1233"/>
                      <a:pt x="10204" y="0"/>
                      <a:pt x="6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3047875" y="2232525"/>
                <a:ext cx="938475" cy="582800"/>
              </a:xfrm>
              <a:custGeom>
                <a:rect b="b" l="l" r="r" t="t"/>
                <a:pathLst>
                  <a:path extrusionOk="0" h="23312" w="37539">
                    <a:moveTo>
                      <a:pt x="216" y="2328"/>
                    </a:moveTo>
                    <a:cubicBezTo>
                      <a:pt x="145" y="2367"/>
                      <a:pt x="73" y="2408"/>
                      <a:pt x="1" y="2453"/>
                    </a:cubicBezTo>
                    <a:lnTo>
                      <a:pt x="216" y="2328"/>
                    </a:lnTo>
                    <a:close/>
                    <a:moveTo>
                      <a:pt x="7215" y="1"/>
                    </a:moveTo>
                    <a:lnTo>
                      <a:pt x="6813" y="41"/>
                    </a:lnTo>
                    <a:lnTo>
                      <a:pt x="6612" y="41"/>
                    </a:lnTo>
                    <a:cubicBezTo>
                      <a:pt x="6391" y="61"/>
                      <a:pt x="6170" y="81"/>
                      <a:pt x="5949" y="122"/>
                    </a:cubicBezTo>
                    <a:lnTo>
                      <a:pt x="5869" y="122"/>
                    </a:lnTo>
                    <a:cubicBezTo>
                      <a:pt x="5688" y="162"/>
                      <a:pt x="5487" y="182"/>
                      <a:pt x="5306" y="222"/>
                    </a:cubicBezTo>
                    <a:lnTo>
                      <a:pt x="5226" y="242"/>
                    </a:lnTo>
                    <a:lnTo>
                      <a:pt x="5045" y="282"/>
                    </a:lnTo>
                    <a:lnTo>
                      <a:pt x="4844" y="322"/>
                    </a:lnTo>
                    <a:lnTo>
                      <a:pt x="4522" y="403"/>
                    </a:lnTo>
                    <a:lnTo>
                      <a:pt x="4362" y="443"/>
                    </a:lnTo>
                    <a:cubicBezTo>
                      <a:pt x="4201" y="483"/>
                      <a:pt x="4040" y="523"/>
                      <a:pt x="3879" y="584"/>
                    </a:cubicBezTo>
                    <a:lnTo>
                      <a:pt x="3839" y="584"/>
                    </a:lnTo>
                    <a:cubicBezTo>
                      <a:pt x="3698" y="624"/>
                      <a:pt x="3578" y="664"/>
                      <a:pt x="3457" y="724"/>
                    </a:cubicBezTo>
                    <a:lnTo>
                      <a:pt x="3417" y="724"/>
                    </a:lnTo>
                    <a:lnTo>
                      <a:pt x="3116" y="845"/>
                    </a:lnTo>
                    <a:lnTo>
                      <a:pt x="2895" y="925"/>
                    </a:lnTo>
                    <a:cubicBezTo>
                      <a:pt x="2794" y="966"/>
                      <a:pt x="2694" y="1006"/>
                      <a:pt x="2613" y="1046"/>
                    </a:cubicBezTo>
                    <a:lnTo>
                      <a:pt x="2392" y="1146"/>
                    </a:lnTo>
                    <a:lnTo>
                      <a:pt x="2071" y="1287"/>
                    </a:lnTo>
                    <a:cubicBezTo>
                      <a:pt x="2031" y="1327"/>
                      <a:pt x="1970" y="1347"/>
                      <a:pt x="1910" y="1388"/>
                    </a:cubicBezTo>
                    <a:cubicBezTo>
                      <a:pt x="1749" y="1468"/>
                      <a:pt x="1588" y="1548"/>
                      <a:pt x="1428" y="1629"/>
                    </a:cubicBezTo>
                    <a:lnTo>
                      <a:pt x="216" y="2328"/>
                    </a:lnTo>
                    <a:lnTo>
                      <a:pt x="216" y="2328"/>
                    </a:lnTo>
                    <a:cubicBezTo>
                      <a:pt x="305" y="2280"/>
                      <a:pt x="394" y="2236"/>
                      <a:pt x="483" y="2191"/>
                    </a:cubicBezTo>
                    <a:lnTo>
                      <a:pt x="664" y="2131"/>
                    </a:lnTo>
                    <a:lnTo>
                      <a:pt x="986" y="1970"/>
                    </a:lnTo>
                    <a:lnTo>
                      <a:pt x="1187" y="1870"/>
                    </a:lnTo>
                    <a:cubicBezTo>
                      <a:pt x="1287" y="1830"/>
                      <a:pt x="1388" y="1789"/>
                      <a:pt x="1488" y="1749"/>
                    </a:cubicBezTo>
                    <a:lnTo>
                      <a:pt x="1709" y="1669"/>
                    </a:lnTo>
                    <a:cubicBezTo>
                      <a:pt x="1810" y="1629"/>
                      <a:pt x="1890" y="1588"/>
                      <a:pt x="1990" y="1548"/>
                    </a:cubicBezTo>
                    <a:cubicBezTo>
                      <a:pt x="2131" y="1508"/>
                      <a:pt x="2272" y="1468"/>
                      <a:pt x="2412" y="1408"/>
                    </a:cubicBezTo>
                    <a:lnTo>
                      <a:pt x="2473" y="1388"/>
                    </a:lnTo>
                    <a:cubicBezTo>
                      <a:pt x="2633" y="1347"/>
                      <a:pt x="2794" y="1307"/>
                      <a:pt x="2955" y="1267"/>
                    </a:cubicBezTo>
                    <a:lnTo>
                      <a:pt x="3096" y="1227"/>
                    </a:lnTo>
                    <a:cubicBezTo>
                      <a:pt x="3216" y="1187"/>
                      <a:pt x="3317" y="1166"/>
                      <a:pt x="3437" y="1146"/>
                    </a:cubicBezTo>
                    <a:lnTo>
                      <a:pt x="3618" y="1106"/>
                    </a:lnTo>
                    <a:lnTo>
                      <a:pt x="3899" y="1046"/>
                    </a:lnTo>
                    <a:cubicBezTo>
                      <a:pt x="4080" y="1006"/>
                      <a:pt x="4261" y="986"/>
                      <a:pt x="4442" y="945"/>
                    </a:cubicBezTo>
                    <a:lnTo>
                      <a:pt x="4542" y="925"/>
                    </a:lnTo>
                    <a:cubicBezTo>
                      <a:pt x="4763" y="905"/>
                      <a:pt x="4985" y="885"/>
                      <a:pt x="5185" y="865"/>
                    </a:cubicBezTo>
                    <a:lnTo>
                      <a:pt x="5407" y="845"/>
                    </a:lnTo>
                    <a:cubicBezTo>
                      <a:pt x="5527" y="845"/>
                      <a:pt x="5648" y="825"/>
                      <a:pt x="5788" y="825"/>
                    </a:cubicBezTo>
                    <a:lnTo>
                      <a:pt x="7577" y="825"/>
                    </a:lnTo>
                    <a:lnTo>
                      <a:pt x="7838" y="845"/>
                    </a:lnTo>
                    <a:lnTo>
                      <a:pt x="8119" y="865"/>
                    </a:lnTo>
                    <a:lnTo>
                      <a:pt x="8401" y="905"/>
                    </a:lnTo>
                    <a:lnTo>
                      <a:pt x="8682" y="925"/>
                    </a:lnTo>
                    <a:lnTo>
                      <a:pt x="8983" y="966"/>
                    </a:lnTo>
                    <a:cubicBezTo>
                      <a:pt x="9064" y="966"/>
                      <a:pt x="9164" y="1006"/>
                      <a:pt x="9245" y="1006"/>
                    </a:cubicBezTo>
                    <a:lnTo>
                      <a:pt x="9546" y="1066"/>
                    </a:lnTo>
                    <a:lnTo>
                      <a:pt x="9807" y="1106"/>
                    </a:lnTo>
                    <a:lnTo>
                      <a:pt x="10129" y="1166"/>
                    </a:lnTo>
                    <a:lnTo>
                      <a:pt x="10370" y="1227"/>
                    </a:lnTo>
                    <a:lnTo>
                      <a:pt x="10691" y="1287"/>
                    </a:lnTo>
                    <a:lnTo>
                      <a:pt x="10953" y="1347"/>
                    </a:lnTo>
                    <a:lnTo>
                      <a:pt x="11294" y="1428"/>
                    </a:lnTo>
                    <a:lnTo>
                      <a:pt x="11515" y="1488"/>
                    </a:lnTo>
                    <a:lnTo>
                      <a:pt x="11877" y="1588"/>
                    </a:lnTo>
                    <a:lnTo>
                      <a:pt x="12078" y="1649"/>
                    </a:lnTo>
                    <a:lnTo>
                      <a:pt x="12219" y="1689"/>
                    </a:lnTo>
                    <a:cubicBezTo>
                      <a:pt x="12520" y="1789"/>
                      <a:pt x="12822" y="1890"/>
                      <a:pt x="13123" y="1990"/>
                    </a:cubicBezTo>
                    <a:lnTo>
                      <a:pt x="13203" y="2031"/>
                    </a:lnTo>
                    <a:cubicBezTo>
                      <a:pt x="13505" y="2131"/>
                      <a:pt x="13806" y="2252"/>
                      <a:pt x="14108" y="2372"/>
                    </a:cubicBezTo>
                    <a:lnTo>
                      <a:pt x="14288" y="2432"/>
                    </a:lnTo>
                    <a:cubicBezTo>
                      <a:pt x="14590" y="2553"/>
                      <a:pt x="14891" y="2694"/>
                      <a:pt x="15173" y="2814"/>
                    </a:cubicBezTo>
                    <a:lnTo>
                      <a:pt x="15333" y="2895"/>
                    </a:lnTo>
                    <a:cubicBezTo>
                      <a:pt x="15655" y="3015"/>
                      <a:pt x="15956" y="3176"/>
                      <a:pt x="16258" y="3317"/>
                    </a:cubicBezTo>
                    <a:lnTo>
                      <a:pt x="16278" y="3317"/>
                    </a:lnTo>
                    <a:cubicBezTo>
                      <a:pt x="16599" y="3477"/>
                      <a:pt x="16901" y="3638"/>
                      <a:pt x="17222" y="3799"/>
                    </a:cubicBezTo>
                    <a:lnTo>
                      <a:pt x="17403" y="3899"/>
                    </a:lnTo>
                    <a:lnTo>
                      <a:pt x="18127" y="4301"/>
                    </a:lnTo>
                    <a:lnTo>
                      <a:pt x="18468" y="4522"/>
                    </a:lnTo>
                    <a:cubicBezTo>
                      <a:pt x="18790" y="4703"/>
                      <a:pt x="19091" y="4884"/>
                      <a:pt x="19413" y="5085"/>
                    </a:cubicBezTo>
                    <a:lnTo>
                      <a:pt x="19493" y="5125"/>
                    </a:lnTo>
                    <a:cubicBezTo>
                      <a:pt x="19815" y="5326"/>
                      <a:pt x="20136" y="5547"/>
                      <a:pt x="20478" y="5768"/>
                    </a:cubicBezTo>
                    <a:lnTo>
                      <a:pt x="20518" y="5808"/>
                    </a:lnTo>
                    <a:cubicBezTo>
                      <a:pt x="20860" y="6050"/>
                      <a:pt x="21221" y="6291"/>
                      <a:pt x="21563" y="6552"/>
                    </a:cubicBezTo>
                    <a:lnTo>
                      <a:pt x="21704" y="6652"/>
                    </a:lnTo>
                    <a:lnTo>
                      <a:pt x="21985" y="6853"/>
                    </a:lnTo>
                    <a:lnTo>
                      <a:pt x="22306" y="7115"/>
                    </a:lnTo>
                    <a:lnTo>
                      <a:pt x="22568" y="7315"/>
                    </a:lnTo>
                    <a:lnTo>
                      <a:pt x="22889" y="7577"/>
                    </a:lnTo>
                    <a:lnTo>
                      <a:pt x="23211" y="7818"/>
                    </a:lnTo>
                    <a:lnTo>
                      <a:pt x="23512" y="8059"/>
                    </a:lnTo>
                    <a:lnTo>
                      <a:pt x="23813" y="8320"/>
                    </a:lnTo>
                    <a:lnTo>
                      <a:pt x="24115" y="8581"/>
                    </a:lnTo>
                    <a:lnTo>
                      <a:pt x="24517" y="8923"/>
                    </a:lnTo>
                    <a:lnTo>
                      <a:pt x="24738" y="9124"/>
                    </a:lnTo>
                    <a:cubicBezTo>
                      <a:pt x="24919" y="9285"/>
                      <a:pt x="25100" y="9446"/>
                      <a:pt x="25280" y="9606"/>
                    </a:cubicBezTo>
                    <a:lnTo>
                      <a:pt x="25361" y="9687"/>
                    </a:lnTo>
                    <a:cubicBezTo>
                      <a:pt x="25582" y="9888"/>
                      <a:pt x="25803" y="10109"/>
                      <a:pt x="26024" y="10310"/>
                    </a:cubicBezTo>
                    <a:lnTo>
                      <a:pt x="26225" y="10490"/>
                    </a:lnTo>
                    <a:lnTo>
                      <a:pt x="26687" y="10953"/>
                    </a:lnTo>
                    <a:lnTo>
                      <a:pt x="26908" y="11154"/>
                    </a:lnTo>
                    <a:cubicBezTo>
                      <a:pt x="27109" y="11355"/>
                      <a:pt x="27310" y="11576"/>
                      <a:pt x="27511" y="11777"/>
                    </a:cubicBezTo>
                    <a:cubicBezTo>
                      <a:pt x="27551" y="11817"/>
                      <a:pt x="27611" y="11877"/>
                      <a:pt x="27652" y="11917"/>
                    </a:cubicBezTo>
                    <a:cubicBezTo>
                      <a:pt x="27913" y="12178"/>
                      <a:pt x="28134" y="12420"/>
                      <a:pt x="28375" y="12701"/>
                    </a:cubicBezTo>
                    <a:lnTo>
                      <a:pt x="28516" y="12842"/>
                    </a:lnTo>
                    <a:cubicBezTo>
                      <a:pt x="28837" y="13183"/>
                      <a:pt x="29139" y="13545"/>
                      <a:pt x="29460" y="13887"/>
                    </a:cubicBezTo>
                    <a:lnTo>
                      <a:pt x="29520" y="13967"/>
                    </a:lnTo>
                    <a:cubicBezTo>
                      <a:pt x="29842" y="14349"/>
                      <a:pt x="30163" y="14710"/>
                      <a:pt x="30465" y="15092"/>
                    </a:cubicBezTo>
                    <a:lnTo>
                      <a:pt x="30505" y="15153"/>
                    </a:lnTo>
                    <a:cubicBezTo>
                      <a:pt x="30726" y="15414"/>
                      <a:pt x="30967" y="15695"/>
                      <a:pt x="31188" y="15976"/>
                    </a:cubicBezTo>
                    <a:lnTo>
                      <a:pt x="31369" y="16218"/>
                    </a:lnTo>
                    <a:cubicBezTo>
                      <a:pt x="31550" y="16439"/>
                      <a:pt x="31711" y="16660"/>
                      <a:pt x="31872" y="16881"/>
                    </a:cubicBezTo>
                    <a:lnTo>
                      <a:pt x="32052" y="17122"/>
                    </a:lnTo>
                    <a:cubicBezTo>
                      <a:pt x="32273" y="17403"/>
                      <a:pt x="32474" y="17705"/>
                      <a:pt x="32695" y="17986"/>
                    </a:cubicBezTo>
                    <a:lnTo>
                      <a:pt x="32796" y="18127"/>
                    </a:lnTo>
                    <a:cubicBezTo>
                      <a:pt x="32977" y="18368"/>
                      <a:pt x="33158" y="18649"/>
                      <a:pt x="33338" y="18910"/>
                    </a:cubicBezTo>
                    <a:cubicBezTo>
                      <a:pt x="33399" y="18991"/>
                      <a:pt x="33459" y="19071"/>
                      <a:pt x="33519" y="19171"/>
                    </a:cubicBezTo>
                    <a:cubicBezTo>
                      <a:pt x="33700" y="19413"/>
                      <a:pt x="33861" y="19674"/>
                      <a:pt x="34022" y="19915"/>
                    </a:cubicBezTo>
                    <a:lnTo>
                      <a:pt x="34162" y="20116"/>
                    </a:lnTo>
                    <a:cubicBezTo>
                      <a:pt x="34363" y="20417"/>
                      <a:pt x="34564" y="20739"/>
                      <a:pt x="34765" y="21060"/>
                    </a:cubicBezTo>
                    <a:lnTo>
                      <a:pt x="34906" y="21281"/>
                    </a:lnTo>
                    <a:lnTo>
                      <a:pt x="35388" y="22045"/>
                    </a:lnTo>
                    <a:lnTo>
                      <a:pt x="35549" y="22326"/>
                    </a:lnTo>
                    <a:cubicBezTo>
                      <a:pt x="35750" y="22648"/>
                      <a:pt x="35931" y="22969"/>
                      <a:pt x="36132" y="23311"/>
                    </a:cubicBezTo>
                    <a:lnTo>
                      <a:pt x="37538" y="22487"/>
                    </a:lnTo>
                    <a:cubicBezTo>
                      <a:pt x="37357" y="22146"/>
                      <a:pt x="37157" y="21824"/>
                      <a:pt x="36956" y="21502"/>
                    </a:cubicBezTo>
                    <a:lnTo>
                      <a:pt x="36795" y="21221"/>
                    </a:lnTo>
                    <a:cubicBezTo>
                      <a:pt x="36634" y="20980"/>
                      <a:pt x="36493" y="20719"/>
                      <a:pt x="36333" y="20478"/>
                    </a:cubicBezTo>
                    <a:cubicBezTo>
                      <a:pt x="36272" y="20397"/>
                      <a:pt x="36232" y="20317"/>
                      <a:pt x="36172" y="20237"/>
                    </a:cubicBezTo>
                    <a:cubicBezTo>
                      <a:pt x="35971" y="19915"/>
                      <a:pt x="35770" y="19614"/>
                      <a:pt x="35569" y="19292"/>
                    </a:cubicBezTo>
                    <a:lnTo>
                      <a:pt x="35448" y="19111"/>
                    </a:lnTo>
                    <a:lnTo>
                      <a:pt x="34946" y="18348"/>
                    </a:lnTo>
                    <a:lnTo>
                      <a:pt x="34765" y="18086"/>
                    </a:lnTo>
                    <a:cubicBezTo>
                      <a:pt x="34584" y="17825"/>
                      <a:pt x="34404" y="17564"/>
                      <a:pt x="34203" y="17303"/>
                    </a:cubicBezTo>
                    <a:cubicBezTo>
                      <a:pt x="34182" y="17262"/>
                      <a:pt x="34142" y="17222"/>
                      <a:pt x="34122" y="17182"/>
                    </a:cubicBezTo>
                    <a:cubicBezTo>
                      <a:pt x="33901" y="16881"/>
                      <a:pt x="33680" y="16579"/>
                      <a:pt x="33459" y="16298"/>
                    </a:cubicBezTo>
                    <a:cubicBezTo>
                      <a:pt x="33399" y="16218"/>
                      <a:pt x="33338" y="16137"/>
                      <a:pt x="33278" y="16057"/>
                    </a:cubicBezTo>
                    <a:cubicBezTo>
                      <a:pt x="33117" y="15836"/>
                      <a:pt x="32937" y="15615"/>
                      <a:pt x="32776" y="15394"/>
                    </a:cubicBezTo>
                    <a:lnTo>
                      <a:pt x="32595" y="15173"/>
                    </a:lnTo>
                    <a:cubicBezTo>
                      <a:pt x="32374" y="14891"/>
                      <a:pt x="32153" y="14610"/>
                      <a:pt x="31932" y="14329"/>
                    </a:cubicBezTo>
                    <a:lnTo>
                      <a:pt x="31932" y="14309"/>
                    </a:lnTo>
                    <a:lnTo>
                      <a:pt x="31892" y="14268"/>
                    </a:lnTo>
                    <a:cubicBezTo>
                      <a:pt x="31590" y="13907"/>
                      <a:pt x="31269" y="13525"/>
                      <a:pt x="30947" y="13163"/>
                    </a:cubicBezTo>
                    <a:lnTo>
                      <a:pt x="30887" y="13083"/>
                    </a:lnTo>
                    <a:cubicBezTo>
                      <a:pt x="30585" y="12721"/>
                      <a:pt x="30264" y="12379"/>
                      <a:pt x="29942" y="12038"/>
                    </a:cubicBezTo>
                    <a:lnTo>
                      <a:pt x="29862" y="11937"/>
                    </a:lnTo>
                    <a:lnTo>
                      <a:pt x="29802" y="11877"/>
                    </a:lnTo>
                    <a:cubicBezTo>
                      <a:pt x="29561" y="11616"/>
                      <a:pt x="29320" y="11355"/>
                      <a:pt x="29078" y="11113"/>
                    </a:cubicBezTo>
                    <a:lnTo>
                      <a:pt x="28938" y="10953"/>
                    </a:lnTo>
                    <a:cubicBezTo>
                      <a:pt x="28737" y="10752"/>
                      <a:pt x="28536" y="10551"/>
                      <a:pt x="28335" y="10350"/>
                    </a:cubicBezTo>
                    <a:lnTo>
                      <a:pt x="28214" y="10229"/>
                    </a:lnTo>
                    <a:lnTo>
                      <a:pt x="28114" y="10129"/>
                    </a:lnTo>
                    <a:cubicBezTo>
                      <a:pt x="27973" y="9988"/>
                      <a:pt x="27812" y="9827"/>
                      <a:pt x="27652" y="9687"/>
                    </a:cubicBezTo>
                    <a:lnTo>
                      <a:pt x="27451" y="9486"/>
                    </a:lnTo>
                    <a:cubicBezTo>
                      <a:pt x="27230" y="9285"/>
                      <a:pt x="27009" y="9084"/>
                      <a:pt x="26788" y="8883"/>
                    </a:cubicBezTo>
                    <a:lnTo>
                      <a:pt x="26707" y="8803"/>
                    </a:lnTo>
                    <a:lnTo>
                      <a:pt x="26165" y="8320"/>
                    </a:lnTo>
                    <a:lnTo>
                      <a:pt x="25944" y="8119"/>
                    </a:lnTo>
                    <a:cubicBezTo>
                      <a:pt x="25823" y="7999"/>
                      <a:pt x="25682" y="7878"/>
                      <a:pt x="25542" y="7758"/>
                    </a:cubicBezTo>
                    <a:lnTo>
                      <a:pt x="25481" y="7717"/>
                    </a:lnTo>
                    <a:lnTo>
                      <a:pt x="25260" y="7516"/>
                    </a:lnTo>
                    <a:lnTo>
                      <a:pt x="24939" y="7255"/>
                    </a:lnTo>
                    <a:lnTo>
                      <a:pt x="24637" y="7014"/>
                    </a:lnTo>
                    <a:lnTo>
                      <a:pt x="24336" y="6773"/>
                    </a:lnTo>
                    <a:lnTo>
                      <a:pt x="24256" y="6693"/>
                    </a:lnTo>
                    <a:lnTo>
                      <a:pt x="24014" y="6512"/>
                    </a:lnTo>
                    <a:lnTo>
                      <a:pt x="23733" y="6311"/>
                    </a:lnTo>
                    <a:lnTo>
                      <a:pt x="23412" y="6050"/>
                    </a:lnTo>
                    <a:lnTo>
                      <a:pt x="23130" y="5849"/>
                    </a:lnTo>
                    <a:lnTo>
                      <a:pt x="23070" y="5808"/>
                    </a:lnTo>
                    <a:lnTo>
                      <a:pt x="22990" y="5748"/>
                    </a:lnTo>
                    <a:cubicBezTo>
                      <a:pt x="22648" y="5487"/>
                      <a:pt x="22306" y="5246"/>
                      <a:pt x="21965" y="5005"/>
                    </a:cubicBezTo>
                    <a:lnTo>
                      <a:pt x="21925" y="4984"/>
                    </a:lnTo>
                    <a:cubicBezTo>
                      <a:pt x="21583" y="4763"/>
                      <a:pt x="21261" y="4542"/>
                      <a:pt x="20940" y="4321"/>
                    </a:cubicBezTo>
                    <a:lnTo>
                      <a:pt x="20860" y="4281"/>
                    </a:lnTo>
                    <a:lnTo>
                      <a:pt x="20819" y="4261"/>
                    </a:lnTo>
                    <a:cubicBezTo>
                      <a:pt x="20518" y="4060"/>
                      <a:pt x="20196" y="3859"/>
                      <a:pt x="19875" y="3678"/>
                    </a:cubicBezTo>
                    <a:lnTo>
                      <a:pt x="19795" y="3618"/>
                    </a:lnTo>
                    <a:lnTo>
                      <a:pt x="19533" y="3477"/>
                    </a:lnTo>
                    <a:cubicBezTo>
                      <a:pt x="19292" y="3337"/>
                      <a:pt x="19051" y="3196"/>
                      <a:pt x="18810" y="3075"/>
                    </a:cubicBezTo>
                    <a:lnTo>
                      <a:pt x="18729" y="3035"/>
                    </a:lnTo>
                    <a:lnTo>
                      <a:pt x="18629" y="2975"/>
                    </a:lnTo>
                    <a:cubicBezTo>
                      <a:pt x="18307" y="2814"/>
                      <a:pt x="18006" y="2633"/>
                      <a:pt x="17685" y="2493"/>
                    </a:cubicBezTo>
                    <a:lnTo>
                      <a:pt x="17664" y="2493"/>
                    </a:lnTo>
                    <a:cubicBezTo>
                      <a:pt x="17363" y="2332"/>
                      <a:pt x="17062" y="2191"/>
                      <a:pt x="16760" y="2051"/>
                    </a:cubicBezTo>
                    <a:lnTo>
                      <a:pt x="16660" y="2010"/>
                    </a:lnTo>
                    <a:lnTo>
                      <a:pt x="16599" y="1990"/>
                    </a:lnTo>
                    <a:cubicBezTo>
                      <a:pt x="16298" y="1850"/>
                      <a:pt x="15997" y="1729"/>
                      <a:pt x="15695" y="1609"/>
                    </a:cubicBezTo>
                    <a:lnTo>
                      <a:pt x="15615" y="1568"/>
                    </a:lnTo>
                    <a:lnTo>
                      <a:pt x="15534" y="1528"/>
                    </a:lnTo>
                    <a:cubicBezTo>
                      <a:pt x="15213" y="1408"/>
                      <a:pt x="14911" y="1307"/>
                      <a:pt x="14610" y="1187"/>
                    </a:cubicBezTo>
                    <a:lnTo>
                      <a:pt x="14590" y="1187"/>
                    </a:lnTo>
                    <a:lnTo>
                      <a:pt x="14530" y="1166"/>
                    </a:lnTo>
                    <a:cubicBezTo>
                      <a:pt x="14228" y="1066"/>
                      <a:pt x="13927" y="966"/>
                      <a:pt x="13625" y="885"/>
                    </a:cubicBezTo>
                    <a:lnTo>
                      <a:pt x="13545" y="845"/>
                    </a:lnTo>
                    <a:lnTo>
                      <a:pt x="13485" y="825"/>
                    </a:lnTo>
                    <a:lnTo>
                      <a:pt x="13284" y="765"/>
                    </a:lnTo>
                    <a:lnTo>
                      <a:pt x="12922" y="664"/>
                    </a:lnTo>
                    <a:lnTo>
                      <a:pt x="12701" y="604"/>
                    </a:lnTo>
                    <a:lnTo>
                      <a:pt x="12500" y="564"/>
                    </a:lnTo>
                    <a:lnTo>
                      <a:pt x="12359" y="523"/>
                    </a:lnTo>
                    <a:lnTo>
                      <a:pt x="12118" y="463"/>
                    </a:lnTo>
                    <a:lnTo>
                      <a:pt x="11777" y="403"/>
                    </a:lnTo>
                    <a:lnTo>
                      <a:pt x="11535" y="343"/>
                    </a:lnTo>
                    <a:lnTo>
                      <a:pt x="11395" y="322"/>
                    </a:lnTo>
                    <a:lnTo>
                      <a:pt x="11214" y="282"/>
                    </a:lnTo>
                    <a:lnTo>
                      <a:pt x="10973" y="242"/>
                    </a:lnTo>
                    <a:lnTo>
                      <a:pt x="10651" y="182"/>
                    </a:lnTo>
                    <a:lnTo>
                      <a:pt x="10390" y="142"/>
                    </a:lnTo>
                    <a:lnTo>
                      <a:pt x="10310" y="142"/>
                    </a:lnTo>
                    <a:lnTo>
                      <a:pt x="10109" y="122"/>
                    </a:lnTo>
                    <a:lnTo>
                      <a:pt x="9827" y="81"/>
                    </a:lnTo>
                    <a:lnTo>
                      <a:pt x="9526" y="41"/>
                    </a:lnTo>
                    <a:lnTo>
                      <a:pt x="9245" y="21"/>
                    </a:lnTo>
                    <a:lnTo>
                      <a:pt x="8983" y="21"/>
                    </a:lnTo>
                    <a:lnTo>
                      <a:pt x="8662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17"/>
            <p:cNvGrpSpPr/>
            <p:nvPr/>
          </p:nvGrpSpPr>
          <p:grpSpPr>
            <a:xfrm>
              <a:off x="6316565" y="602991"/>
              <a:ext cx="254972" cy="385117"/>
              <a:chOff x="4581625" y="1952411"/>
              <a:chExt cx="633628" cy="957050"/>
            </a:xfrm>
          </p:grpSpPr>
          <p:sp>
            <p:nvSpPr>
              <p:cNvPr id="963" name="Google Shape;963;p17"/>
              <p:cNvSpPr/>
              <p:nvPr/>
            </p:nvSpPr>
            <p:spPr>
              <a:xfrm>
                <a:off x="4734335" y="2152419"/>
                <a:ext cx="287197" cy="389943"/>
              </a:xfrm>
              <a:custGeom>
                <a:rect b="b" l="l" r="r" t="t"/>
                <a:pathLst>
                  <a:path extrusionOk="0" h="15253" w="11234">
                    <a:moveTo>
                      <a:pt x="3055" y="1"/>
                    </a:moveTo>
                    <a:lnTo>
                      <a:pt x="3055" y="1"/>
                    </a:lnTo>
                    <a:cubicBezTo>
                      <a:pt x="3023" y="17"/>
                      <a:pt x="2992" y="36"/>
                      <a:pt x="2960" y="57"/>
                    </a:cubicBezTo>
                    <a:lnTo>
                      <a:pt x="2960" y="57"/>
                    </a:lnTo>
                    <a:lnTo>
                      <a:pt x="3055" y="1"/>
                    </a:lnTo>
                    <a:close/>
                    <a:moveTo>
                      <a:pt x="11234" y="14128"/>
                    </a:moveTo>
                    <a:lnTo>
                      <a:pt x="11132" y="14188"/>
                    </a:lnTo>
                    <a:lnTo>
                      <a:pt x="11132" y="14188"/>
                    </a:lnTo>
                    <a:cubicBezTo>
                      <a:pt x="11169" y="14168"/>
                      <a:pt x="11204" y="14148"/>
                      <a:pt x="11234" y="14128"/>
                    </a:cubicBezTo>
                    <a:close/>
                    <a:moveTo>
                      <a:pt x="2960" y="57"/>
                    </a:moveTo>
                    <a:lnTo>
                      <a:pt x="1649" y="825"/>
                    </a:lnTo>
                    <a:cubicBezTo>
                      <a:pt x="1548" y="865"/>
                      <a:pt x="1468" y="925"/>
                      <a:pt x="1387" y="986"/>
                    </a:cubicBezTo>
                    <a:lnTo>
                      <a:pt x="1287" y="1046"/>
                    </a:lnTo>
                    <a:cubicBezTo>
                      <a:pt x="1206" y="1106"/>
                      <a:pt x="1126" y="1166"/>
                      <a:pt x="1066" y="1247"/>
                    </a:cubicBezTo>
                    <a:lnTo>
                      <a:pt x="1046" y="1267"/>
                    </a:lnTo>
                    <a:cubicBezTo>
                      <a:pt x="965" y="1327"/>
                      <a:pt x="905" y="1408"/>
                      <a:pt x="845" y="1488"/>
                    </a:cubicBezTo>
                    <a:lnTo>
                      <a:pt x="784" y="1548"/>
                    </a:lnTo>
                    <a:cubicBezTo>
                      <a:pt x="724" y="1629"/>
                      <a:pt x="664" y="1709"/>
                      <a:pt x="604" y="1789"/>
                    </a:cubicBezTo>
                    <a:cubicBezTo>
                      <a:pt x="604" y="1789"/>
                      <a:pt x="604" y="1809"/>
                      <a:pt x="604" y="1809"/>
                    </a:cubicBezTo>
                    <a:cubicBezTo>
                      <a:pt x="523" y="1930"/>
                      <a:pt x="463" y="2051"/>
                      <a:pt x="403" y="2171"/>
                    </a:cubicBezTo>
                    <a:cubicBezTo>
                      <a:pt x="403" y="2171"/>
                      <a:pt x="403" y="2191"/>
                      <a:pt x="403" y="2191"/>
                    </a:cubicBezTo>
                    <a:cubicBezTo>
                      <a:pt x="362" y="2292"/>
                      <a:pt x="322" y="2392"/>
                      <a:pt x="282" y="2493"/>
                    </a:cubicBezTo>
                    <a:lnTo>
                      <a:pt x="282" y="2513"/>
                    </a:lnTo>
                    <a:lnTo>
                      <a:pt x="262" y="2573"/>
                    </a:lnTo>
                    <a:cubicBezTo>
                      <a:pt x="242" y="2633"/>
                      <a:pt x="222" y="2694"/>
                      <a:pt x="202" y="2754"/>
                    </a:cubicBezTo>
                    <a:lnTo>
                      <a:pt x="182" y="2814"/>
                    </a:lnTo>
                    <a:cubicBezTo>
                      <a:pt x="182" y="2834"/>
                      <a:pt x="182" y="2854"/>
                      <a:pt x="161" y="2874"/>
                    </a:cubicBezTo>
                    <a:cubicBezTo>
                      <a:pt x="161" y="2915"/>
                      <a:pt x="141" y="2995"/>
                      <a:pt x="121" y="3035"/>
                    </a:cubicBezTo>
                    <a:cubicBezTo>
                      <a:pt x="121" y="3096"/>
                      <a:pt x="121" y="3075"/>
                      <a:pt x="101" y="3116"/>
                    </a:cubicBezTo>
                    <a:lnTo>
                      <a:pt x="101" y="3176"/>
                    </a:lnTo>
                    <a:cubicBezTo>
                      <a:pt x="101" y="3236"/>
                      <a:pt x="81" y="3276"/>
                      <a:pt x="61" y="3317"/>
                    </a:cubicBezTo>
                    <a:cubicBezTo>
                      <a:pt x="61" y="3357"/>
                      <a:pt x="61" y="3357"/>
                      <a:pt x="61" y="3397"/>
                    </a:cubicBezTo>
                    <a:lnTo>
                      <a:pt x="41" y="3477"/>
                    </a:lnTo>
                    <a:cubicBezTo>
                      <a:pt x="41" y="3518"/>
                      <a:pt x="41" y="3558"/>
                      <a:pt x="21" y="3598"/>
                    </a:cubicBezTo>
                    <a:cubicBezTo>
                      <a:pt x="1" y="3638"/>
                      <a:pt x="21" y="3638"/>
                      <a:pt x="21" y="3658"/>
                    </a:cubicBezTo>
                    <a:lnTo>
                      <a:pt x="21" y="3779"/>
                    </a:lnTo>
                    <a:cubicBezTo>
                      <a:pt x="21" y="3819"/>
                      <a:pt x="21" y="3859"/>
                      <a:pt x="1" y="3899"/>
                    </a:cubicBezTo>
                    <a:cubicBezTo>
                      <a:pt x="1" y="3919"/>
                      <a:pt x="1" y="3940"/>
                      <a:pt x="1" y="3940"/>
                    </a:cubicBezTo>
                    <a:lnTo>
                      <a:pt x="1" y="4120"/>
                    </a:lnTo>
                    <a:lnTo>
                      <a:pt x="1" y="4201"/>
                    </a:lnTo>
                    <a:lnTo>
                      <a:pt x="1" y="4221"/>
                    </a:lnTo>
                    <a:lnTo>
                      <a:pt x="1" y="4502"/>
                    </a:lnTo>
                    <a:lnTo>
                      <a:pt x="1" y="4522"/>
                    </a:lnTo>
                    <a:lnTo>
                      <a:pt x="1" y="4763"/>
                    </a:lnTo>
                    <a:cubicBezTo>
                      <a:pt x="1" y="4783"/>
                      <a:pt x="1" y="4804"/>
                      <a:pt x="1" y="4824"/>
                    </a:cubicBezTo>
                    <a:lnTo>
                      <a:pt x="1" y="4924"/>
                    </a:lnTo>
                    <a:lnTo>
                      <a:pt x="1" y="5045"/>
                    </a:lnTo>
                    <a:lnTo>
                      <a:pt x="1" y="5145"/>
                    </a:lnTo>
                    <a:lnTo>
                      <a:pt x="1" y="5266"/>
                    </a:lnTo>
                    <a:lnTo>
                      <a:pt x="1" y="5326"/>
                    </a:lnTo>
                    <a:cubicBezTo>
                      <a:pt x="1" y="5366"/>
                      <a:pt x="1" y="5447"/>
                      <a:pt x="21" y="5487"/>
                    </a:cubicBezTo>
                    <a:cubicBezTo>
                      <a:pt x="41" y="5547"/>
                      <a:pt x="21" y="5547"/>
                      <a:pt x="21" y="5587"/>
                    </a:cubicBezTo>
                    <a:cubicBezTo>
                      <a:pt x="21" y="5587"/>
                      <a:pt x="21" y="5607"/>
                      <a:pt x="21" y="5607"/>
                    </a:cubicBezTo>
                    <a:cubicBezTo>
                      <a:pt x="21" y="5708"/>
                      <a:pt x="61" y="5808"/>
                      <a:pt x="61" y="5909"/>
                    </a:cubicBezTo>
                    <a:cubicBezTo>
                      <a:pt x="61" y="5929"/>
                      <a:pt x="61" y="5929"/>
                      <a:pt x="61" y="5929"/>
                    </a:cubicBezTo>
                    <a:cubicBezTo>
                      <a:pt x="81" y="6029"/>
                      <a:pt x="101" y="6110"/>
                      <a:pt x="121" y="6190"/>
                    </a:cubicBezTo>
                    <a:lnTo>
                      <a:pt x="121" y="6230"/>
                    </a:lnTo>
                    <a:cubicBezTo>
                      <a:pt x="121" y="6271"/>
                      <a:pt x="121" y="6311"/>
                      <a:pt x="141" y="6351"/>
                    </a:cubicBezTo>
                    <a:lnTo>
                      <a:pt x="161" y="6512"/>
                    </a:lnTo>
                    <a:lnTo>
                      <a:pt x="182" y="6572"/>
                    </a:lnTo>
                    <a:cubicBezTo>
                      <a:pt x="182" y="6612"/>
                      <a:pt x="202" y="6652"/>
                      <a:pt x="222" y="6713"/>
                    </a:cubicBezTo>
                    <a:cubicBezTo>
                      <a:pt x="222" y="6753"/>
                      <a:pt x="242" y="6793"/>
                      <a:pt x="242" y="6833"/>
                    </a:cubicBezTo>
                    <a:lnTo>
                      <a:pt x="262" y="6914"/>
                    </a:lnTo>
                    <a:lnTo>
                      <a:pt x="322" y="7074"/>
                    </a:lnTo>
                    <a:cubicBezTo>
                      <a:pt x="322" y="7094"/>
                      <a:pt x="322" y="7135"/>
                      <a:pt x="342" y="7175"/>
                    </a:cubicBezTo>
                    <a:cubicBezTo>
                      <a:pt x="342" y="7195"/>
                      <a:pt x="362" y="7235"/>
                      <a:pt x="362" y="7255"/>
                    </a:cubicBezTo>
                    <a:cubicBezTo>
                      <a:pt x="383" y="7295"/>
                      <a:pt x="403" y="7376"/>
                      <a:pt x="423" y="7436"/>
                    </a:cubicBezTo>
                    <a:cubicBezTo>
                      <a:pt x="443" y="7496"/>
                      <a:pt x="443" y="7496"/>
                      <a:pt x="443" y="7536"/>
                    </a:cubicBezTo>
                    <a:cubicBezTo>
                      <a:pt x="463" y="7557"/>
                      <a:pt x="463" y="7597"/>
                      <a:pt x="483" y="7617"/>
                    </a:cubicBezTo>
                    <a:lnTo>
                      <a:pt x="543" y="7818"/>
                    </a:lnTo>
                    <a:lnTo>
                      <a:pt x="583" y="7918"/>
                    </a:lnTo>
                    <a:lnTo>
                      <a:pt x="604" y="7979"/>
                    </a:lnTo>
                    <a:cubicBezTo>
                      <a:pt x="644" y="8079"/>
                      <a:pt x="684" y="8180"/>
                      <a:pt x="724" y="8280"/>
                    </a:cubicBezTo>
                    <a:cubicBezTo>
                      <a:pt x="724" y="8320"/>
                      <a:pt x="744" y="8340"/>
                      <a:pt x="744" y="8360"/>
                    </a:cubicBezTo>
                    <a:lnTo>
                      <a:pt x="744" y="8401"/>
                    </a:lnTo>
                    <a:cubicBezTo>
                      <a:pt x="805" y="8541"/>
                      <a:pt x="865" y="8702"/>
                      <a:pt x="945" y="8843"/>
                    </a:cubicBezTo>
                    <a:cubicBezTo>
                      <a:pt x="945" y="8863"/>
                      <a:pt x="945" y="8883"/>
                      <a:pt x="965" y="8883"/>
                    </a:cubicBezTo>
                    <a:lnTo>
                      <a:pt x="985" y="8943"/>
                    </a:lnTo>
                    <a:cubicBezTo>
                      <a:pt x="1066" y="9144"/>
                      <a:pt x="1166" y="9345"/>
                      <a:pt x="1267" y="9526"/>
                    </a:cubicBezTo>
                    <a:cubicBezTo>
                      <a:pt x="1267" y="9546"/>
                      <a:pt x="1267" y="9546"/>
                      <a:pt x="1267" y="9566"/>
                    </a:cubicBezTo>
                    <a:lnTo>
                      <a:pt x="1287" y="9606"/>
                    </a:lnTo>
                    <a:cubicBezTo>
                      <a:pt x="1387" y="9807"/>
                      <a:pt x="1508" y="10008"/>
                      <a:pt x="1608" y="10189"/>
                    </a:cubicBezTo>
                    <a:lnTo>
                      <a:pt x="1628" y="10229"/>
                    </a:lnTo>
                    <a:cubicBezTo>
                      <a:pt x="1749" y="10430"/>
                      <a:pt x="1890" y="10631"/>
                      <a:pt x="2010" y="10832"/>
                    </a:cubicBezTo>
                    <a:cubicBezTo>
                      <a:pt x="2131" y="11033"/>
                      <a:pt x="2251" y="11214"/>
                      <a:pt x="2392" y="11415"/>
                    </a:cubicBezTo>
                    <a:lnTo>
                      <a:pt x="2432" y="11455"/>
                    </a:lnTo>
                    <a:cubicBezTo>
                      <a:pt x="2553" y="11636"/>
                      <a:pt x="2693" y="11817"/>
                      <a:pt x="2834" y="11977"/>
                    </a:cubicBezTo>
                    <a:lnTo>
                      <a:pt x="2874" y="12018"/>
                    </a:lnTo>
                    <a:lnTo>
                      <a:pt x="2894" y="12038"/>
                    </a:lnTo>
                    <a:cubicBezTo>
                      <a:pt x="3015" y="12219"/>
                      <a:pt x="3176" y="12379"/>
                      <a:pt x="3316" y="12540"/>
                    </a:cubicBezTo>
                    <a:cubicBezTo>
                      <a:pt x="3316" y="12540"/>
                      <a:pt x="3336" y="12560"/>
                      <a:pt x="3336" y="12580"/>
                    </a:cubicBezTo>
                    <a:lnTo>
                      <a:pt x="3377" y="12621"/>
                    </a:lnTo>
                    <a:cubicBezTo>
                      <a:pt x="3497" y="12721"/>
                      <a:pt x="3598" y="12842"/>
                      <a:pt x="3718" y="12962"/>
                    </a:cubicBezTo>
                    <a:lnTo>
                      <a:pt x="3758" y="13002"/>
                    </a:lnTo>
                    <a:cubicBezTo>
                      <a:pt x="3839" y="13083"/>
                      <a:pt x="3919" y="13163"/>
                      <a:pt x="4020" y="13223"/>
                    </a:cubicBezTo>
                    <a:lnTo>
                      <a:pt x="4040" y="13264"/>
                    </a:lnTo>
                    <a:lnTo>
                      <a:pt x="4140" y="13344"/>
                    </a:lnTo>
                    <a:cubicBezTo>
                      <a:pt x="4180" y="13384"/>
                      <a:pt x="4241" y="13444"/>
                      <a:pt x="4301" y="13485"/>
                    </a:cubicBezTo>
                    <a:lnTo>
                      <a:pt x="4341" y="13525"/>
                    </a:lnTo>
                    <a:lnTo>
                      <a:pt x="4442" y="13605"/>
                    </a:lnTo>
                    <a:lnTo>
                      <a:pt x="4562" y="13726"/>
                    </a:lnTo>
                    <a:lnTo>
                      <a:pt x="4623" y="13766"/>
                    </a:lnTo>
                    <a:lnTo>
                      <a:pt x="4723" y="13846"/>
                    </a:lnTo>
                    <a:lnTo>
                      <a:pt x="4844" y="13927"/>
                    </a:lnTo>
                    <a:cubicBezTo>
                      <a:pt x="4864" y="13927"/>
                      <a:pt x="4864" y="13947"/>
                      <a:pt x="4884" y="13967"/>
                    </a:cubicBezTo>
                    <a:lnTo>
                      <a:pt x="5024" y="14067"/>
                    </a:lnTo>
                    <a:lnTo>
                      <a:pt x="5125" y="14128"/>
                    </a:lnTo>
                    <a:lnTo>
                      <a:pt x="5145" y="14148"/>
                    </a:lnTo>
                    <a:lnTo>
                      <a:pt x="5386" y="14308"/>
                    </a:lnTo>
                    <a:lnTo>
                      <a:pt x="5406" y="14329"/>
                    </a:lnTo>
                    <a:lnTo>
                      <a:pt x="5627" y="14449"/>
                    </a:lnTo>
                    <a:lnTo>
                      <a:pt x="5688" y="14489"/>
                    </a:lnTo>
                    <a:lnTo>
                      <a:pt x="5868" y="14590"/>
                    </a:lnTo>
                    <a:lnTo>
                      <a:pt x="5949" y="14630"/>
                    </a:lnTo>
                    <a:lnTo>
                      <a:pt x="6049" y="14670"/>
                    </a:lnTo>
                    <a:lnTo>
                      <a:pt x="6110" y="14710"/>
                    </a:lnTo>
                    <a:lnTo>
                      <a:pt x="6230" y="14771"/>
                    </a:lnTo>
                    <a:lnTo>
                      <a:pt x="6311" y="14811"/>
                    </a:lnTo>
                    <a:lnTo>
                      <a:pt x="6351" y="14831"/>
                    </a:lnTo>
                    <a:lnTo>
                      <a:pt x="6572" y="14931"/>
                    </a:lnTo>
                    <a:cubicBezTo>
                      <a:pt x="6652" y="14952"/>
                      <a:pt x="6733" y="14992"/>
                      <a:pt x="6813" y="15012"/>
                    </a:cubicBezTo>
                    <a:lnTo>
                      <a:pt x="6853" y="15012"/>
                    </a:lnTo>
                    <a:lnTo>
                      <a:pt x="6933" y="15052"/>
                    </a:lnTo>
                    <a:cubicBezTo>
                      <a:pt x="6974" y="15052"/>
                      <a:pt x="7014" y="15072"/>
                      <a:pt x="7054" y="15072"/>
                    </a:cubicBezTo>
                    <a:lnTo>
                      <a:pt x="7094" y="15092"/>
                    </a:lnTo>
                    <a:lnTo>
                      <a:pt x="7215" y="15132"/>
                    </a:lnTo>
                    <a:lnTo>
                      <a:pt x="7275" y="15152"/>
                    </a:lnTo>
                    <a:lnTo>
                      <a:pt x="7376" y="15173"/>
                    </a:lnTo>
                    <a:lnTo>
                      <a:pt x="7476" y="15193"/>
                    </a:lnTo>
                    <a:lnTo>
                      <a:pt x="7516" y="15193"/>
                    </a:lnTo>
                    <a:lnTo>
                      <a:pt x="7617" y="15213"/>
                    </a:lnTo>
                    <a:lnTo>
                      <a:pt x="7737" y="15233"/>
                    </a:lnTo>
                    <a:lnTo>
                      <a:pt x="7878" y="15233"/>
                    </a:lnTo>
                    <a:lnTo>
                      <a:pt x="7999" y="15253"/>
                    </a:lnTo>
                    <a:lnTo>
                      <a:pt x="8642" y="15253"/>
                    </a:lnTo>
                    <a:cubicBezTo>
                      <a:pt x="8742" y="15253"/>
                      <a:pt x="8822" y="15233"/>
                      <a:pt x="8923" y="15213"/>
                    </a:cubicBezTo>
                    <a:lnTo>
                      <a:pt x="8943" y="15213"/>
                    </a:lnTo>
                    <a:cubicBezTo>
                      <a:pt x="9064" y="15173"/>
                      <a:pt x="9184" y="15152"/>
                      <a:pt x="9305" y="15112"/>
                    </a:cubicBezTo>
                    <a:lnTo>
                      <a:pt x="9365" y="15112"/>
                    </a:lnTo>
                    <a:lnTo>
                      <a:pt x="9526" y="15052"/>
                    </a:lnTo>
                    <a:lnTo>
                      <a:pt x="9606" y="15072"/>
                    </a:lnTo>
                    <a:cubicBezTo>
                      <a:pt x="9686" y="15032"/>
                      <a:pt x="9747" y="14992"/>
                      <a:pt x="9827" y="14952"/>
                    </a:cubicBezTo>
                    <a:lnTo>
                      <a:pt x="11132" y="14188"/>
                    </a:lnTo>
                    <a:lnTo>
                      <a:pt x="11132" y="14188"/>
                    </a:lnTo>
                    <a:cubicBezTo>
                      <a:pt x="11094" y="14208"/>
                      <a:pt x="11053" y="14228"/>
                      <a:pt x="11013" y="14248"/>
                    </a:cubicBezTo>
                    <a:lnTo>
                      <a:pt x="10952" y="14288"/>
                    </a:lnTo>
                    <a:lnTo>
                      <a:pt x="10792" y="14349"/>
                    </a:lnTo>
                    <a:lnTo>
                      <a:pt x="10731" y="14369"/>
                    </a:lnTo>
                    <a:cubicBezTo>
                      <a:pt x="10611" y="14409"/>
                      <a:pt x="10490" y="14429"/>
                      <a:pt x="10370" y="14469"/>
                    </a:cubicBezTo>
                    <a:lnTo>
                      <a:pt x="10350" y="14469"/>
                    </a:lnTo>
                    <a:cubicBezTo>
                      <a:pt x="10249" y="14469"/>
                      <a:pt x="10169" y="14489"/>
                      <a:pt x="10068" y="14509"/>
                    </a:cubicBezTo>
                    <a:lnTo>
                      <a:pt x="9425" y="14509"/>
                    </a:lnTo>
                    <a:lnTo>
                      <a:pt x="9285" y="14489"/>
                    </a:lnTo>
                    <a:lnTo>
                      <a:pt x="9164" y="14469"/>
                    </a:lnTo>
                    <a:lnTo>
                      <a:pt x="9043" y="14449"/>
                    </a:lnTo>
                    <a:lnTo>
                      <a:pt x="8883" y="14429"/>
                    </a:lnTo>
                    <a:lnTo>
                      <a:pt x="8782" y="14409"/>
                    </a:lnTo>
                    <a:lnTo>
                      <a:pt x="8621" y="14369"/>
                    </a:lnTo>
                    <a:lnTo>
                      <a:pt x="8521" y="14329"/>
                    </a:lnTo>
                    <a:lnTo>
                      <a:pt x="8340" y="14268"/>
                    </a:lnTo>
                    <a:lnTo>
                      <a:pt x="8260" y="14248"/>
                    </a:lnTo>
                    <a:cubicBezTo>
                      <a:pt x="8179" y="14228"/>
                      <a:pt x="8099" y="14188"/>
                      <a:pt x="8019" y="14148"/>
                    </a:cubicBezTo>
                    <a:lnTo>
                      <a:pt x="7737" y="14047"/>
                    </a:lnTo>
                    <a:lnTo>
                      <a:pt x="7657" y="14007"/>
                    </a:lnTo>
                    <a:lnTo>
                      <a:pt x="7476" y="13907"/>
                    </a:lnTo>
                    <a:lnTo>
                      <a:pt x="7376" y="13866"/>
                    </a:lnTo>
                    <a:cubicBezTo>
                      <a:pt x="7295" y="13806"/>
                      <a:pt x="7215" y="13766"/>
                      <a:pt x="7134" y="13726"/>
                    </a:cubicBezTo>
                    <a:cubicBezTo>
                      <a:pt x="7054" y="13665"/>
                      <a:pt x="6933" y="13605"/>
                      <a:pt x="6853" y="13545"/>
                    </a:cubicBezTo>
                    <a:lnTo>
                      <a:pt x="6833" y="13545"/>
                    </a:lnTo>
                    <a:lnTo>
                      <a:pt x="6552" y="13364"/>
                    </a:lnTo>
                    <a:lnTo>
                      <a:pt x="6451" y="13284"/>
                    </a:lnTo>
                    <a:lnTo>
                      <a:pt x="6270" y="13163"/>
                    </a:lnTo>
                    <a:lnTo>
                      <a:pt x="6170" y="13063"/>
                    </a:lnTo>
                    <a:lnTo>
                      <a:pt x="6009" y="12942"/>
                    </a:lnTo>
                    <a:lnTo>
                      <a:pt x="5868" y="12842"/>
                    </a:lnTo>
                    <a:lnTo>
                      <a:pt x="5728" y="12721"/>
                    </a:lnTo>
                    <a:lnTo>
                      <a:pt x="5567" y="12560"/>
                    </a:lnTo>
                    <a:lnTo>
                      <a:pt x="5446" y="12460"/>
                    </a:lnTo>
                    <a:lnTo>
                      <a:pt x="5185" y="12239"/>
                    </a:lnTo>
                    <a:lnTo>
                      <a:pt x="5145" y="12178"/>
                    </a:lnTo>
                    <a:cubicBezTo>
                      <a:pt x="5024" y="12058"/>
                      <a:pt x="4924" y="11957"/>
                      <a:pt x="4803" y="11837"/>
                    </a:cubicBezTo>
                    <a:lnTo>
                      <a:pt x="4743" y="11756"/>
                    </a:lnTo>
                    <a:cubicBezTo>
                      <a:pt x="4582" y="11596"/>
                      <a:pt x="4442" y="11435"/>
                      <a:pt x="4321" y="11254"/>
                    </a:cubicBezTo>
                    <a:lnTo>
                      <a:pt x="4261" y="11194"/>
                    </a:lnTo>
                    <a:cubicBezTo>
                      <a:pt x="4120" y="11013"/>
                      <a:pt x="3980" y="10852"/>
                      <a:pt x="3859" y="10671"/>
                    </a:cubicBezTo>
                    <a:cubicBezTo>
                      <a:pt x="3839" y="10651"/>
                      <a:pt x="3839" y="10631"/>
                      <a:pt x="3819" y="10611"/>
                    </a:cubicBezTo>
                    <a:cubicBezTo>
                      <a:pt x="3678" y="10430"/>
                      <a:pt x="3558" y="10249"/>
                      <a:pt x="3437" y="10048"/>
                    </a:cubicBezTo>
                    <a:lnTo>
                      <a:pt x="3437" y="10028"/>
                    </a:lnTo>
                    <a:cubicBezTo>
                      <a:pt x="3296" y="9847"/>
                      <a:pt x="3176" y="9646"/>
                      <a:pt x="3055" y="9446"/>
                    </a:cubicBezTo>
                    <a:cubicBezTo>
                      <a:pt x="3055" y="9446"/>
                      <a:pt x="3055" y="9425"/>
                      <a:pt x="3035" y="9405"/>
                    </a:cubicBezTo>
                    <a:cubicBezTo>
                      <a:pt x="2935" y="9204"/>
                      <a:pt x="2814" y="9003"/>
                      <a:pt x="2714" y="8802"/>
                    </a:cubicBezTo>
                    <a:lnTo>
                      <a:pt x="2693" y="8742"/>
                    </a:lnTo>
                    <a:cubicBezTo>
                      <a:pt x="2593" y="8541"/>
                      <a:pt x="2493" y="8360"/>
                      <a:pt x="2392" y="8159"/>
                    </a:cubicBezTo>
                    <a:cubicBezTo>
                      <a:pt x="2392" y="8119"/>
                      <a:pt x="2372" y="8099"/>
                      <a:pt x="2352" y="8059"/>
                    </a:cubicBezTo>
                    <a:cubicBezTo>
                      <a:pt x="2292" y="7918"/>
                      <a:pt x="2231" y="7758"/>
                      <a:pt x="2171" y="7597"/>
                    </a:cubicBezTo>
                    <a:cubicBezTo>
                      <a:pt x="2151" y="7577"/>
                      <a:pt x="2131" y="7536"/>
                      <a:pt x="2131" y="7496"/>
                    </a:cubicBezTo>
                    <a:cubicBezTo>
                      <a:pt x="2091" y="7396"/>
                      <a:pt x="2050" y="7295"/>
                      <a:pt x="2010" y="7195"/>
                    </a:cubicBezTo>
                    <a:cubicBezTo>
                      <a:pt x="1990" y="7135"/>
                      <a:pt x="1970" y="7094"/>
                      <a:pt x="1950" y="7034"/>
                    </a:cubicBezTo>
                    <a:lnTo>
                      <a:pt x="1890" y="6833"/>
                    </a:lnTo>
                    <a:cubicBezTo>
                      <a:pt x="1870" y="6773"/>
                      <a:pt x="1849" y="6713"/>
                      <a:pt x="1829" y="6652"/>
                    </a:cubicBezTo>
                    <a:cubicBezTo>
                      <a:pt x="1809" y="6592"/>
                      <a:pt x="1789" y="6532"/>
                      <a:pt x="1769" y="6471"/>
                    </a:cubicBezTo>
                    <a:lnTo>
                      <a:pt x="1709" y="6291"/>
                    </a:lnTo>
                    <a:cubicBezTo>
                      <a:pt x="1709" y="6230"/>
                      <a:pt x="1689" y="6170"/>
                      <a:pt x="1669" y="6130"/>
                    </a:cubicBezTo>
                    <a:cubicBezTo>
                      <a:pt x="1669" y="6070"/>
                      <a:pt x="1649" y="5989"/>
                      <a:pt x="1628" y="5909"/>
                    </a:cubicBezTo>
                    <a:cubicBezTo>
                      <a:pt x="1608" y="5849"/>
                      <a:pt x="1608" y="5828"/>
                      <a:pt x="1588" y="5788"/>
                    </a:cubicBezTo>
                    <a:lnTo>
                      <a:pt x="1548" y="5567"/>
                    </a:lnTo>
                    <a:cubicBezTo>
                      <a:pt x="1548" y="5527"/>
                      <a:pt x="1528" y="5487"/>
                      <a:pt x="1528" y="5447"/>
                    </a:cubicBezTo>
                    <a:cubicBezTo>
                      <a:pt x="1508" y="5346"/>
                      <a:pt x="1488" y="5246"/>
                      <a:pt x="1468" y="5145"/>
                    </a:cubicBezTo>
                    <a:cubicBezTo>
                      <a:pt x="1468" y="5125"/>
                      <a:pt x="1468" y="5125"/>
                      <a:pt x="1468" y="5105"/>
                    </a:cubicBezTo>
                    <a:cubicBezTo>
                      <a:pt x="1448" y="5005"/>
                      <a:pt x="1427" y="4884"/>
                      <a:pt x="1427" y="4783"/>
                    </a:cubicBezTo>
                    <a:lnTo>
                      <a:pt x="1427" y="4683"/>
                    </a:lnTo>
                    <a:cubicBezTo>
                      <a:pt x="1427" y="4603"/>
                      <a:pt x="1407" y="4522"/>
                      <a:pt x="1387" y="4442"/>
                    </a:cubicBezTo>
                    <a:lnTo>
                      <a:pt x="1387" y="4341"/>
                    </a:lnTo>
                    <a:lnTo>
                      <a:pt x="1387" y="4120"/>
                    </a:lnTo>
                    <a:lnTo>
                      <a:pt x="1387" y="4020"/>
                    </a:lnTo>
                    <a:lnTo>
                      <a:pt x="1387" y="3698"/>
                    </a:lnTo>
                    <a:lnTo>
                      <a:pt x="1387" y="3377"/>
                    </a:lnTo>
                    <a:lnTo>
                      <a:pt x="1387" y="3296"/>
                    </a:lnTo>
                    <a:lnTo>
                      <a:pt x="1387" y="3075"/>
                    </a:lnTo>
                    <a:cubicBezTo>
                      <a:pt x="1387" y="3035"/>
                      <a:pt x="1387" y="2995"/>
                      <a:pt x="1407" y="2955"/>
                    </a:cubicBezTo>
                    <a:lnTo>
                      <a:pt x="1427" y="2794"/>
                    </a:lnTo>
                    <a:cubicBezTo>
                      <a:pt x="1427" y="2754"/>
                      <a:pt x="1427" y="2694"/>
                      <a:pt x="1448" y="2653"/>
                    </a:cubicBezTo>
                    <a:cubicBezTo>
                      <a:pt x="1468" y="2613"/>
                      <a:pt x="1468" y="2553"/>
                      <a:pt x="1468" y="2513"/>
                    </a:cubicBezTo>
                    <a:cubicBezTo>
                      <a:pt x="1488" y="2452"/>
                      <a:pt x="1488" y="2412"/>
                      <a:pt x="1508" y="2372"/>
                    </a:cubicBezTo>
                    <a:cubicBezTo>
                      <a:pt x="1508" y="2312"/>
                      <a:pt x="1528" y="2272"/>
                      <a:pt x="1528" y="2231"/>
                    </a:cubicBezTo>
                    <a:cubicBezTo>
                      <a:pt x="1548" y="2171"/>
                      <a:pt x="1568" y="2111"/>
                      <a:pt x="1568" y="2071"/>
                    </a:cubicBezTo>
                    <a:cubicBezTo>
                      <a:pt x="1588" y="2010"/>
                      <a:pt x="1608" y="1990"/>
                      <a:pt x="1608" y="1950"/>
                    </a:cubicBezTo>
                    <a:cubicBezTo>
                      <a:pt x="1628" y="1910"/>
                      <a:pt x="1649" y="1830"/>
                      <a:pt x="1669" y="1769"/>
                    </a:cubicBezTo>
                    <a:cubicBezTo>
                      <a:pt x="1689" y="1709"/>
                      <a:pt x="1689" y="1689"/>
                      <a:pt x="1709" y="1669"/>
                    </a:cubicBezTo>
                    <a:cubicBezTo>
                      <a:pt x="1749" y="1568"/>
                      <a:pt x="1789" y="1468"/>
                      <a:pt x="1829" y="1367"/>
                    </a:cubicBezTo>
                    <a:lnTo>
                      <a:pt x="1849" y="1347"/>
                    </a:lnTo>
                    <a:cubicBezTo>
                      <a:pt x="1910" y="1227"/>
                      <a:pt x="1970" y="1106"/>
                      <a:pt x="2050" y="986"/>
                    </a:cubicBezTo>
                    <a:lnTo>
                      <a:pt x="2071" y="965"/>
                    </a:lnTo>
                    <a:cubicBezTo>
                      <a:pt x="2111" y="865"/>
                      <a:pt x="2191" y="785"/>
                      <a:pt x="2251" y="704"/>
                    </a:cubicBezTo>
                    <a:lnTo>
                      <a:pt x="2292" y="644"/>
                    </a:lnTo>
                    <a:cubicBezTo>
                      <a:pt x="2352" y="564"/>
                      <a:pt x="2432" y="503"/>
                      <a:pt x="2493" y="423"/>
                    </a:cubicBezTo>
                    <a:lnTo>
                      <a:pt x="2513" y="403"/>
                    </a:lnTo>
                    <a:cubicBezTo>
                      <a:pt x="2593" y="343"/>
                      <a:pt x="2673" y="262"/>
                      <a:pt x="2754" y="202"/>
                    </a:cubicBezTo>
                    <a:lnTo>
                      <a:pt x="2814" y="162"/>
                    </a:lnTo>
                    <a:cubicBezTo>
                      <a:pt x="2863" y="125"/>
                      <a:pt x="2911" y="89"/>
                      <a:pt x="2960" y="57"/>
                    </a:cubicBez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4581625" y="1969150"/>
                <a:ext cx="602375" cy="939100"/>
              </a:xfrm>
              <a:custGeom>
                <a:rect b="b" l="l" r="r" t="t"/>
                <a:pathLst>
                  <a:path extrusionOk="0" h="37564" w="24095">
                    <a:moveTo>
                      <a:pt x="9461" y="7993"/>
                    </a:moveTo>
                    <a:cubicBezTo>
                      <a:pt x="10243" y="7993"/>
                      <a:pt x="11126" y="8248"/>
                      <a:pt x="12058" y="8788"/>
                    </a:cubicBezTo>
                    <a:cubicBezTo>
                      <a:pt x="15273" y="10636"/>
                      <a:pt x="17845" y="15118"/>
                      <a:pt x="17845" y="18795"/>
                    </a:cubicBezTo>
                    <a:cubicBezTo>
                      <a:pt x="17831" y="21400"/>
                      <a:pt x="16526" y="22905"/>
                      <a:pt x="14631" y="22905"/>
                    </a:cubicBezTo>
                    <a:cubicBezTo>
                      <a:pt x="13851" y="22905"/>
                      <a:pt x="12970" y="22650"/>
                      <a:pt x="12038" y="22111"/>
                    </a:cubicBezTo>
                    <a:lnTo>
                      <a:pt x="12018" y="22111"/>
                    </a:lnTo>
                    <a:cubicBezTo>
                      <a:pt x="8823" y="20262"/>
                      <a:pt x="6230" y="15781"/>
                      <a:pt x="6250" y="12103"/>
                    </a:cubicBezTo>
                    <a:cubicBezTo>
                      <a:pt x="6250" y="9499"/>
                      <a:pt x="7561" y="7993"/>
                      <a:pt x="9461" y="7993"/>
                    </a:cubicBezTo>
                    <a:close/>
                    <a:moveTo>
                      <a:pt x="6682" y="1"/>
                    </a:moveTo>
                    <a:cubicBezTo>
                      <a:pt x="2747" y="1"/>
                      <a:pt x="35" y="3116"/>
                      <a:pt x="21" y="8506"/>
                    </a:cubicBezTo>
                    <a:cubicBezTo>
                      <a:pt x="1" y="16142"/>
                      <a:pt x="11395" y="36499"/>
                      <a:pt x="11977" y="37564"/>
                    </a:cubicBezTo>
                    <a:cubicBezTo>
                      <a:pt x="12580" y="37182"/>
                      <a:pt x="24034" y="30028"/>
                      <a:pt x="24054" y="22392"/>
                    </a:cubicBezTo>
                    <a:cubicBezTo>
                      <a:pt x="24095" y="14776"/>
                      <a:pt x="18729" y="5472"/>
                      <a:pt x="12078" y="1654"/>
                    </a:cubicBezTo>
                    <a:cubicBezTo>
                      <a:pt x="10140" y="532"/>
                      <a:pt x="8306" y="1"/>
                      <a:pt x="6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4666628" y="1952411"/>
                <a:ext cx="548625" cy="957050"/>
              </a:xfrm>
              <a:custGeom>
                <a:rect b="b" l="l" r="r" t="t"/>
                <a:pathLst>
                  <a:path extrusionOk="0" h="38282" w="21945">
                    <a:moveTo>
                      <a:pt x="345" y="1379"/>
                    </a:moveTo>
                    <a:cubicBezTo>
                      <a:pt x="230" y="1437"/>
                      <a:pt x="109" y="1490"/>
                      <a:pt x="1" y="1568"/>
                    </a:cubicBezTo>
                    <a:lnTo>
                      <a:pt x="345" y="1379"/>
                    </a:lnTo>
                    <a:close/>
                    <a:moveTo>
                      <a:pt x="4421" y="1"/>
                    </a:moveTo>
                    <a:cubicBezTo>
                      <a:pt x="4301" y="1"/>
                      <a:pt x="4180" y="1"/>
                      <a:pt x="4060" y="21"/>
                    </a:cubicBezTo>
                    <a:lnTo>
                      <a:pt x="3939" y="21"/>
                    </a:lnTo>
                    <a:lnTo>
                      <a:pt x="3778" y="41"/>
                    </a:lnTo>
                    <a:lnTo>
                      <a:pt x="3658" y="41"/>
                    </a:lnTo>
                    <a:cubicBezTo>
                      <a:pt x="3517" y="61"/>
                      <a:pt x="3376" y="81"/>
                      <a:pt x="3236" y="121"/>
                    </a:cubicBezTo>
                    <a:lnTo>
                      <a:pt x="3115" y="141"/>
                    </a:lnTo>
                    <a:cubicBezTo>
                      <a:pt x="3015" y="161"/>
                      <a:pt x="2894" y="182"/>
                      <a:pt x="2774" y="222"/>
                    </a:cubicBezTo>
                    <a:lnTo>
                      <a:pt x="2613" y="282"/>
                    </a:lnTo>
                    <a:cubicBezTo>
                      <a:pt x="2553" y="302"/>
                      <a:pt x="2472" y="322"/>
                      <a:pt x="2412" y="342"/>
                    </a:cubicBezTo>
                    <a:lnTo>
                      <a:pt x="2352" y="362"/>
                    </a:lnTo>
                    <a:cubicBezTo>
                      <a:pt x="2251" y="403"/>
                      <a:pt x="2131" y="443"/>
                      <a:pt x="2030" y="483"/>
                    </a:cubicBezTo>
                    <a:lnTo>
                      <a:pt x="1889" y="563"/>
                    </a:lnTo>
                    <a:cubicBezTo>
                      <a:pt x="1729" y="624"/>
                      <a:pt x="1568" y="704"/>
                      <a:pt x="1427" y="784"/>
                    </a:cubicBezTo>
                    <a:lnTo>
                      <a:pt x="345" y="1379"/>
                    </a:lnTo>
                    <a:lnTo>
                      <a:pt x="345" y="1379"/>
                    </a:lnTo>
                    <a:cubicBezTo>
                      <a:pt x="378" y="1362"/>
                      <a:pt x="411" y="1345"/>
                      <a:pt x="443" y="1327"/>
                    </a:cubicBezTo>
                    <a:lnTo>
                      <a:pt x="603" y="1267"/>
                    </a:lnTo>
                    <a:cubicBezTo>
                      <a:pt x="704" y="1206"/>
                      <a:pt x="804" y="1166"/>
                      <a:pt x="925" y="1126"/>
                    </a:cubicBezTo>
                    <a:lnTo>
                      <a:pt x="1186" y="1046"/>
                    </a:lnTo>
                    <a:lnTo>
                      <a:pt x="1347" y="985"/>
                    </a:lnTo>
                    <a:cubicBezTo>
                      <a:pt x="1447" y="965"/>
                      <a:pt x="1568" y="925"/>
                      <a:pt x="1689" y="905"/>
                    </a:cubicBezTo>
                    <a:lnTo>
                      <a:pt x="1789" y="885"/>
                    </a:lnTo>
                    <a:cubicBezTo>
                      <a:pt x="1930" y="845"/>
                      <a:pt x="2090" y="825"/>
                      <a:pt x="2231" y="805"/>
                    </a:cubicBezTo>
                    <a:lnTo>
                      <a:pt x="2352" y="784"/>
                    </a:lnTo>
                    <a:cubicBezTo>
                      <a:pt x="2432" y="784"/>
                      <a:pt x="2533" y="784"/>
                      <a:pt x="2613" y="764"/>
                    </a:cubicBezTo>
                    <a:lnTo>
                      <a:pt x="3758" y="764"/>
                    </a:lnTo>
                    <a:cubicBezTo>
                      <a:pt x="3859" y="764"/>
                      <a:pt x="3939" y="784"/>
                      <a:pt x="4020" y="784"/>
                    </a:cubicBezTo>
                    <a:lnTo>
                      <a:pt x="4301" y="825"/>
                    </a:lnTo>
                    <a:lnTo>
                      <a:pt x="4562" y="865"/>
                    </a:lnTo>
                    <a:cubicBezTo>
                      <a:pt x="4663" y="885"/>
                      <a:pt x="4763" y="905"/>
                      <a:pt x="4864" y="925"/>
                    </a:cubicBezTo>
                    <a:lnTo>
                      <a:pt x="5085" y="965"/>
                    </a:lnTo>
                    <a:lnTo>
                      <a:pt x="5406" y="1066"/>
                    </a:lnTo>
                    <a:lnTo>
                      <a:pt x="5627" y="1106"/>
                    </a:lnTo>
                    <a:cubicBezTo>
                      <a:pt x="5748" y="1146"/>
                      <a:pt x="5868" y="1186"/>
                      <a:pt x="5989" y="1227"/>
                    </a:cubicBezTo>
                    <a:lnTo>
                      <a:pt x="6150" y="1287"/>
                    </a:lnTo>
                    <a:cubicBezTo>
                      <a:pt x="6511" y="1407"/>
                      <a:pt x="6893" y="1548"/>
                      <a:pt x="7255" y="1729"/>
                    </a:cubicBezTo>
                    <a:lnTo>
                      <a:pt x="7436" y="1809"/>
                    </a:lnTo>
                    <a:cubicBezTo>
                      <a:pt x="7556" y="1870"/>
                      <a:pt x="7677" y="1930"/>
                      <a:pt x="7817" y="1990"/>
                    </a:cubicBezTo>
                    <a:lnTo>
                      <a:pt x="8018" y="2111"/>
                    </a:lnTo>
                    <a:cubicBezTo>
                      <a:pt x="8199" y="2191"/>
                      <a:pt x="8380" y="2292"/>
                      <a:pt x="8541" y="2392"/>
                    </a:cubicBezTo>
                    <a:cubicBezTo>
                      <a:pt x="8722" y="2492"/>
                      <a:pt x="8943" y="2613"/>
                      <a:pt x="9124" y="2734"/>
                    </a:cubicBezTo>
                    <a:lnTo>
                      <a:pt x="9164" y="2774"/>
                    </a:lnTo>
                    <a:cubicBezTo>
                      <a:pt x="9365" y="2894"/>
                      <a:pt x="9546" y="3015"/>
                      <a:pt x="9747" y="3136"/>
                    </a:cubicBezTo>
                    <a:cubicBezTo>
                      <a:pt x="9807" y="3196"/>
                      <a:pt x="9867" y="3236"/>
                      <a:pt x="9927" y="3276"/>
                    </a:cubicBezTo>
                    <a:cubicBezTo>
                      <a:pt x="10068" y="3377"/>
                      <a:pt x="10189" y="3457"/>
                      <a:pt x="10309" y="3558"/>
                    </a:cubicBezTo>
                    <a:lnTo>
                      <a:pt x="10550" y="3738"/>
                    </a:lnTo>
                    <a:lnTo>
                      <a:pt x="10872" y="4000"/>
                    </a:lnTo>
                    <a:cubicBezTo>
                      <a:pt x="10972" y="4060"/>
                      <a:pt x="11053" y="4140"/>
                      <a:pt x="11153" y="4221"/>
                    </a:cubicBezTo>
                    <a:lnTo>
                      <a:pt x="11435" y="4462"/>
                    </a:lnTo>
                    <a:lnTo>
                      <a:pt x="11796" y="4783"/>
                    </a:lnTo>
                    <a:lnTo>
                      <a:pt x="12037" y="5004"/>
                    </a:lnTo>
                    <a:cubicBezTo>
                      <a:pt x="12218" y="5165"/>
                      <a:pt x="12379" y="5306"/>
                      <a:pt x="12540" y="5467"/>
                    </a:cubicBezTo>
                    <a:lnTo>
                      <a:pt x="12680" y="5587"/>
                    </a:lnTo>
                    <a:cubicBezTo>
                      <a:pt x="12901" y="5828"/>
                      <a:pt x="13123" y="6069"/>
                      <a:pt x="13344" y="6311"/>
                    </a:cubicBezTo>
                    <a:lnTo>
                      <a:pt x="13605" y="6592"/>
                    </a:lnTo>
                    <a:lnTo>
                      <a:pt x="13846" y="6853"/>
                    </a:lnTo>
                    <a:cubicBezTo>
                      <a:pt x="13926" y="6954"/>
                      <a:pt x="14027" y="7074"/>
                      <a:pt x="14107" y="7175"/>
                    </a:cubicBezTo>
                    <a:lnTo>
                      <a:pt x="14348" y="7456"/>
                    </a:lnTo>
                    <a:cubicBezTo>
                      <a:pt x="14449" y="7556"/>
                      <a:pt x="14529" y="7677"/>
                      <a:pt x="14630" y="7798"/>
                    </a:cubicBezTo>
                    <a:cubicBezTo>
                      <a:pt x="14710" y="7898"/>
                      <a:pt x="14770" y="7958"/>
                      <a:pt x="14831" y="8059"/>
                    </a:cubicBezTo>
                    <a:lnTo>
                      <a:pt x="15112" y="8420"/>
                    </a:lnTo>
                    <a:cubicBezTo>
                      <a:pt x="15172" y="8501"/>
                      <a:pt x="15233" y="8581"/>
                      <a:pt x="15313" y="8662"/>
                    </a:cubicBezTo>
                    <a:cubicBezTo>
                      <a:pt x="15393" y="8802"/>
                      <a:pt x="15494" y="8923"/>
                      <a:pt x="15594" y="9064"/>
                    </a:cubicBezTo>
                    <a:lnTo>
                      <a:pt x="15755" y="9325"/>
                    </a:lnTo>
                    <a:cubicBezTo>
                      <a:pt x="15876" y="9465"/>
                      <a:pt x="15976" y="9626"/>
                      <a:pt x="16076" y="9787"/>
                    </a:cubicBezTo>
                    <a:lnTo>
                      <a:pt x="16197" y="9968"/>
                    </a:lnTo>
                    <a:cubicBezTo>
                      <a:pt x="16338" y="10189"/>
                      <a:pt x="16478" y="10410"/>
                      <a:pt x="16619" y="10631"/>
                    </a:cubicBezTo>
                    <a:cubicBezTo>
                      <a:pt x="16659" y="10691"/>
                      <a:pt x="16679" y="10731"/>
                      <a:pt x="16720" y="10772"/>
                    </a:cubicBezTo>
                    <a:cubicBezTo>
                      <a:pt x="16820" y="10952"/>
                      <a:pt x="16920" y="11133"/>
                      <a:pt x="17021" y="11314"/>
                    </a:cubicBezTo>
                    <a:lnTo>
                      <a:pt x="17182" y="11575"/>
                    </a:lnTo>
                    <a:lnTo>
                      <a:pt x="17423" y="11997"/>
                    </a:lnTo>
                    <a:lnTo>
                      <a:pt x="17584" y="12299"/>
                    </a:lnTo>
                    <a:cubicBezTo>
                      <a:pt x="17644" y="12419"/>
                      <a:pt x="17724" y="12560"/>
                      <a:pt x="17785" y="12701"/>
                    </a:cubicBezTo>
                    <a:cubicBezTo>
                      <a:pt x="17865" y="12841"/>
                      <a:pt x="17885" y="12902"/>
                      <a:pt x="17945" y="13002"/>
                    </a:cubicBezTo>
                    <a:cubicBezTo>
                      <a:pt x="17986" y="13103"/>
                      <a:pt x="18086" y="13283"/>
                      <a:pt x="18146" y="13404"/>
                    </a:cubicBezTo>
                    <a:lnTo>
                      <a:pt x="18287" y="13726"/>
                    </a:lnTo>
                    <a:lnTo>
                      <a:pt x="18448" y="14087"/>
                    </a:lnTo>
                    <a:cubicBezTo>
                      <a:pt x="18588" y="14409"/>
                      <a:pt x="18729" y="14730"/>
                      <a:pt x="18850" y="15052"/>
                    </a:cubicBezTo>
                    <a:cubicBezTo>
                      <a:pt x="18890" y="15112"/>
                      <a:pt x="18910" y="15192"/>
                      <a:pt x="18950" y="15273"/>
                    </a:cubicBezTo>
                    <a:cubicBezTo>
                      <a:pt x="19030" y="15474"/>
                      <a:pt x="19111" y="15695"/>
                      <a:pt x="19171" y="15896"/>
                    </a:cubicBezTo>
                    <a:cubicBezTo>
                      <a:pt x="19211" y="16016"/>
                      <a:pt x="19251" y="16117"/>
                      <a:pt x="19292" y="16217"/>
                    </a:cubicBezTo>
                    <a:cubicBezTo>
                      <a:pt x="19332" y="16338"/>
                      <a:pt x="19392" y="16519"/>
                      <a:pt x="19432" y="16659"/>
                    </a:cubicBezTo>
                    <a:cubicBezTo>
                      <a:pt x="19493" y="16800"/>
                      <a:pt x="19513" y="16901"/>
                      <a:pt x="19553" y="17021"/>
                    </a:cubicBezTo>
                    <a:cubicBezTo>
                      <a:pt x="19593" y="17122"/>
                      <a:pt x="19633" y="17262"/>
                      <a:pt x="19673" y="17403"/>
                    </a:cubicBezTo>
                    <a:cubicBezTo>
                      <a:pt x="19694" y="17523"/>
                      <a:pt x="19734" y="17644"/>
                      <a:pt x="19774" y="17785"/>
                    </a:cubicBezTo>
                    <a:lnTo>
                      <a:pt x="19874" y="18126"/>
                    </a:lnTo>
                    <a:cubicBezTo>
                      <a:pt x="19895" y="18267"/>
                      <a:pt x="19935" y="18408"/>
                      <a:pt x="19975" y="18528"/>
                    </a:cubicBezTo>
                    <a:cubicBezTo>
                      <a:pt x="19995" y="18629"/>
                      <a:pt x="20015" y="18729"/>
                      <a:pt x="20035" y="18830"/>
                    </a:cubicBezTo>
                    <a:cubicBezTo>
                      <a:pt x="20075" y="18970"/>
                      <a:pt x="20095" y="19131"/>
                      <a:pt x="20136" y="19272"/>
                    </a:cubicBezTo>
                    <a:cubicBezTo>
                      <a:pt x="20156" y="19352"/>
                      <a:pt x="20176" y="19453"/>
                      <a:pt x="20196" y="19533"/>
                    </a:cubicBezTo>
                    <a:cubicBezTo>
                      <a:pt x="20236" y="19734"/>
                      <a:pt x="20256" y="19935"/>
                      <a:pt x="20296" y="20136"/>
                    </a:cubicBezTo>
                    <a:lnTo>
                      <a:pt x="20296" y="20216"/>
                    </a:lnTo>
                    <a:cubicBezTo>
                      <a:pt x="20337" y="20437"/>
                      <a:pt x="20357" y="20658"/>
                      <a:pt x="20397" y="20899"/>
                    </a:cubicBezTo>
                    <a:cubicBezTo>
                      <a:pt x="20397" y="20960"/>
                      <a:pt x="20397" y="21020"/>
                      <a:pt x="20417" y="21080"/>
                    </a:cubicBezTo>
                    <a:cubicBezTo>
                      <a:pt x="20437" y="21241"/>
                      <a:pt x="20457" y="21402"/>
                      <a:pt x="20457" y="21563"/>
                    </a:cubicBezTo>
                    <a:cubicBezTo>
                      <a:pt x="20457" y="21643"/>
                      <a:pt x="20457" y="21723"/>
                      <a:pt x="20477" y="21804"/>
                    </a:cubicBezTo>
                    <a:cubicBezTo>
                      <a:pt x="20497" y="21964"/>
                      <a:pt x="20497" y="22105"/>
                      <a:pt x="20517" y="22266"/>
                    </a:cubicBezTo>
                    <a:lnTo>
                      <a:pt x="20517" y="22487"/>
                    </a:lnTo>
                    <a:cubicBezTo>
                      <a:pt x="20517" y="22688"/>
                      <a:pt x="20517" y="22909"/>
                      <a:pt x="20517" y="23130"/>
                    </a:cubicBezTo>
                    <a:lnTo>
                      <a:pt x="20517" y="23472"/>
                    </a:lnTo>
                    <a:cubicBezTo>
                      <a:pt x="20517" y="23512"/>
                      <a:pt x="20517" y="23532"/>
                      <a:pt x="20517" y="23552"/>
                    </a:cubicBezTo>
                    <a:cubicBezTo>
                      <a:pt x="20517" y="23632"/>
                      <a:pt x="20517" y="23733"/>
                      <a:pt x="20497" y="23813"/>
                    </a:cubicBezTo>
                    <a:cubicBezTo>
                      <a:pt x="20497" y="23853"/>
                      <a:pt x="20497" y="23894"/>
                      <a:pt x="20497" y="23934"/>
                    </a:cubicBezTo>
                    <a:cubicBezTo>
                      <a:pt x="20477" y="23974"/>
                      <a:pt x="20477" y="24074"/>
                      <a:pt x="20457" y="24135"/>
                    </a:cubicBezTo>
                    <a:cubicBezTo>
                      <a:pt x="20457" y="24215"/>
                      <a:pt x="20437" y="24336"/>
                      <a:pt x="20417" y="24436"/>
                    </a:cubicBezTo>
                    <a:cubicBezTo>
                      <a:pt x="20417" y="24456"/>
                      <a:pt x="20417" y="24496"/>
                      <a:pt x="20397" y="24516"/>
                    </a:cubicBezTo>
                    <a:cubicBezTo>
                      <a:pt x="20377" y="24677"/>
                      <a:pt x="20357" y="24818"/>
                      <a:pt x="20317" y="24959"/>
                    </a:cubicBezTo>
                    <a:cubicBezTo>
                      <a:pt x="20317" y="24999"/>
                      <a:pt x="20296" y="25019"/>
                      <a:pt x="20296" y="25059"/>
                    </a:cubicBezTo>
                    <a:cubicBezTo>
                      <a:pt x="20256" y="25200"/>
                      <a:pt x="20216" y="25320"/>
                      <a:pt x="20176" y="25461"/>
                    </a:cubicBezTo>
                    <a:cubicBezTo>
                      <a:pt x="20176" y="25481"/>
                      <a:pt x="20176" y="25521"/>
                      <a:pt x="20156" y="25561"/>
                    </a:cubicBezTo>
                    <a:cubicBezTo>
                      <a:pt x="20136" y="25622"/>
                      <a:pt x="20116" y="25702"/>
                      <a:pt x="20095" y="25762"/>
                    </a:cubicBezTo>
                    <a:cubicBezTo>
                      <a:pt x="20075" y="25823"/>
                      <a:pt x="20055" y="25863"/>
                      <a:pt x="20035" y="25923"/>
                    </a:cubicBezTo>
                    <a:cubicBezTo>
                      <a:pt x="20035" y="25963"/>
                      <a:pt x="19995" y="26064"/>
                      <a:pt x="19975" y="26124"/>
                    </a:cubicBezTo>
                    <a:lnTo>
                      <a:pt x="19915" y="26265"/>
                    </a:lnTo>
                    <a:cubicBezTo>
                      <a:pt x="19854" y="26405"/>
                      <a:pt x="19794" y="26566"/>
                      <a:pt x="19734" y="26707"/>
                    </a:cubicBezTo>
                    <a:lnTo>
                      <a:pt x="19694" y="26827"/>
                    </a:lnTo>
                    <a:cubicBezTo>
                      <a:pt x="19633" y="26948"/>
                      <a:pt x="19593" y="27048"/>
                      <a:pt x="19533" y="27169"/>
                    </a:cubicBezTo>
                    <a:cubicBezTo>
                      <a:pt x="19513" y="27209"/>
                      <a:pt x="19493" y="27249"/>
                      <a:pt x="19473" y="27269"/>
                    </a:cubicBezTo>
                    <a:cubicBezTo>
                      <a:pt x="19432" y="27390"/>
                      <a:pt x="19372" y="27491"/>
                      <a:pt x="19332" y="27591"/>
                    </a:cubicBezTo>
                    <a:lnTo>
                      <a:pt x="19292" y="27651"/>
                    </a:lnTo>
                    <a:cubicBezTo>
                      <a:pt x="19231" y="27772"/>
                      <a:pt x="19171" y="27892"/>
                      <a:pt x="19091" y="28013"/>
                    </a:cubicBezTo>
                    <a:cubicBezTo>
                      <a:pt x="19071" y="28053"/>
                      <a:pt x="19051" y="28093"/>
                      <a:pt x="19030" y="28113"/>
                    </a:cubicBezTo>
                    <a:cubicBezTo>
                      <a:pt x="18990" y="28214"/>
                      <a:pt x="18930" y="28294"/>
                      <a:pt x="18890" y="28375"/>
                    </a:cubicBezTo>
                    <a:lnTo>
                      <a:pt x="18809" y="28495"/>
                    </a:lnTo>
                    <a:cubicBezTo>
                      <a:pt x="18769" y="28576"/>
                      <a:pt x="18709" y="28656"/>
                      <a:pt x="18669" y="28736"/>
                    </a:cubicBezTo>
                    <a:lnTo>
                      <a:pt x="18588" y="28857"/>
                    </a:lnTo>
                    <a:cubicBezTo>
                      <a:pt x="18508" y="28998"/>
                      <a:pt x="18408" y="29138"/>
                      <a:pt x="18307" y="29259"/>
                    </a:cubicBezTo>
                    <a:cubicBezTo>
                      <a:pt x="18307" y="29279"/>
                      <a:pt x="18307" y="29279"/>
                      <a:pt x="18307" y="29279"/>
                    </a:cubicBezTo>
                    <a:cubicBezTo>
                      <a:pt x="18227" y="29420"/>
                      <a:pt x="18126" y="29580"/>
                      <a:pt x="18026" y="29701"/>
                    </a:cubicBezTo>
                    <a:lnTo>
                      <a:pt x="17945" y="29822"/>
                    </a:lnTo>
                    <a:cubicBezTo>
                      <a:pt x="17845" y="29942"/>
                      <a:pt x="17744" y="30063"/>
                      <a:pt x="17664" y="30203"/>
                    </a:cubicBezTo>
                    <a:lnTo>
                      <a:pt x="17624" y="30223"/>
                    </a:lnTo>
                    <a:cubicBezTo>
                      <a:pt x="17523" y="30364"/>
                      <a:pt x="17423" y="30505"/>
                      <a:pt x="17302" y="30645"/>
                    </a:cubicBezTo>
                    <a:lnTo>
                      <a:pt x="17222" y="30746"/>
                    </a:lnTo>
                    <a:cubicBezTo>
                      <a:pt x="17121" y="30866"/>
                      <a:pt x="17021" y="30987"/>
                      <a:pt x="16920" y="31108"/>
                    </a:cubicBezTo>
                    <a:cubicBezTo>
                      <a:pt x="16920" y="31108"/>
                      <a:pt x="16900" y="31128"/>
                      <a:pt x="16880" y="31148"/>
                    </a:cubicBezTo>
                    <a:lnTo>
                      <a:pt x="16559" y="31530"/>
                    </a:lnTo>
                    <a:cubicBezTo>
                      <a:pt x="16519" y="31570"/>
                      <a:pt x="16498" y="31590"/>
                      <a:pt x="16458" y="31630"/>
                    </a:cubicBezTo>
                    <a:lnTo>
                      <a:pt x="16157" y="31972"/>
                    </a:lnTo>
                    <a:lnTo>
                      <a:pt x="16117" y="32012"/>
                    </a:lnTo>
                    <a:lnTo>
                      <a:pt x="15755" y="32394"/>
                    </a:lnTo>
                    <a:lnTo>
                      <a:pt x="15675" y="32474"/>
                    </a:lnTo>
                    <a:cubicBezTo>
                      <a:pt x="15574" y="32595"/>
                      <a:pt x="15474" y="32695"/>
                      <a:pt x="15353" y="32796"/>
                    </a:cubicBezTo>
                    <a:lnTo>
                      <a:pt x="15293" y="32856"/>
                    </a:lnTo>
                    <a:cubicBezTo>
                      <a:pt x="15172" y="32976"/>
                      <a:pt x="15072" y="33097"/>
                      <a:pt x="14951" y="33197"/>
                    </a:cubicBezTo>
                    <a:lnTo>
                      <a:pt x="14851" y="33298"/>
                    </a:lnTo>
                    <a:lnTo>
                      <a:pt x="14549" y="33579"/>
                    </a:lnTo>
                    <a:lnTo>
                      <a:pt x="14489" y="33640"/>
                    </a:lnTo>
                    <a:lnTo>
                      <a:pt x="14127" y="33981"/>
                    </a:lnTo>
                    <a:lnTo>
                      <a:pt x="14027" y="34041"/>
                    </a:lnTo>
                    <a:lnTo>
                      <a:pt x="13725" y="34323"/>
                    </a:lnTo>
                    <a:lnTo>
                      <a:pt x="13665" y="34383"/>
                    </a:lnTo>
                    <a:lnTo>
                      <a:pt x="13283" y="34725"/>
                    </a:lnTo>
                    <a:lnTo>
                      <a:pt x="13203" y="34785"/>
                    </a:lnTo>
                    <a:lnTo>
                      <a:pt x="12901" y="35026"/>
                    </a:lnTo>
                    <a:lnTo>
                      <a:pt x="12841" y="35107"/>
                    </a:lnTo>
                    <a:cubicBezTo>
                      <a:pt x="12721" y="35187"/>
                      <a:pt x="12600" y="35287"/>
                      <a:pt x="12479" y="35388"/>
                    </a:cubicBezTo>
                    <a:lnTo>
                      <a:pt x="12419" y="35448"/>
                    </a:lnTo>
                    <a:lnTo>
                      <a:pt x="12138" y="35669"/>
                    </a:lnTo>
                    <a:lnTo>
                      <a:pt x="12058" y="35729"/>
                    </a:lnTo>
                    <a:lnTo>
                      <a:pt x="11716" y="35991"/>
                    </a:lnTo>
                    <a:lnTo>
                      <a:pt x="11656" y="36031"/>
                    </a:lnTo>
                    <a:lnTo>
                      <a:pt x="11394" y="36232"/>
                    </a:lnTo>
                    <a:lnTo>
                      <a:pt x="11314" y="36292"/>
                    </a:lnTo>
                    <a:lnTo>
                      <a:pt x="11013" y="36533"/>
                    </a:lnTo>
                    <a:lnTo>
                      <a:pt x="10952" y="36573"/>
                    </a:lnTo>
                    <a:lnTo>
                      <a:pt x="10711" y="36754"/>
                    </a:lnTo>
                    <a:lnTo>
                      <a:pt x="10631" y="36815"/>
                    </a:lnTo>
                    <a:lnTo>
                      <a:pt x="10349" y="37016"/>
                    </a:lnTo>
                    <a:lnTo>
                      <a:pt x="10309" y="37036"/>
                    </a:lnTo>
                    <a:lnTo>
                      <a:pt x="10088" y="37196"/>
                    </a:lnTo>
                    <a:lnTo>
                      <a:pt x="10008" y="37257"/>
                    </a:lnTo>
                    <a:lnTo>
                      <a:pt x="9767" y="37417"/>
                    </a:lnTo>
                    <a:lnTo>
                      <a:pt x="9726" y="37438"/>
                    </a:lnTo>
                    <a:lnTo>
                      <a:pt x="9526" y="37578"/>
                    </a:lnTo>
                    <a:lnTo>
                      <a:pt x="9485" y="37618"/>
                    </a:lnTo>
                    <a:lnTo>
                      <a:pt x="9264" y="37759"/>
                    </a:lnTo>
                    <a:lnTo>
                      <a:pt x="9244" y="37779"/>
                    </a:lnTo>
                    <a:lnTo>
                      <a:pt x="9083" y="37880"/>
                    </a:lnTo>
                    <a:lnTo>
                      <a:pt x="9043" y="37920"/>
                    </a:lnTo>
                    <a:lnTo>
                      <a:pt x="8883" y="38020"/>
                    </a:lnTo>
                    <a:lnTo>
                      <a:pt x="8862" y="38020"/>
                    </a:lnTo>
                    <a:lnTo>
                      <a:pt x="8742" y="38101"/>
                    </a:lnTo>
                    <a:lnTo>
                      <a:pt x="8702" y="38121"/>
                    </a:lnTo>
                    <a:lnTo>
                      <a:pt x="8601" y="38181"/>
                    </a:lnTo>
                    <a:lnTo>
                      <a:pt x="8581" y="38181"/>
                    </a:lnTo>
                    <a:lnTo>
                      <a:pt x="8501" y="38241"/>
                    </a:lnTo>
                    <a:lnTo>
                      <a:pt x="8440" y="38281"/>
                    </a:lnTo>
                    <a:lnTo>
                      <a:pt x="9867" y="37478"/>
                    </a:lnTo>
                    <a:lnTo>
                      <a:pt x="9907" y="37458"/>
                    </a:lnTo>
                    <a:lnTo>
                      <a:pt x="9927" y="37458"/>
                    </a:lnTo>
                    <a:lnTo>
                      <a:pt x="10008" y="37397"/>
                    </a:lnTo>
                    <a:lnTo>
                      <a:pt x="10128" y="37337"/>
                    </a:lnTo>
                    <a:lnTo>
                      <a:pt x="10148" y="37317"/>
                    </a:lnTo>
                    <a:lnTo>
                      <a:pt x="10289" y="37237"/>
                    </a:lnTo>
                    <a:lnTo>
                      <a:pt x="10450" y="37116"/>
                    </a:lnTo>
                    <a:lnTo>
                      <a:pt x="10490" y="37096"/>
                    </a:lnTo>
                    <a:lnTo>
                      <a:pt x="10651" y="36975"/>
                    </a:lnTo>
                    <a:lnTo>
                      <a:pt x="10671" y="36975"/>
                    </a:lnTo>
                    <a:lnTo>
                      <a:pt x="10872" y="36835"/>
                    </a:lnTo>
                    <a:lnTo>
                      <a:pt x="10932" y="36794"/>
                    </a:lnTo>
                    <a:lnTo>
                      <a:pt x="11133" y="36654"/>
                    </a:lnTo>
                    <a:lnTo>
                      <a:pt x="11173" y="36634"/>
                    </a:lnTo>
                    <a:lnTo>
                      <a:pt x="11414" y="36453"/>
                    </a:lnTo>
                    <a:lnTo>
                      <a:pt x="11495" y="36413"/>
                    </a:lnTo>
                    <a:lnTo>
                      <a:pt x="11716" y="36252"/>
                    </a:lnTo>
                    <a:lnTo>
                      <a:pt x="11756" y="36212"/>
                    </a:lnTo>
                    <a:lnTo>
                      <a:pt x="12037" y="36011"/>
                    </a:lnTo>
                    <a:lnTo>
                      <a:pt x="12098" y="35971"/>
                    </a:lnTo>
                    <a:lnTo>
                      <a:pt x="12359" y="35790"/>
                    </a:lnTo>
                    <a:lnTo>
                      <a:pt x="12419" y="35729"/>
                    </a:lnTo>
                    <a:cubicBezTo>
                      <a:pt x="12520" y="35669"/>
                      <a:pt x="12620" y="35589"/>
                      <a:pt x="12721" y="35508"/>
                    </a:cubicBezTo>
                    <a:lnTo>
                      <a:pt x="12801" y="35448"/>
                    </a:lnTo>
                    <a:cubicBezTo>
                      <a:pt x="12881" y="35388"/>
                      <a:pt x="12962" y="35307"/>
                      <a:pt x="13062" y="35247"/>
                    </a:cubicBezTo>
                    <a:lnTo>
                      <a:pt x="13123" y="35187"/>
                    </a:lnTo>
                    <a:lnTo>
                      <a:pt x="13464" y="34946"/>
                    </a:lnTo>
                    <a:lnTo>
                      <a:pt x="13524" y="34885"/>
                    </a:lnTo>
                    <a:lnTo>
                      <a:pt x="13826" y="34644"/>
                    </a:lnTo>
                    <a:lnTo>
                      <a:pt x="13886" y="34604"/>
                    </a:lnTo>
                    <a:lnTo>
                      <a:pt x="14228" y="34303"/>
                    </a:lnTo>
                    <a:lnTo>
                      <a:pt x="14308" y="34242"/>
                    </a:lnTo>
                    <a:lnTo>
                      <a:pt x="14610" y="34001"/>
                    </a:lnTo>
                    <a:lnTo>
                      <a:pt x="14690" y="33921"/>
                    </a:lnTo>
                    <a:lnTo>
                      <a:pt x="15032" y="33619"/>
                    </a:lnTo>
                    <a:lnTo>
                      <a:pt x="15112" y="33559"/>
                    </a:lnTo>
                    <a:lnTo>
                      <a:pt x="15413" y="33278"/>
                    </a:lnTo>
                    <a:lnTo>
                      <a:pt x="15494" y="33218"/>
                    </a:lnTo>
                    <a:lnTo>
                      <a:pt x="15855" y="32876"/>
                    </a:lnTo>
                    <a:lnTo>
                      <a:pt x="15936" y="32816"/>
                    </a:lnTo>
                    <a:lnTo>
                      <a:pt x="16237" y="32514"/>
                    </a:lnTo>
                    <a:lnTo>
                      <a:pt x="16318" y="32434"/>
                    </a:lnTo>
                    <a:cubicBezTo>
                      <a:pt x="16438" y="32333"/>
                      <a:pt x="16579" y="32213"/>
                      <a:pt x="16679" y="32092"/>
                    </a:cubicBezTo>
                    <a:lnTo>
                      <a:pt x="16740" y="32032"/>
                    </a:lnTo>
                    <a:lnTo>
                      <a:pt x="17061" y="31710"/>
                    </a:lnTo>
                    <a:lnTo>
                      <a:pt x="17142" y="31630"/>
                    </a:lnTo>
                    <a:lnTo>
                      <a:pt x="17483" y="31248"/>
                    </a:lnTo>
                    <a:lnTo>
                      <a:pt x="17543" y="31208"/>
                    </a:lnTo>
                    <a:cubicBezTo>
                      <a:pt x="17644" y="31088"/>
                      <a:pt x="17744" y="30987"/>
                      <a:pt x="17845" y="30866"/>
                    </a:cubicBezTo>
                    <a:lnTo>
                      <a:pt x="17925" y="30766"/>
                    </a:lnTo>
                    <a:cubicBezTo>
                      <a:pt x="18046" y="30645"/>
                      <a:pt x="18166" y="30525"/>
                      <a:pt x="18267" y="30384"/>
                    </a:cubicBezTo>
                    <a:cubicBezTo>
                      <a:pt x="18287" y="30364"/>
                      <a:pt x="18307" y="30344"/>
                      <a:pt x="18307" y="30324"/>
                    </a:cubicBezTo>
                    <a:cubicBezTo>
                      <a:pt x="18408" y="30223"/>
                      <a:pt x="18508" y="30103"/>
                      <a:pt x="18608" y="29982"/>
                    </a:cubicBezTo>
                    <a:lnTo>
                      <a:pt x="18689" y="29882"/>
                    </a:lnTo>
                    <a:lnTo>
                      <a:pt x="19010" y="29460"/>
                    </a:lnTo>
                    <a:lnTo>
                      <a:pt x="19030" y="29440"/>
                    </a:lnTo>
                    <a:cubicBezTo>
                      <a:pt x="19131" y="29299"/>
                      <a:pt x="19231" y="29179"/>
                      <a:pt x="19332" y="29058"/>
                    </a:cubicBezTo>
                    <a:lnTo>
                      <a:pt x="19412" y="28937"/>
                    </a:lnTo>
                    <a:lnTo>
                      <a:pt x="19694" y="28515"/>
                    </a:lnTo>
                    <a:lnTo>
                      <a:pt x="19694" y="28495"/>
                    </a:lnTo>
                    <a:cubicBezTo>
                      <a:pt x="19794" y="28375"/>
                      <a:pt x="19874" y="28234"/>
                      <a:pt x="19975" y="28093"/>
                    </a:cubicBezTo>
                    <a:lnTo>
                      <a:pt x="20015" y="28033"/>
                    </a:lnTo>
                    <a:lnTo>
                      <a:pt x="20055" y="27973"/>
                    </a:lnTo>
                    <a:lnTo>
                      <a:pt x="20196" y="27752"/>
                    </a:lnTo>
                    <a:cubicBezTo>
                      <a:pt x="20216" y="27691"/>
                      <a:pt x="20236" y="27651"/>
                      <a:pt x="20276" y="27611"/>
                    </a:cubicBezTo>
                    <a:cubicBezTo>
                      <a:pt x="20317" y="27531"/>
                      <a:pt x="20377" y="27430"/>
                      <a:pt x="20417" y="27350"/>
                    </a:cubicBezTo>
                    <a:lnTo>
                      <a:pt x="20477" y="27249"/>
                    </a:lnTo>
                    <a:cubicBezTo>
                      <a:pt x="20558" y="27129"/>
                      <a:pt x="20618" y="26988"/>
                      <a:pt x="20678" y="26888"/>
                    </a:cubicBezTo>
                    <a:lnTo>
                      <a:pt x="20718" y="26827"/>
                    </a:lnTo>
                    <a:cubicBezTo>
                      <a:pt x="20759" y="26727"/>
                      <a:pt x="20819" y="26626"/>
                      <a:pt x="20859" y="26506"/>
                    </a:cubicBezTo>
                    <a:lnTo>
                      <a:pt x="20919" y="26426"/>
                    </a:lnTo>
                    <a:lnTo>
                      <a:pt x="20939" y="26365"/>
                    </a:lnTo>
                    <a:cubicBezTo>
                      <a:pt x="21000" y="26245"/>
                      <a:pt x="21060" y="26124"/>
                      <a:pt x="21100" y="26004"/>
                    </a:cubicBezTo>
                    <a:cubicBezTo>
                      <a:pt x="21120" y="25963"/>
                      <a:pt x="21140" y="25923"/>
                      <a:pt x="21161" y="25883"/>
                    </a:cubicBezTo>
                    <a:cubicBezTo>
                      <a:pt x="21221" y="25742"/>
                      <a:pt x="21281" y="25602"/>
                      <a:pt x="21321" y="25461"/>
                    </a:cubicBezTo>
                    <a:lnTo>
                      <a:pt x="21321" y="25441"/>
                    </a:lnTo>
                    <a:lnTo>
                      <a:pt x="21361" y="25320"/>
                    </a:lnTo>
                    <a:lnTo>
                      <a:pt x="21442" y="25099"/>
                    </a:lnTo>
                    <a:cubicBezTo>
                      <a:pt x="21462" y="25039"/>
                      <a:pt x="21482" y="24999"/>
                      <a:pt x="21502" y="24938"/>
                    </a:cubicBezTo>
                    <a:cubicBezTo>
                      <a:pt x="21522" y="24898"/>
                      <a:pt x="21542" y="24798"/>
                      <a:pt x="21562" y="24738"/>
                    </a:cubicBezTo>
                    <a:lnTo>
                      <a:pt x="21562" y="24697"/>
                    </a:lnTo>
                    <a:cubicBezTo>
                      <a:pt x="21562" y="24677"/>
                      <a:pt x="21583" y="24657"/>
                      <a:pt x="21583" y="24637"/>
                    </a:cubicBezTo>
                    <a:cubicBezTo>
                      <a:pt x="21623" y="24516"/>
                      <a:pt x="21643" y="24396"/>
                      <a:pt x="21683" y="24255"/>
                    </a:cubicBezTo>
                    <a:cubicBezTo>
                      <a:pt x="21683" y="24215"/>
                      <a:pt x="21703" y="24195"/>
                      <a:pt x="21703" y="24175"/>
                    </a:cubicBezTo>
                    <a:lnTo>
                      <a:pt x="21703" y="24135"/>
                    </a:lnTo>
                    <a:cubicBezTo>
                      <a:pt x="21743" y="23994"/>
                      <a:pt x="21763" y="23853"/>
                      <a:pt x="21783" y="23713"/>
                    </a:cubicBezTo>
                    <a:lnTo>
                      <a:pt x="21783" y="23632"/>
                    </a:lnTo>
                    <a:cubicBezTo>
                      <a:pt x="21804" y="23532"/>
                      <a:pt x="21824" y="23431"/>
                      <a:pt x="21844" y="23331"/>
                    </a:cubicBezTo>
                    <a:cubicBezTo>
                      <a:pt x="21824" y="23331"/>
                      <a:pt x="21824" y="23311"/>
                      <a:pt x="21844" y="23291"/>
                    </a:cubicBezTo>
                    <a:cubicBezTo>
                      <a:pt x="21844" y="23251"/>
                      <a:pt x="21844" y="23190"/>
                      <a:pt x="21864" y="23130"/>
                    </a:cubicBezTo>
                    <a:cubicBezTo>
                      <a:pt x="21884" y="23070"/>
                      <a:pt x="21864" y="23050"/>
                      <a:pt x="21864" y="23009"/>
                    </a:cubicBezTo>
                    <a:cubicBezTo>
                      <a:pt x="21884" y="22969"/>
                      <a:pt x="21864" y="22989"/>
                      <a:pt x="21864" y="22969"/>
                    </a:cubicBezTo>
                    <a:cubicBezTo>
                      <a:pt x="21864" y="22889"/>
                      <a:pt x="21864" y="22829"/>
                      <a:pt x="21884" y="22748"/>
                    </a:cubicBezTo>
                    <a:lnTo>
                      <a:pt x="21884" y="22668"/>
                    </a:lnTo>
                    <a:lnTo>
                      <a:pt x="21884" y="22326"/>
                    </a:lnTo>
                    <a:cubicBezTo>
                      <a:pt x="21924" y="22125"/>
                      <a:pt x="21944" y="21944"/>
                      <a:pt x="21944" y="21763"/>
                    </a:cubicBezTo>
                    <a:lnTo>
                      <a:pt x="21944" y="21663"/>
                    </a:lnTo>
                    <a:lnTo>
                      <a:pt x="21944" y="21442"/>
                    </a:lnTo>
                    <a:lnTo>
                      <a:pt x="21944" y="21181"/>
                    </a:lnTo>
                    <a:cubicBezTo>
                      <a:pt x="21944" y="21100"/>
                      <a:pt x="21944" y="21060"/>
                      <a:pt x="21924" y="21000"/>
                    </a:cubicBezTo>
                    <a:cubicBezTo>
                      <a:pt x="21904" y="20920"/>
                      <a:pt x="21924" y="20839"/>
                      <a:pt x="21904" y="20759"/>
                    </a:cubicBezTo>
                    <a:cubicBezTo>
                      <a:pt x="21884" y="20678"/>
                      <a:pt x="21904" y="20658"/>
                      <a:pt x="21884" y="20598"/>
                    </a:cubicBezTo>
                    <a:cubicBezTo>
                      <a:pt x="21884" y="20498"/>
                      <a:pt x="21864" y="20377"/>
                      <a:pt x="21844" y="20276"/>
                    </a:cubicBezTo>
                    <a:cubicBezTo>
                      <a:pt x="21844" y="20216"/>
                      <a:pt x="21844" y="20136"/>
                      <a:pt x="21824" y="20076"/>
                    </a:cubicBezTo>
                    <a:lnTo>
                      <a:pt x="21824" y="20015"/>
                    </a:lnTo>
                    <a:cubicBezTo>
                      <a:pt x="21804" y="19814"/>
                      <a:pt x="21783" y="19613"/>
                      <a:pt x="21743" y="19412"/>
                    </a:cubicBezTo>
                    <a:cubicBezTo>
                      <a:pt x="21743" y="19392"/>
                      <a:pt x="21743" y="19372"/>
                      <a:pt x="21743" y="19352"/>
                    </a:cubicBezTo>
                    <a:cubicBezTo>
                      <a:pt x="21723" y="19171"/>
                      <a:pt x="21683" y="18990"/>
                      <a:pt x="21643" y="18810"/>
                    </a:cubicBezTo>
                    <a:cubicBezTo>
                      <a:pt x="21643" y="18769"/>
                      <a:pt x="21643" y="18749"/>
                      <a:pt x="21643" y="18729"/>
                    </a:cubicBezTo>
                    <a:cubicBezTo>
                      <a:pt x="21623" y="18629"/>
                      <a:pt x="21603" y="18548"/>
                      <a:pt x="21583" y="18468"/>
                    </a:cubicBezTo>
                    <a:cubicBezTo>
                      <a:pt x="21562" y="18388"/>
                      <a:pt x="21542" y="18267"/>
                      <a:pt x="21522" y="18167"/>
                    </a:cubicBezTo>
                    <a:cubicBezTo>
                      <a:pt x="21522" y="18106"/>
                      <a:pt x="21502" y="18066"/>
                      <a:pt x="21482" y="18026"/>
                    </a:cubicBezTo>
                    <a:lnTo>
                      <a:pt x="21422" y="17724"/>
                    </a:lnTo>
                    <a:cubicBezTo>
                      <a:pt x="21402" y="17664"/>
                      <a:pt x="21382" y="17584"/>
                      <a:pt x="21361" y="17483"/>
                    </a:cubicBezTo>
                    <a:cubicBezTo>
                      <a:pt x="21341" y="17383"/>
                      <a:pt x="21321" y="17363"/>
                      <a:pt x="21321" y="17302"/>
                    </a:cubicBezTo>
                    <a:lnTo>
                      <a:pt x="21221" y="16981"/>
                    </a:lnTo>
                    <a:cubicBezTo>
                      <a:pt x="21201" y="16901"/>
                      <a:pt x="21181" y="16840"/>
                      <a:pt x="21161" y="16760"/>
                    </a:cubicBezTo>
                    <a:cubicBezTo>
                      <a:pt x="21140" y="16700"/>
                      <a:pt x="21120" y="16639"/>
                      <a:pt x="21120" y="16579"/>
                    </a:cubicBezTo>
                    <a:lnTo>
                      <a:pt x="21000" y="16197"/>
                    </a:lnTo>
                    <a:cubicBezTo>
                      <a:pt x="20980" y="16137"/>
                      <a:pt x="20960" y="16077"/>
                      <a:pt x="20939" y="16016"/>
                    </a:cubicBezTo>
                    <a:cubicBezTo>
                      <a:pt x="20919" y="15956"/>
                      <a:pt x="20899" y="15896"/>
                      <a:pt x="20879" y="15835"/>
                    </a:cubicBezTo>
                    <a:cubicBezTo>
                      <a:pt x="20839" y="15695"/>
                      <a:pt x="20779" y="15554"/>
                      <a:pt x="20739" y="15414"/>
                    </a:cubicBezTo>
                    <a:cubicBezTo>
                      <a:pt x="20718" y="15353"/>
                      <a:pt x="20698" y="15273"/>
                      <a:pt x="20678" y="15213"/>
                    </a:cubicBezTo>
                    <a:lnTo>
                      <a:pt x="20618" y="15092"/>
                    </a:lnTo>
                    <a:cubicBezTo>
                      <a:pt x="20538" y="14871"/>
                      <a:pt x="20457" y="14670"/>
                      <a:pt x="20377" y="14449"/>
                    </a:cubicBezTo>
                    <a:cubicBezTo>
                      <a:pt x="20357" y="14389"/>
                      <a:pt x="20337" y="14328"/>
                      <a:pt x="20317" y="14288"/>
                    </a:cubicBezTo>
                    <a:lnTo>
                      <a:pt x="20296" y="14228"/>
                    </a:lnTo>
                    <a:cubicBezTo>
                      <a:pt x="20176" y="13906"/>
                      <a:pt x="20055" y="13605"/>
                      <a:pt x="19895" y="13283"/>
                    </a:cubicBezTo>
                    <a:lnTo>
                      <a:pt x="19854" y="13203"/>
                    </a:lnTo>
                    <a:cubicBezTo>
                      <a:pt x="19814" y="13103"/>
                      <a:pt x="19774" y="13002"/>
                      <a:pt x="19734" y="12922"/>
                    </a:cubicBezTo>
                    <a:cubicBezTo>
                      <a:pt x="19694" y="12821"/>
                      <a:pt x="19633" y="12701"/>
                      <a:pt x="19593" y="12600"/>
                    </a:cubicBezTo>
                    <a:lnTo>
                      <a:pt x="19392" y="12198"/>
                    </a:lnTo>
                    <a:cubicBezTo>
                      <a:pt x="19332" y="12098"/>
                      <a:pt x="19292" y="11977"/>
                      <a:pt x="19231" y="11877"/>
                    </a:cubicBezTo>
                    <a:lnTo>
                      <a:pt x="19191" y="11817"/>
                    </a:lnTo>
                    <a:cubicBezTo>
                      <a:pt x="19151" y="11696"/>
                      <a:pt x="19071" y="11595"/>
                      <a:pt x="19010" y="11475"/>
                    </a:cubicBezTo>
                    <a:lnTo>
                      <a:pt x="18870" y="11194"/>
                    </a:lnTo>
                    <a:lnTo>
                      <a:pt x="18608" y="10751"/>
                    </a:lnTo>
                    <a:lnTo>
                      <a:pt x="18468" y="10490"/>
                    </a:lnTo>
                    <a:cubicBezTo>
                      <a:pt x="18367" y="10309"/>
                      <a:pt x="18267" y="10149"/>
                      <a:pt x="18146" y="9968"/>
                    </a:cubicBezTo>
                    <a:cubicBezTo>
                      <a:pt x="18126" y="9908"/>
                      <a:pt x="18106" y="9867"/>
                      <a:pt x="18066" y="9827"/>
                    </a:cubicBezTo>
                    <a:cubicBezTo>
                      <a:pt x="17925" y="9586"/>
                      <a:pt x="17785" y="9365"/>
                      <a:pt x="17644" y="9144"/>
                    </a:cubicBezTo>
                    <a:cubicBezTo>
                      <a:pt x="17604" y="9084"/>
                      <a:pt x="17564" y="9043"/>
                      <a:pt x="17523" y="8963"/>
                    </a:cubicBezTo>
                    <a:cubicBezTo>
                      <a:pt x="17423" y="8822"/>
                      <a:pt x="17322" y="8662"/>
                      <a:pt x="17202" y="8501"/>
                    </a:cubicBezTo>
                    <a:lnTo>
                      <a:pt x="17041" y="8240"/>
                    </a:lnTo>
                    <a:cubicBezTo>
                      <a:pt x="16941" y="8119"/>
                      <a:pt x="16840" y="7978"/>
                      <a:pt x="16740" y="7858"/>
                    </a:cubicBezTo>
                    <a:lnTo>
                      <a:pt x="16559" y="7597"/>
                    </a:lnTo>
                    <a:cubicBezTo>
                      <a:pt x="16458" y="7476"/>
                      <a:pt x="16378" y="7355"/>
                      <a:pt x="16277" y="7235"/>
                    </a:cubicBezTo>
                    <a:cubicBezTo>
                      <a:pt x="16177" y="7114"/>
                      <a:pt x="16137" y="7054"/>
                      <a:pt x="16056" y="6994"/>
                    </a:cubicBezTo>
                    <a:cubicBezTo>
                      <a:pt x="15996" y="6913"/>
                      <a:pt x="15936" y="6813"/>
                      <a:pt x="15855" y="6733"/>
                    </a:cubicBezTo>
                    <a:lnTo>
                      <a:pt x="15795" y="6652"/>
                    </a:lnTo>
                    <a:lnTo>
                      <a:pt x="15554" y="6371"/>
                    </a:lnTo>
                    <a:cubicBezTo>
                      <a:pt x="15474" y="6270"/>
                      <a:pt x="15373" y="6170"/>
                      <a:pt x="15293" y="6049"/>
                    </a:cubicBezTo>
                    <a:lnTo>
                      <a:pt x="15052" y="5788"/>
                    </a:lnTo>
                    <a:lnTo>
                      <a:pt x="14871" y="5587"/>
                    </a:lnTo>
                    <a:lnTo>
                      <a:pt x="14790" y="5507"/>
                    </a:lnTo>
                    <a:cubicBezTo>
                      <a:pt x="14569" y="5266"/>
                      <a:pt x="14348" y="5024"/>
                      <a:pt x="14107" y="4803"/>
                    </a:cubicBezTo>
                    <a:lnTo>
                      <a:pt x="14087" y="4783"/>
                    </a:lnTo>
                    <a:cubicBezTo>
                      <a:pt x="14067" y="4743"/>
                      <a:pt x="14027" y="4703"/>
                      <a:pt x="13987" y="4683"/>
                    </a:cubicBezTo>
                    <a:cubicBezTo>
                      <a:pt x="13826" y="4522"/>
                      <a:pt x="13665" y="4361"/>
                      <a:pt x="13484" y="4201"/>
                    </a:cubicBezTo>
                    <a:lnTo>
                      <a:pt x="13404" y="4140"/>
                    </a:lnTo>
                    <a:lnTo>
                      <a:pt x="13243" y="3980"/>
                    </a:lnTo>
                    <a:cubicBezTo>
                      <a:pt x="13123" y="3879"/>
                      <a:pt x="13002" y="3779"/>
                      <a:pt x="12881" y="3678"/>
                    </a:cubicBezTo>
                    <a:lnTo>
                      <a:pt x="12781" y="3578"/>
                    </a:lnTo>
                    <a:lnTo>
                      <a:pt x="12600" y="3437"/>
                    </a:lnTo>
                    <a:lnTo>
                      <a:pt x="12319" y="3196"/>
                    </a:lnTo>
                    <a:lnTo>
                      <a:pt x="12218" y="3115"/>
                    </a:lnTo>
                    <a:lnTo>
                      <a:pt x="11997" y="2955"/>
                    </a:lnTo>
                    <a:cubicBezTo>
                      <a:pt x="11917" y="2894"/>
                      <a:pt x="11836" y="2814"/>
                      <a:pt x="11756" y="2754"/>
                    </a:cubicBezTo>
                    <a:lnTo>
                      <a:pt x="11676" y="2693"/>
                    </a:lnTo>
                    <a:lnTo>
                      <a:pt x="11374" y="2492"/>
                    </a:lnTo>
                    <a:lnTo>
                      <a:pt x="11173" y="2352"/>
                    </a:lnTo>
                    <a:lnTo>
                      <a:pt x="11133" y="2312"/>
                    </a:lnTo>
                    <a:cubicBezTo>
                      <a:pt x="10972" y="2211"/>
                      <a:pt x="10792" y="2091"/>
                      <a:pt x="10611" y="1990"/>
                    </a:cubicBezTo>
                    <a:lnTo>
                      <a:pt x="10570" y="1950"/>
                    </a:lnTo>
                    <a:cubicBezTo>
                      <a:pt x="10430" y="1849"/>
                      <a:pt x="10269" y="1769"/>
                      <a:pt x="10108" y="1669"/>
                    </a:cubicBezTo>
                    <a:lnTo>
                      <a:pt x="9988" y="1608"/>
                    </a:lnTo>
                    <a:lnTo>
                      <a:pt x="9606" y="1387"/>
                    </a:lnTo>
                    <a:lnTo>
                      <a:pt x="9465" y="1307"/>
                    </a:lnTo>
                    <a:lnTo>
                      <a:pt x="9264" y="1206"/>
                    </a:lnTo>
                    <a:lnTo>
                      <a:pt x="9124" y="1126"/>
                    </a:lnTo>
                    <a:lnTo>
                      <a:pt x="8862" y="1026"/>
                    </a:lnTo>
                    <a:lnTo>
                      <a:pt x="8702" y="945"/>
                    </a:lnTo>
                    <a:lnTo>
                      <a:pt x="8621" y="905"/>
                    </a:lnTo>
                    <a:cubicBezTo>
                      <a:pt x="8461" y="825"/>
                      <a:pt x="8300" y="764"/>
                      <a:pt x="8139" y="704"/>
                    </a:cubicBezTo>
                    <a:cubicBezTo>
                      <a:pt x="7978" y="644"/>
                      <a:pt x="7817" y="583"/>
                      <a:pt x="7657" y="523"/>
                    </a:cubicBezTo>
                    <a:lnTo>
                      <a:pt x="7596" y="503"/>
                    </a:lnTo>
                    <a:lnTo>
                      <a:pt x="7416" y="443"/>
                    </a:lnTo>
                    <a:lnTo>
                      <a:pt x="7174" y="362"/>
                    </a:lnTo>
                    <a:lnTo>
                      <a:pt x="7054" y="322"/>
                    </a:lnTo>
                    <a:lnTo>
                      <a:pt x="6833" y="262"/>
                    </a:lnTo>
                    <a:lnTo>
                      <a:pt x="6672" y="222"/>
                    </a:lnTo>
                    <a:lnTo>
                      <a:pt x="6511" y="182"/>
                    </a:lnTo>
                    <a:lnTo>
                      <a:pt x="6290" y="141"/>
                    </a:lnTo>
                    <a:lnTo>
                      <a:pt x="6190" y="121"/>
                    </a:lnTo>
                    <a:lnTo>
                      <a:pt x="5989" y="81"/>
                    </a:lnTo>
                    <a:lnTo>
                      <a:pt x="5728" y="41"/>
                    </a:lnTo>
                    <a:lnTo>
                      <a:pt x="5647" y="41"/>
                    </a:lnTo>
                    <a:cubicBezTo>
                      <a:pt x="5587" y="41"/>
                      <a:pt x="5527" y="21"/>
                      <a:pt x="5446" y="21"/>
                    </a:cubicBezTo>
                    <a:lnTo>
                      <a:pt x="5205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66" name="Google Shape;966;p1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498075" y="83250"/>
            <a:ext cx="4680250" cy="384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7" name="Google Shape;967;p17"/>
          <p:cNvGrpSpPr/>
          <p:nvPr/>
        </p:nvGrpSpPr>
        <p:grpSpPr>
          <a:xfrm>
            <a:off x="3626246" y="3152340"/>
            <a:ext cx="2883899" cy="1717524"/>
            <a:chOff x="3239193" y="2608510"/>
            <a:chExt cx="2531957" cy="1507923"/>
          </a:xfrm>
        </p:grpSpPr>
        <p:sp>
          <p:nvSpPr>
            <p:cNvPr id="968" name="Google Shape;968;p17"/>
            <p:cNvSpPr/>
            <p:nvPr/>
          </p:nvSpPr>
          <p:spPr>
            <a:xfrm>
              <a:off x="3249408" y="2666684"/>
              <a:ext cx="2511260" cy="1449749"/>
            </a:xfrm>
            <a:custGeom>
              <a:rect b="b" l="l" r="r" t="t"/>
              <a:pathLst>
                <a:path extrusionOk="0" h="108433" w="187828">
                  <a:moveTo>
                    <a:pt x="124669" y="0"/>
                  </a:moveTo>
                  <a:cubicBezTo>
                    <a:pt x="122604" y="0"/>
                    <a:pt x="120540" y="452"/>
                    <a:pt x="118962" y="1357"/>
                  </a:cubicBezTo>
                  <a:lnTo>
                    <a:pt x="2371" y="68674"/>
                  </a:lnTo>
                  <a:cubicBezTo>
                    <a:pt x="1990" y="68895"/>
                    <a:pt x="1628" y="69157"/>
                    <a:pt x="1286" y="69458"/>
                  </a:cubicBezTo>
                  <a:lnTo>
                    <a:pt x="20" y="68112"/>
                  </a:lnTo>
                  <a:lnTo>
                    <a:pt x="20" y="71950"/>
                  </a:lnTo>
                  <a:cubicBezTo>
                    <a:pt x="0" y="73156"/>
                    <a:pt x="764" y="74361"/>
                    <a:pt x="2371" y="75266"/>
                  </a:cubicBezTo>
                  <a:lnTo>
                    <a:pt x="57472" y="107076"/>
                  </a:lnTo>
                  <a:cubicBezTo>
                    <a:pt x="59039" y="107980"/>
                    <a:pt x="61099" y="108432"/>
                    <a:pt x="63161" y="108432"/>
                  </a:cubicBezTo>
                  <a:cubicBezTo>
                    <a:pt x="65223" y="108432"/>
                    <a:pt x="67288" y="107980"/>
                    <a:pt x="68866" y="107076"/>
                  </a:cubicBezTo>
                  <a:lnTo>
                    <a:pt x="185456" y="39758"/>
                  </a:lnTo>
                  <a:cubicBezTo>
                    <a:pt x="187044" y="38834"/>
                    <a:pt x="187828" y="37648"/>
                    <a:pt x="187828" y="36462"/>
                  </a:cubicBezTo>
                  <a:lnTo>
                    <a:pt x="187828" y="32564"/>
                  </a:lnTo>
                  <a:lnTo>
                    <a:pt x="186341" y="33770"/>
                  </a:lnTo>
                  <a:cubicBezTo>
                    <a:pt x="186059" y="33549"/>
                    <a:pt x="185758" y="33348"/>
                    <a:pt x="185456" y="33167"/>
                  </a:cubicBezTo>
                  <a:lnTo>
                    <a:pt x="130376" y="1357"/>
                  </a:lnTo>
                  <a:cubicBezTo>
                    <a:pt x="128799" y="452"/>
                    <a:pt x="126734" y="0"/>
                    <a:pt x="124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239193" y="2608510"/>
              <a:ext cx="2531957" cy="1461836"/>
            </a:xfrm>
            <a:custGeom>
              <a:rect b="b" l="l" r="r" t="t"/>
              <a:pathLst>
                <a:path extrusionOk="0" h="109337" w="189376">
                  <a:moveTo>
                    <a:pt x="69630" y="107528"/>
                  </a:moveTo>
                  <a:cubicBezTo>
                    <a:pt x="66475" y="109337"/>
                    <a:pt x="61371" y="109337"/>
                    <a:pt x="58236" y="107528"/>
                  </a:cubicBezTo>
                  <a:lnTo>
                    <a:pt x="3135" y="75718"/>
                  </a:lnTo>
                  <a:cubicBezTo>
                    <a:pt x="1" y="73910"/>
                    <a:pt x="1" y="70956"/>
                    <a:pt x="3135" y="69147"/>
                  </a:cubicBezTo>
                  <a:lnTo>
                    <a:pt x="119726" y="1829"/>
                  </a:lnTo>
                  <a:cubicBezTo>
                    <a:pt x="122881" y="1"/>
                    <a:pt x="127985" y="1"/>
                    <a:pt x="131140" y="1829"/>
                  </a:cubicBezTo>
                  <a:lnTo>
                    <a:pt x="186220" y="33639"/>
                  </a:lnTo>
                  <a:cubicBezTo>
                    <a:pt x="189375" y="35448"/>
                    <a:pt x="189375" y="38402"/>
                    <a:pt x="186220" y="40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369765" y="2684012"/>
              <a:ext cx="2274036" cy="1312720"/>
            </a:xfrm>
            <a:custGeom>
              <a:rect b="b" l="l" r="r" t="t"/>
              <a:pathLst>
                <a:path extrusionOk="0" h="98184" w="170085">
                  <a:moveTo>
                    <a:pt x="60647" y="98184"/>
                  </a:moveTo>
                  <a:lnTo>
                    <a:pt x="1" y="63159"/>
                  </a:lnTo>
                  <a:lnTo>
                    <a:pt x="109418" y="0"/>
                  </a:lnTo>
                  <a:lnTo>
                    <a:pt x="170084" y="350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3596788" y="2796588"/>
              <a:ext cx="1814617" cy="1087315"/>
            </a:xfrm>
            <a:custGeom>
              <a:rect b="b" l="l" r="r" t="t"/>
              <a:pathLst>
                <a:path extrusionOk="0" h="81325" w="135723">
                  <a:moveTo>
                    <a:pt x="70856" y="14709"/>
                  </a:moveTo>
                  <a:lnTo>
                    <a:pt x="86228" y="17603"/>
                  </a:lnTo>
                  <a:lnTo>
                    <a:pt x="88499" y="30605"/>
                  </a:lnTo>
                  <a:lnTo>
                    <a:pt x="92679" y="33840"/>
                  </a:lnTo>
                  <a:lnTo>
                    <a:pt x="76824" y="51403"/>
                  </a:lnTo>
                  <a:lnTo>
                    <a:pt x="42622" y="36613"/>
                  </a:lnTo>
                  <a:lnTo>
                    <a:pt x="66415" y="24355"/>
                  </a:lnTo>
                  <a:lnTo>
                    <a:pt x="70856" y="14709"/>
                  </a:lnTo>
                  <a:close/>
                  <a:moveTo>
                    <a:pt x="77588" y="0"/>
                  </a:moveTo>
                  <a:lnTo>
                    <a:pt x="76301" y="744"/>
                  </a:lnTo>
                  <a:lnTo>
                    <a:pt x="70333" y="13725"/>
                  </a:lnTo>
                  <a:lnTo>
                    <a:pt x="57915" y="11374"/>
                  </a:lnTo>
                  <a:lnTo>
                    <a:pt x="56769" y="12037"/>
                  </a:lnTo>
                  <a:lnTo>
                    <a:pt x="69972" y="14529"/>
                  </a:lnTo>
                  <a:lnTo>
                    <a:pt x="65752" y="23712"/>
                  </a:lnTo>
                  <a:lnTo>
                    <a:pt x="64265" y="24476"/>
                  </a:lnTo>
                  <a:lnTo>
                    <a:pt x="49173" y="20015"/>
                  </a:lnTo>
                  <a:lnTo>
                    <a:pt x="41437" y="24516"/>
                  </a:lnTo>
                  <a:lnTo>
                    <a:pt x="45536" y="27912"/>
                  </a:lnTo>
                  <a:lnTo>
                    <a:pt x="41718" y="30183"/>
                  </a:lnTo>
                  <a:lnTo>
                    <a:pt x="31409" y="26666"/>
                  </a:lnTo>
                  <a:lnTo>
                    <a:pt x="30405" y="27249"/>
                  </a:lnTo>
                  <a:lnTo>
                    <a:pt x="41798" y="31127"/>
                  </a:lnTo>
                  <a:lnTo>
                    <a:pt x="47043" y="28032"/>
                  </a:lnTo>
                  <a:lnTo>
                    <a:pt x="42944" y="24656"/>
                  </a:lnTo>
                  <a:lnTo>
                    <a:pt x="49294" y="20979"/>
                  </a:lnTo>
                  <a:lnTo>
                    <a:pt x="63159" y="25058"/>
                  </a:lnTo>
                  <a:lnTo>
                    <a:pt x="41598" y="36171"/>
                  </a:lnTo>
                  <a:lnTo>
                    <a:pt x="38583" y="34865"/>
                  </a:lnTo>
                  <a:lnTo>
                    <a:pt x="38503" y="34824"/>
                  </a:lnTo>
                  <a:lnTo>
                    <a:pt x="14510" y="36432"/>
                  </a:lnTo>
                  <a:lnTo>
                    <a:pt x="12801" y="37417"/>
                  </a:lnTo>
                  <a:lnTo>
                    <a:pt x="38342" y="35709"/>
                  </a:lnTo>
                  <a:lnTo>
                    <a:pt x="41055" y="36874"/>
                  </a:lnTo>
                  <a:lnTo>
                    <a:pt x="36534" y="47967"/>
                  </a:lnTo>
                  <a:lnTo>
                    <a:pt x="10350" y="48589"/>
                  </a:lnTo>
                  <a:lnTo>
                    <a:pt x="1" y="64565"/>
                  </a:lnTo>
                  <a:lnTo>
                    <a:pt x="765" y="65007"/>
                  </a:lnTo>
                  <a:lnTo>
                    <a:pt x="10832" y="49454"/>
                  </a:lnTo>
                  <a:lnTo>
                    <a:pt x="37136" y="48831"/>
                  </a:lnTo>
                  <a:lnTo>
                    <a:pt x="41859" y="37216"/>
                  </a:lnTo>
                  <a:lnTo>
                    <a:pt x="76020" y="51965"/>
                  </a:lnTo>
                  <a:lnTo>
                    <a:pt x="69268" y="55964"/>
                  </a:lnTo>
                  <a:lnTo>
                    <a:pt x="72222" y="65992"/>
                  </a:lnTo>
                  <a:lnTo>
                    <a:pt x="56588" y="74311"/>
                  </a:lnTo>
                  <a:lnTo>
                    <a:pt x="47606" y="71156"/>
                  </a:lnTo>
                  <a:lnTo>
                    <a:pt x="28154" y="80822"/>
                  </a:lnTo>
                  <a:lnTo>
                    <a:pt x="29038" y="81324"/>
                  </a:lnTo>
                  <a:lnTo>
                    <a:pt x="47666" y="72080"/>
                  </a:lnTo>
                  <a:lnTo>
                    <a:pt x="56669" y="75255"/>
                  </a:lnTo>
                  <a:lnTo>
                    <a:pt x="73247" y="66414"/>
                  </a:lnTo>
                  <a:lnTo>
                    <a:pt x="70273" y="56366"/>
                  </a:lnTo>
                  <a:lnTo>
                    <a:pt x="76965" y="52387"/>
                  </a:lnTo>
                  <a:lnTo>
                    <a:pt x="94809" y="60104"/>
                  </a:lnTo>
                  <a:lnTo>
                    <a:pt x="95733" y="59561"/>
                  </a:lnTo>
                  <a:lnTo>
                    <a:pt x="77648" y="51744"/>
                  </a:lnTo>
                  <a:lnTo>
                    <a:pt x="93342" y="34362"/>
                  </a:lnTo>
                  <a:lnTo>
                    <a:pt x="102123" y="41134"/>
                  </a:lnTo>
                  <a:lnTo>
                    <a:pt x="116371" y="32694"/>
                  </a:lnTo>
                  <a:lnTo>
                    <a:pt x="134637" y="37115"/>
                  </a:lnTo>
                  <a:lnTo>
                    <a:pt x="135722" y="36472"/>
                  </a:lnTo>
                  <a:lnTo>
                    <a:pt x="116230" y="31770"/>
                  </a:lnTo>
                  <a:lnTo>
                    <a:pt x="102184" y="40089"/>
                  </a:lnTo>
                  <a:lnTo>
                    <a:pt x="94286" y="33980"/>
                  </a:lnTo>
                  <a:lnTo>
                    <a:pt x="110222" y="29982"/>
                  </a:lnTo>
                  <a:lnTo>
                    <a:pt x="111407" y="10449"/>
                  </a:lnTo>
                  <a:lnTo>
                    <a:pt x="100757" y="5285"/>
                  </a:lnTo>
                  <a:lnTo>
                    <a:pt x="108273" y="723"/>
                  </a:lnTo>
                  <a:lnTo>
                    <a:pt x="107429" y="221"/>
                  </a:lnTo>
                  <a:lnTo>
                    <a:pt x="98948" y="5365"/>
                  </a:lnTo>
                  <a:lnTo>
                    <a:pt x="110503" y="10972"/>
                  </a:lnTo>
                  <a:lnTo>
                    <a:pt x="109378" y="29278"/>
                  </a:lnTo>
                  <a:lnTo>
                    <a:pt x="93402" y="33297"/>
                  </a:lnTo>
                  <a:lnTo>
                    <a:pt x="89283" y="30102"/>
                  </a:lnTo>
                  <a:lnTo>
                    <a:pt x="86952" y="16860"/>
                  </a:lnTo>
                  <a:lnTo>
                    <a:pt x="71217" y="13886"/>
                  </a:lnTo>
                  <a:lnTo>
                    <a:pt x="77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4926172" y="2656803"/>
              <a:ext cx="47838" cy="25202"/>
            </a:xfrm>
            <a:custGeom>
              <a:rect b="b" l="l" r="r" t="t"/>
              <a:pathLst>
                <a:path extrusionOk="0" h="1885" w="3578">
                  <a:moveTo>
                    <a:pt x="1792" y="1"/>
                  </a:moveTo>
                  <a:cubicBezTo>
                    <a:pt x="1397" y="1"/>
                    <a:pt x="1005" y="96"/>
                    <a:pt x="644" y="287"/>
                  </a:cubicBezTo>
                  <a:cubicBezTo>
                    <a:pt x="1" y="649"/>
                    <a:pt x="1" y="1252"/>
                    <a:pt x="644" y="1613"/>
                  </a:cubicBezTo>
                  <a:cubicBezTo>
                    <a:pt x="1005" y="1794"/>
                    <a:pt x="1397" y="1885"/>
                    <a:pt x="1792" y="1885"/>
                  </a:cubicBezTo>
                  <a:cubicBezTo>
                    <a:pt x="2186" y="1885"/>
                    <a:pt x="2583" y="1794"/>
                    <a:pt x="2955" y="1613"/>
                  </a:cubicBezTo>
                  <a:cubicBezTo>
                    <a:pt x="3578" y="1252"/>
                    <a:pt x="3578" y="649"/>
                    <a:pt x="2955" y="287"/>
                  </a:cubicBezTo>
                  <a:cubicBezTo>
                    <a:pt x="2583" y="96"/>
                    <a:pt x="2186" y="1"/>
                    <a:pt x="1792" y="1"/>
                  </a:cubicBezTo>
                  <a:close/>
                </a:path>
              </a:pathLst>
            </a:custGeom>
            <a:solidFill>
              <a:srgbClr val="3E3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969973" y="2681525"/>
              <a:ext cx="28759" cy="15188"/>
            </a:xfrm>
            <a:custGeom>
              <a:rect b="b" l="l" r="r" t="t"/>
              <a:pathLst>
                <a:path extrusionOk="0" h="1136" w="2151">
                  <a:moveTo>
                    <a:pt x="1075" y="0"/>
                  </a:moveTo>
                  <a:cubicBezTo>
                    <a:pt x="839" y="0"/>
                    <a:pt x="603" y="56"/>
                    <a:pt x="382" y="166"/>
                  </a:cubicBezTo>
                  <a:cubicBezTo>
                    <a:pt x="0" y="387"/>
                    <a:pt x="0" y="749"/>
                    <a:pt x="382" y="970"/>
                  </a:cubicBezTo>
                  <a:cubicBezTo>
                    <a:pt x="603" y="1080"/>
                    <a:pt x="839" y="1136"/>
                    <a:pt x="1075" y="1136"/>
                  </a:cubicBezTo>
                  <a:cubicBezTo>
                    <a:pt x="1311" y="1136"/>
                    <a:pt x="1548" y="1080"/>
                    <a:pt x="1769" y="970"/>
                  </a:cubicBezTo>
                  <a:cubicBezTo>
                    <a:pt x="2150" y="749"/>
                    <a:pt x="2150" y="387"/>
                    <a:pt x="1769" y="166"/>
                  </a:cubicBezTo>
                  <a:cubicBezTo>
                    <a:pt x="1548" y="56"/>
                    <a:pt x="1311" y="0"/>
                    <a:pt x="1075" y="0"/>
                  </a:cubicBezTo>
                  <a:close/>
                </a:path>
              </a:pathLst>
            </a:custGeom>
            <a:solidFill>
              <a:srgbClr val="3E3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729246" y="3079033"/>
              <a:ext cx="1614989" cy="533516"/>
            </a:xfrm>
            <a:custGeom>
              <a:rect b="b" l="l" r="r" t="t"/>
              <a:pathLst>
                <a:path extrusionOk="0" h="39904" w="120792">
                  <a:moveTo>
                    <a:pt x="91702" y="0"/>
                  </a:moveTo>
                  <a:cubicBezTo>
                    <a:pt x="86002" y="0"/>
                    <a:pt x="80706" y="3973"/>
                    <a:pt x="75698" y="8234"/>
                  </a:cubicBezTo>
                  <a:lnTo>
                    <a:pt x="75236" y="8615"/>
                  </a:lnTo>
                  <a:cubicBezTo>
                    <a:pt x="73086" y="10424"/>
                    <a:pt x="68585" y="14182"/>
                    <a:pt x="68545" y="17879"/>
                  </a:cubicBezTo>
                  <a:cubicBezTo>
                    <a:pt x="68525" y="19266"/>
                    <a:pt x="69127" y="20471"/>
                    <a:pt x="70313" y="21516"/>
                  </a:cubicBezTo>
                  <a:cubicBezTo>
                    <a:pt x="72925" y="23807"/>
                    <a:pt x="74171" y="27505"/>
                    <a:pt x="73408" y="30740"/>
                  </a:cubicBezTo>
                  <a:cubicBezTo>
                    <a:pt x="72523" y="34457"/>
                    <a:pt x="69208" y="37231"/>
                    <a:pt x="64043" y="38557"/>
                  </a:cubicBezTo>
                  <a:cubicBezTo>
                    <a:pt x="63011" y="38832"/>
                    <a:pt x="62148" y="38968"/>
                    <a:pt x="61464" y="38968"/>
                  </a:cubicBezTo>
                  <a:cubicBezTo>
                    <a:pt x="60696" y="38968"/>
                    <a:pt x="60152" y="38796"/>
                    <a:pt x="59844" y="38456"/>
                  </a:cubicBezTo>
                  <a:cubicBezTo>
                    <a:pt x="58879" y="37391"/>
                    <a:pt x="59964" y="34397"/>
                    <a:pt x="61029" y="31504"/>
                  </a:cubicBezTo>
                  <a:cubicBezTo>
                    <a:pt x="62436" y="27585"/>
                    <a:pt x="64063" y="23124"/>
                    <a:pt x="61753" y="20813"/>
                  </a:cubicBezTo>
                  <a:cubicBezTo>
                    <a:pt x="60747" y="19807"/>
                    <a:pt x="59485" y="19401"/>
                    <a:pt x="58086" y="19401"/>
                  </a:cubicBezTo>
                  <a:cubicBezTo>
                    <a:pt x="55152" y="19401"/>
                    <a:pt x="51611" y="21187"/>
                    <a:pt x="48550" y="22983"/>
                  </a:cubicBezTo>
                  <a:cubicBezTo>
                    <a:pt x="47344" y="23687"/>
                    <a:pt x="46125" y="24049"/>
                    <a:pt x="45149" y="24049"/>
                  </a:cubicBezTo>
                  <a:cubicBezTo>
                    <a:pt x="44370" y="24049"/>
                    <a:pt x="43745" y="23818"/>
                    <a:pt x="43406" y="23345"/>
                  </a:cubicBezTo>
                  <a:cubicBezTo>
                    <a:pt x="42582" y="22180"/>
                    <a:pt x="43406" y="19286"/>
                    <a:pt x="48450" y="15026"/>
                  </a:cubicBezTo>
                  <a:cubicBezTo>
                    <a:pt x="55603" y="8977"/>
                    <a:pt x="55302" y="5079"/>
                    <a:pt x="54478" y="3290"/>
                  </a:cubicBezTo>
                  <a:cubicBezTo>
                    <a:pt x="53481" y="1093"/>
                    <a:pt x="50905" y="90"/>
                    <a:pt x="48474" y="90"/>
                  </a:cubicBezTo>
                  <a:cubicBezTo>
                    <a:pt x="48014" y="90"/>
                    <a:pt x="47561" y="125"/>
                    <a:pt x="47123" y="196"/>
                  </a:cubicBezTo>
                  <a:cubicBezTo>
                    <a:pt x="44752" y="577"/>
                    <a:pt x="39085" y="3290"/>
                    <a:pt x="32735" y="7048"/>
                  </a:cubicBezTo>
                  <a:cubicBezTo>
                    <a:pt x="26385" y="10806"/>
                    <a:pt x="20799" y="16694"/>
                    <a:pt x="19111" y="21356"/>
                  </a:cubicBezTo>
                  <a:cubicBezTo>
                    <a:pt x="18388" y="23365"/>
                    <a:pt x="18548" y="25395"/>
                    <a:pt x="18709" y="27384"/>
                  </a:cubicBezTo>
                  <a:cubicBezTo>
                    <a:pt x="18950" y="30378"/>
                    <a:pt x="19131" y="32749"/>
                    <a:pt x="16358" y="34236"/>
                  </a:cubicBezTo>
                  <a:cubicBezTo>
                    <a:pt x="15807" y="34533"/>
                    <a:pt x="15168" y="34664"/>
                    <a:pt x="14470" y="34664"/>
                  </a:cubicBezTo>
                  <a:cubicBezTo>
                    <a:pt x="9259" y="34664"/>
                    <a:pt x="732" y="27372"/>
                    <a:pt x="644" y="27284"/>
                  </a:cubicBezTo>
                  <a:lnTo>
                    <a:pt x="1" y="28007"/>
                  </a:lnTo>
                  <a:cubicBezTo>
                    <a:pt x="421" y="28374"/>
                    <a:pt x="8864" y="35608"/>
                    <a:pt x="14503" y="35608"/>
                  </a:cubicBezTo>
                  <a:cubicBezTo>
                    <a:pt x="15343" y="35608"/>
                    <a:pt x="16121" y="35448"/>
                    <a:pt x="16800" y="35080"/>
                  </a:cubicBezTo>
                  <a:cubicBezTo>
                    <a:pt x="20136" y="33292"/>
                    <a:pt x="19895" y="30238"/>
                    <a:pt x="19654" y="27304"/>
                  </a:cubicBezTo>
                  <a:cubicBezTo>
                    <a:pt x="19513" y="25415"/>
                    <a:pt x="19352" y="23466"/>
                    <a:pt x="20015" y="21657"/>
                  </a:cubicBezTo>
                  <a:cubicBezTo>
                    <a:pt x="21623" y="17196"/>
                    <a:pt x="27049" y="11529"/>
                    <a:pt x="33238" y="7852"/>
                  </a:cubicBezTo>
                  <a:cubicBezTo>
                    <a:pt x="39407" y="4174"/>
                    <a:pt x="45034" y="1482"/>
                    <a:pt x="47264" y="1120"/>
                  </a:cubicBezTo>
                  <a:cubicBezTo>
                    <a:pt x="47659" y="1058"/>
                    <a:pt x="48067" y="1026"/>
                    <a:pt x="48479" y="1026"/>
                  </a:cubicBezTo>
                  <a:cubicBezTo>
                    <a:pt x="50584" y="1026"/>
                    <a:pt x="52774" y="1857"/>
                    <a:pt x="53614" y="3672"/>
                  </a:cubicBezTo>
                  <a:cubicBezTo>
                    <a:pt x="54317" y="5219"/>
                    <a:pt x="54498" y="8636"/>
                    <a:pt x="47847" y="14282"/>
                  </a:cubicBezTo>
                  <a:cubicBezTo>
                    <a:pt x="43125" y="18261"/>
                    <a:pt x="41195" y="21838"/>
                    <a:pt x="42622" y="23867"/>
                  </a:cubicBezTo>
                  <a:cubicBezTo>
                    <a:pt x="43156" y="24619"/>
                    <a:pt x="44064" y="24996"/>
                    <a:pt x="45170" y="24996"/>
                  </a:cubicBezTo>
                  <a:cubicBezTo>
                    <a:pt x="46312" y="24996"/>
                    <a:pt x="47664" y="24594"/>
                    <a:pt x="49032" y="23787"/>
                  </a:cubicBezTo>
                  <a:cubicBezTo>
                    <a:pt x="52963" y="21490"/>
                    <a:pt x="55937" y="20352"/>
                    <a:pt x="58109" y="20352"/>
                  </a:cubicBezTo>
                  <a:cubicBezTo>
                    <a:pt x="59358" y="20352"/>
                    <a:pt x="60341" y="20728"/>
                    <a:pt x="61089" y="21476"/>
                  </a:cubicBezTo>
                  <a:cubicBezTo>
                    <a:pt x="62958" y="23345"/>
                    <a:pt x="61451" y="27505"/>
                    <a:pt x="60125" y="31162"/>
                  </a:cubicBezTo>
                  <a:cubicBezTo>
                    <a:pt x="58879" y="34618"/>
                    <a:pt x="57794" y="37592"/>
                    <a:pt x="59140" y="39079"/>
                  </a:cubicBezTo>
                  <a:cubicBezTo>
                    <a:pt x="59643" y="39622"/>
                    <a:pt x="60406" y="39903"/>
                    <a:pt x="61451" y="39903"/>
                  </a:cubicBezTo>
                  <a:cubicBezTo>
                    <a:pt x="62416" y="39883"/>
                    <a:pt x="63360" y="39742"/>
                    <a:pt x="64284" y="39481"/>
                  </a:cubicBezTo>
                  <a:cubicBezTo>
                    <a:pt x="69811" y="38054"/>
                    <a:pt x="73367" y="35020"/>
                    <a:pt x="74332" y="30961"/>
                  </a:cubicBezTo>
                  <a:cubicBezTo>
                    <a:pt x="75176" y="27384"/>
                    <a:pt x="73809" y="23305"/>
                    <a:pt x="70936" y="20793"/>
                  </a:cubicBezTo>
                  <a:cubicBezTo>
                    <a:pt x="69951" y="19929"/>
                    <a:pt x="69469" y="18984"/>
                    <a:pt x="69489" y="17879"/>
                  </a:cubicBezTo>
                  <a:cubicBezTo>
                    <a:pt x="69509" y="14624"/>
                    <a:pt x="73950" y="10926"/>
                    <a:pt x="75839" y="9339"/>
                  </a:cubicBezTo>
                  <a:lnTo>
                    <a:pt x="76301" y="8957"/>
                  </a:lnTo>
                  <a:cubicBezTo>
                    <a:pt x="81167" y="4829"/>
                    <a:pt x="86281" y="971"/>
                    <a:pt x="91715" y="971"/>
                  </a:cubicBezTo>
                  <a:cubicBezTo>
                    <a:pt x="93688" y="971"/>
                    <a:pt x="95702" y="1479"/>
                    <a:pt x="97763" y="2667"/>
                  </a:cubicBezTo>
                  <a:cubicBezTo>
                    <a:pt x="102646" y="5501"/>
                    <a:pt x="101400" y="8374"/>
                    <a:pt x="99832" y="12011"/>
                  </a:cubicBezTo>
                  <a:cubicBezTo>
                    <a:pt x="99029" y="13840"/>
                    <a:pt x="98205" y="15729"/>
                    <a:pt x="98205" y="17739"/>
                  </a:cubicBezTo>
                  <a:cubicBezTo>
                    <a:pt x="98205" y="19165"/>
                    <a:pt x="98808" y="20291"/>
                    <a:pt x="99933" y="20934"/>
                  </a:cubicBezTo>
                  <a:cubicBezTo>
                    <a:pt x="100724" y="21386"/>
                    <a:pt x="101779" y="21605"/>
                    <a:pt x="103051" y="21605"/>
                  </a:cubicBezTo>
                  <a:cubicBezTo>
                    <a:pt x="107205" y="21605"/>
                    <a:pt x="113668" y="19266"/>
                    <a:pt x="120791" y="15066"/>
                  </a:cubicBezTo>
                  <a:lnTo>
                    <a:pt x="120309" y="14242"/>
                  </a:lnTo>
                  <a:cubicBezTo>
                    <a:pt x="113357" y="18331"/>
                    <a:pt x="106947" y="20660"/>
                    <a:pt x="103044" y="20660"/>
                  </a:cubicBezTo>
                  <a:cubicBezTo>
                    <a:pt x="101960" y="20660"/>
                    <a:pt x="101070" y="20481"/>
                    <a:pt x="100415" y="20110"/>
                  </a:cubicBezTo>
                  <a:cubicBezTo>
                    <a:pt x="99591" y="19627"/>
                    <a:pt x="99189" y="18844"/>
                    <a:pt x="99189" y="17739"/>
                  </a:cubicBezTo>
                  <a:cubicBezTo>
                    <a:pt x="99189" y="15930"/>
                    <a:pt x="99973" y="14142"/>
                    <a:pt x="100717" y="12393"/>
                  </a:cubicBezTo>
                  <a:cubicBezTo>
                    <a:pt x="102264" y="8796"/>
                    <a:pt x="103872" y="5119"/>
                    <a:pt x="98245" y="1843"/>
                  </a:cubicBezTo>
                  <a:cubicBezTo>
                    <a:pt x="96004" y="551"/>
                    <a:pt x="93825" y="0"/>
                    <a:pt x="9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4127419" y="3244194"/>
              <a:ext cx="45685" cy="22582"/>
            </a:xfrm>
            <a:custGeom>
              <a:rect b="b" l="l" r="r" t="t"/>
              <a:pathLst>
                <a:path extrusionOk="0" h="1689" w="3417">
                  <a:moveTo>
                    <a:pt x="443" y="0"/>
                  </a:moveTo>
                  <a:lnTo>
                    <a:pt x="0" y="141"/>
                  </a:lnTo>
                  <a:lnTo>
                    <a:pt x="885" y="1547"/>
                  </a:lnTo>
                  <a:lnTo>
                    <a:pt x="1146" y="1688"/>
                  </a:lnTo>
                  <a:lnTo>
                    <a:pt x="2372" y="965"/>
                  </a:lnTo>
                  <a:lnTo>
                    <a:pt x="3015" y="1306"/>
                  </a:lnTo>
                  <a:lnTo>
                    <a:pt x="3417" y="1065"/>
                  </a:lnTo>
                  <a:lnTo>
                    <a:pt x="2753" y="744"/>
                  </a:lnTo>
                  <a:lnTo>
                    <a:pt x="3135" y="523"/>
                  </a:lnTo>
                  <a:lnTo>
                    <a:pt x="2854" y="382"/>
                  </a:lnTo>
                  <a:lnTo>
                    <a:pt x="2472" y="583"/>
                  </a:lnTo>
                  <a:lnTo>
                    <a:pt x="1769" y="221"/>
                  </a:lnTo>
                  <a:lnTo>
                    <a:pt x="1427" y="422"/>
                  </a:lnTo>
                  <a:lnTo>
                    <a:pt x="2090" y="804"/>
                  </a:lnTo>
                  <a:lnTo>
                    <a:pt x="1266" y="1286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4154279" y="3223631"/>
              <a:ext cx="48105" cy="25176"/>
            </a:xfrm>
            <a:custGeom>
              <a:rect b="b" l="l" r="r" t="t"/>
              <a:pathLst>
                <a:path extrusionOk="0" h="1883" w="3598">
                  <a:moveTo>
                    <a:pt x="1272" y="267"/>
                  </a:moveTo>
                  <a:cubicBezTo>
                    <a:pt x="1316" y="267"/>
                    <a:pt x="1361" y="269"/>
                    <a:pt x="1408" y="272"/>
                  </a:cubicBezTo>
                  <a:cubicBezTo>
                    <a:pt x="1649" y="312"/>
                    <a:pt x="1970" y="433"/>
                    <a:pt x="2352" y="614"/>
                  </a:cubicBezTo>
                  <a:cubicBezTo>
                    <a:pt x="2734" y="815"/>
                    <a:pt x="2955" y="975"/>
                    <a:pt x="3035" y="1116"/>
                  </a:cubicBezTo>
                  <a:cubicBezTo>
                    <a:pt x="3096" y="1257"/>
                    <a:pt x="3055" y="1397"/>
                    <a:pt x="2875" y="1498"/>
                  </a:cubicBezTo>
                  <a:cubicBezTo>
                    <a:pt x="2707" y="1582"/>
                    <a:pt x="2526" y="1624"/>
                    <a:pt x="2319" y="1624"/>
                  </a:cubicBezTo>
                  <a:cubicBezTo>
                    <a:pt x="2277" y="1624"/>
                    <a:pt x="2235" y="1622"/>
                    <a:pt x="2191" y="1618"/>
                  </a:cubicBezTo>
                  <a:cubicBezTo>
                    <a:pt x="1930" y="1578"/>
                    <a:pt x="1629" y="1458"/>
                    <a:pt x="1247" y="1257"/>
                  </a:cubicBezTo>
                  <a:cubicBezTo>
                    <a:pt x="865" y="1076"/>
                    <a:pt x="644" y="895"/>
                    <a:pt x="564" y="754"/>
                  </a:cubicBezTo>
                  <a:cubicBezTo>
                    <a:pt x="483" y="614"/>
                    <a:pt x="544" y="493"/>
                    <a:pt x="724" y="393"/>
                  </a:cubicBezTo>
                  <a:cubicBezTo>
                    <a:pt x="875" y="309"/>
                    <a:pt x="1054" y="267"/>
                    <a:pt x="1272" y="267"/>
                  </a:cubicBezTo>
                  <a:close/>
                  <a:moveTo>
                    <a:pt x="1319" y="1"/>
                  </a:moveTo>
                  <a:cubicBezTo>
                    <a:pt x="1007" y="1"/>
                    <a:pt x="711" y="85"/>
                    <a:pt x="443" y="252"/>
                  </a:cubicBezTo>
                  <a:cubicBezTo>
                    <a:pt x="122" y="433"/>
                    <a:pt x="1" y="634"/>
                    <a:pt x="61" y="835"/>
                  </a:cubicBezTo>
                  <a:cubicBezTo>
                    <a:pt x="142" y="1056"/>
                    <a:pt x="383" y="1277"/>
                    <a:pt x="825" y="1498"/>
                  </a:cubicBezTo>
                  <a:cubicBezTo>
                    <a:pt x="1267" y="1739"/>
                    <a:pt x="1689" y="1860"/>
                    <a:pt x="2071" y="1880"/>
                  </a:cubicBezTo>
                  <a:cubicBezTo>
                    <a:pt x="2111" y="1882"/>
                    <a:pt x="2151" y="1883"/>
                    <a:pt x="2190" y="1883"/>
                  </a:cubicBezTo>
                  <a:cubicBezTo>
                    <a:pt x="2545" y="1883"/>
                    <a:pt x="2867" y="1801"/>
                    <a:pt x="3156" y="1639"/>
                  </a:cubicBezTo>
                  <a:cubicBezTo>
                    <a:pt x="3477" y="1458"/>
                    <a:pt x="3598" y="1257"/>
                    <a:pt x="3518" y="1036"/>
                  </a:cubicBezTo>
                  <a:cubicBezTo>
                    <a:pt x="3457" y="835"/>
                    <a:pt x="3196" y="614"/>
                    <a:pt x="2754" y="373"/>
                  </a:cubicBezTo>
                  <a:cubicBezTo>
                    <a:pt x="2332" y="152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4189750" y="3197974"/>
              <a:ext cx="66369" cy="34682"/>
            </a:xfrm>
            <a:custGeom>
              <a:rect b="b" l="l" r="r" t="t"/>
              <a:pathLst>
                <a:path extrusionOk="0" h="2594" w="4964">
                  <a:moveTo>
                    <a:pt x="2854" y="1"/>
                  </a:moveTo>
                  <a:cubicBezTo>
                    <a:pt x="2633" y="1"/>
                    <a:pt x="2432" y="61"/>
                    <a:pt x="2231" y="182"/>
                  </a:cubicBezTo>
                  <a:cubicBezTo>
                    <a:pt x="2090" y="262"/>
                    <a:pt x="1990" y="362"/>
                    <a:pt x="1950" y="443"/>
                  </a:cubicBezTo>
                  <a:cubicBezTo>
                    <a:pt x="1910" y="543"/>
                    <a:pt x="1910" y="644"/>
                    <a:pt x="1930" y="764"/>
                  </a:cubicBezTo>
                  <a:cubicBezTo>
                    <a:pt x="1835" y="741"/>
                    <a:pt x="1741" y="731"/>
                    <a:pt x="1647" y="731"/>
                  </a:cubicBezTo>
                  <a:cubicBezTo>
                    <a:pt x="1581" y="731"/>
                    <a:pt x="1514" y="736"/>
                    <a:pt x="1447" y="744"/>
                  </a:cubicBezTo>
                  <a:cubicBezTo>
                    <a:pt x="1287" y="764"/>
                    <a:pt x="1126" y="825"/>
                    <a:pt x="985" y="905"/>
                  </a:cubicBezTo>
                  <a:cubicBezTo>
                    <a:pt x="724" y="1066"/>
                    <a:pt x="623" y="1247"/>
                    <a:pt x="684" y="1468"/>
                  </a:cubicBezTo>
                  <a:lnTo>
                    <a:pt x="342" y="1327"/>
                  </a:lnTo>
                  <a:lnTo>
                    <a:pt x="1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45" y="1407"/>
                    <a:pt x="965" y="1327"/>
                  </a:cubicBezTo>
                  <a:cubicBezTo>
                    <a:pt x="985" y="1247"/>
                    <a:pt x="1066" y="1166"/>
                    <a:pt x="1166" y="1106"/>
                  </a:cubicBezTo>
                  <a:cubicBezTo>
                    <a:pt x="1272" y="1048"/>
                    <a:pt x="1383" y="1018"/>
                    <a:pt x="1499" y="1018"/>
                  </a:cubicBezTo>
                  <a:cubicBezTo>
                    <a:pt x="1624" y="1018"/>
                    <a:pt x="1754" y="1053"/>
                    <a:pt x="1889" y="1126"/>
                  </a:cubicBezTo>
                  <a:lnTo>
                    <a:pt x="3316" y="1870"/>
                  </a:lnTo>
                  <a:lnTo>
                    <a:pt x="3718" y="1628"/>
                  </a:lnTo>
                  <a:lnTo>
                    <a:pt x="2251" y="885"/>
                  </a:lnTo>
                  <a:cubicBezTo>
                    <a:pt x="2211" y="764"/>
                    <a:pt x="2211" y="664"/>
                    <a:pt x="2231" y="584"/>
                  </a:cubicBezTo>
                  <a:cubicBezTo>
                    <a:pt x="2251" y="523"/>
                    <a:pt x="2311" y="443"/>
                    <a:pt x="2432" y="383"/>
                  </a:cubicBezTo>
                  <a:cubicBezTo>
                    <a:pt x="2529" y="325"/>
                    <a:pt x="2635" y="295"/>
                    <a:pt x="2747" y="295"/>
                  </a:cubicBezTo>
                  <a:cubicBezTo>
                    <a:pt x="2869" y="295"/>
                    <a:pt x="3000" y="330"/>
                    <a:pt x="3135" y="403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4226825" y="3180138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79" y="1"/>
                  </a:moveTo>
                  <a:cubicBezTo>
                    <a:pt x="455" y="1"/>
                    <a:pt x="429" y="3"/>
                    <a:pt x="403" y="9"/>
                  </a:cubicBezTo>
                  <a:cubicBezTo>
                    <a:pt x="302" y="9"/>
                    <a:pt x="222" y="29"/>
                    <a:pt x="141" y="89"/>
                  </a:cubicBezTo>
                  <a:cubicBezTo>
                    <a:pt x="61" y="129"/>
                    <a:pt x="21" y="189"/>
                    <a:pt x="1" y="230"/>
                  </a:cubicBezTo>
                  <a:cubicBezTo>
                    <a:pt x="1" y="290"/>
                    <a:pt x="41" y="330"/>
                    <a:pt x="101" y="370"/>
                  </a:cubicBezTo>
                  <a:cubicBezTo>
                    <a:pt x="160" y="400"/>
                    <a:pt x="219" y="418"/>
                    <a:pt x="286" y="418"/>
                  </a:cubicBezTo>
                  <a:cubicBezTo>
                    <a:pt x="310" y="418"/>
                    <a:pt x="335" y="416"/>
                    <a:pt x="362" y="410"/>
                  </a:cubicBezTo>
                  <a:cubicBezTo>
                    <a:pt x="463" y="410"/>
                    <a:pt x="543" y="390"/>
                    <a:pt x="624" y="330"/>
                  </a:cubicBezTo>
                  <a:cubicBezTo>
                    <a:pt x="704" y="290"/>
                    <a:pt x="744" y="230"/>
                    <a:pt x="764" y="189"/>
                  </a:cubicBezTo>
                  <a:cubicBezTo>
                    <a:pt x="764" y="129"/>
                    <a:pt x="724" y="89"/>
                    <a:pt x="664" y="49"/>
                  </a:cubicBezTo>
                  <a:cubicBezTo>
                    <a:pt x="605" y="19"/>
                    <a:pt x="546" y="1"/>
                    <a:pt x="479" y="1"/>
                  </a:cubicBezTo>
                  <a:close/>
                  <a:moveTo>
                    <a:pt x="1327" y="471"/>
                  </a:moveTo>
                  <a:lnTo>
                    <a:pt x="925" y="712"/>
                  </a:lnTo>
                  <a:lnTo>
                    <a:pt x="2995" y="1777"/>
                  </a:lnTo>
                  <a:lnTo>
                    <a:pt x="3397" y="1556"/>
                  </a:lnTo>
                  <a:lnTo>
                    <a:pt x="1327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4255571" y="3168907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1"/>
                  </a:moveTo>
                  <a:cubicBezTo>
                    <a:pt x="1730" y="1"/>
                    <a:pt x="1700" y="2"/>
                    <a:pt x="1669" y="5"/>
                  </a:cubicBezTo>
                  <a:cubicBezTo>
                    <a:pt x="1448" y="5"/>
                    <a:pt x="1227" y="85"/>
                    <a:pt x="1026" y="205"/>
                  </a:cubicBezTo>
                  <a:cubicBezTo>
                    <a:pt x="885" y="286"/>
                    <a:pt x="784" y="366"/>
                    <a:pt x="724" y="467"/>
                  </a:cubicBezTo>
                  <a:cubicBezTo>
                    <a:pt x="664" y="567"/>
                    <a:pt x="644" y="688"/>
                    <a:pt x="684" y="788"/>
                  </a:cubicBezTo>
                  <a:lnTo>
                    <a:pt x="342" y="648"/>
                  </a:lnTo>
                  <a:lnTo>
                    <a:pt x="1" y="849"/>
                  </a:lnTo>
                  <a:lnTo>
                    <a:pt x="2071" y="1914"/>
                  </a:lnTo>
                  <a:lnTo>
                    <a:pt x="2452" y="1672"/>
                  </a:lnTo>
                  <a:lnTo>
                    <a:pt x="985" y="929"/>
                  </a:lnTo>
                  <a:cubicBezTo>
                    <a:pt x="965" y="808"/>
                    <a:pt x="945" y="708"/>
                    <a:pt x="985" y="627"/>
                  </a:cubicBezTo>
                  <a:cubicBezTo>
                    <a:pt x="1006" y="547"/>
                    <a:pt x="1086" y="467"/>
                    <a:pt x="1206" y="406"/>
                  </a:cubicBezTo>
                  <a:cubicBezTo>
                    <a:pt x="132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386"/>
                  </a:cubicBezTo>
                  <a:lnTo>
                    <a:pt x="3397" y="1130"/>
                  </a:lnTo>
                  <a:lnTo>
                    <a:pt x="3799" y="909"/>
                  </a:lnTo>
                  <a:lnTo>
                    <a:pt x="2312" y="145"/>
                  </a:lnTo>
                  <a:cubicBezTo>
                    <a:pt x="2137" y="58"/>
                    <a:pt x="1962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3771695" y="3427419"/>
              <a:ext cx="44883" cy="21245"/>
            </a:xfrm>
            <a:custGeom>
              <a:rect b="b" l="l" r="r" t="t"/>
              <a:pathLst>
                <a:path extrusionOk="0" h="1589" w="3357">
                  <a:moveTo>
                    <a:pt x="744" y="1"/>
                  </a:moveTo>
                  <a:lnTo>
                    <a:pt x="383" y="202"/>
                  </a:lnTo>
                  <a:lnTo>
                    <a:pt x="1" y="985"/>
                  </a:lnTo>
                  <a:lnTo>
                    <a:pt x="423" y="1006"/>
                  </a:lnTo>
                  <a:lnTo>
                    <a:pt x="724" y="423"/>
                  </a:lnTo>
                  <a:lnTo>
                    <a:pt x="2975" y="1588"/>
                  </a:lnTo>
                  <a:lnTo>
                    <a:pt x="3357" y="1347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3789972" y="3412912"/>
              <a:ext cx="61810" cy="25537"/>
            </a:xfrm>
            <a:custGeom>
              <a:rect b="b" l="l" r="r" t="t"/>
              <a:pathLst>
                <a:path extrusionOk="0" h="1910" w="4623">
                  <a:moveTo>
                    <a:pt x="2492" y="1"/>
                  </a:moveTo>
                  <a:cubicBezTo>
                    <a:pt x="2271" y="21"/>
                    <a:pt x="2050" y="81"/>
                    <a:pt x="1849" y="202"/>
                  </a:cubicBezTo>
                  <a:cubicBezTo>
                    <a:pt x="1568" y="362"/>
                    <a:pt x="1467" y="543"/>
                    <a:pt x="1507" y="764"/>
                  </a:cubicBezTo>
                  <a:lnTo>
                    <a:pt x="342" y="182"/>
                  </a:lnTo>
                  <a:lnTo>
                    <a:pt x="0" y="423"/>
                  </a:lnTo>
                  <a:lnTo>
                    <a:pt x="2894" y="1910"/>
                  </a:lnTo>
                  <a:lnTo>
                    <a:pt x="3276" y="1689"/>
                  </a:lnTo>
                  <a:lnTo>
                    <a:pt x="1809" y="925"/>
                  </a:lnTo>
                  <a:cubicBezTo>
                    <a:pt x="1769" y="825"/>
                    <a:pt x="1769" y="724"/>
                    <a:pt x="1809" y="644"/>
                  </a:cubicBezTo>
                  <a:cubicBezTo>
                    <a:pt x="1829" y="543"/>
                    <a:pt x="1909" y="483"/>
                    <a:pt x="2030" y="403"/>
                  </a:cubicBezTo>
                  <a:cubicBezTo>
                    <a:pt x="2150" y="342"/>
                    <a:pt x="2271" y="302"/>
                    <a:pt x="2392" y="302"/>
                  </a:cubicBezTo>
                  <a:cubicBezTo>
                    <a:pt x="2512" y="302"/>
                    <a:pt x="2633" y="322"/>
                    <a:pt x="2793" y="403"/>
                  </a:cubicBezTo>
                  <a:lnTo>
                    <a:pt x="4220" y="1146"/>
                  </a:lnTo>
                  <a:lnTo>
                    <a:pt x="4622" y="905"/>
                  </a:lnTo>
                  <a:lnTo>
                    <a:pt x="3135" y="141"/>
                  </a:lnTo>
                  <a:cubicBezTo>
                    <a:pt x="2934" y="41"/>
                    <a:pt x="2733" y="1"/>
                    <a:pt x="2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4356328" y="3320765"/>
              <a:ext cx="49442" cy="27141"/>
            </a:xfrm>
            <a:custGeom>
              <a:rect b="b" l="l" r="r" t="t"/>
              <a:pathLst>
                <a:path extrusionOk="0" h="2030" w="3698">
                  <a:moveTo>
                    <a:pt x="1588" y="0"/>
                  </a:moveTo>
                  <a:cubicBezTo>
                    <a:pt x="1427" y="0"/>
                    <a:pt x="1246" y="20"/>
                    <a:pt x="1065" y="60"/>
                  </a:cubicBezTo>
                  <a:cubicBezTo>
                    <a:pt x="864" y="101"/>
                    <a:pt x="684" y="161"/>
                    <a:pt x="503" y="281"/>
                  </a:cubicBezTo>
                  <a:cubicBezTo>
                    <a:pt x="201" y="442"/>
                    <a:pt x="41" y="663"/>
                    <a:pt x="0" y="904"/>
                  </a:cubicBezTo>
                  <a:lnTo>
                    <a:pt x="422" y="904"/>
                  </a:lnTo>
                  <a:cubicBezTo>
                    <a:pt x="442" y="804"/>
                    <a:pt x="463" y="724"/>
                    <a:pt x="523" y="643"/>
                  </a:cubicBezTo>
                  <a:cubicBezTo>
                    <a:pt x="583" y="563"/>
                    <a:pt x="664" y="503"/>
                    <a:pt x="784" y="442"/>
                  </a:cubicBezTo>
                  <a:cubicBezTo>
                    <a:pt x="925" y="342"/>
                    <a:pt x="1086" y="302"/>
                    <a:pt x="1246" y="281"/>
                  </a:cubicBezTo>
                  <a:cubicBezTo>
                    <a:pt x="1407" y="281"/>
                    <a:pt x="1528" y="302"/>
                    <a:pt x="1668" y="362"/>
                  </a:cubicBezTo>
                  <a:cubicBezTo>
                    <a:pt x="1809" y="442"/>
                    <a:pt x="1869" y="523"/>
                    <a:pt x="1849" y="623"/>
                  </a:cubicBezTo>
                  <a:cubicBezTo>
                    <a:pt x="1829" y="724"/>
                    <a:pt x="1749" y="824"/>
                    <a:pt x="1608" y="904"/>
                  </a:cubicBezTo>
                  <a:lnTo>
                    <a:pt x="1447" y="985"/>
                  </a:lnTo>
                  <a:lnTo>
                    <a:pt x="1688" y="1166"/>
                  </a:lnTo>
                  <a:lnTo>
                    <a:pt x="1909" y="1045"/>
                  </a:lnTo>
                  <a:cubicBezTo>
                    <a:pt x="2090" y="925"/>
                    <a:pt x="2271" y="864"/>
                    <a:pt x="2432" y="844"/>
                  </a:cubicBezTo>
                  <a:cubicBezTo>
                    <a:pt x="2459" y="841"/>
                    <a:pt x="2488" y="839"/>
                    <a:pt x="2516" y="839"/>
                  </a:cubicBezTo>
                  <a:cubicBezTo>
                    <a:pt x="2655" y="839"/>
                    <a:pt x="2805" y="878"/>
                    <a:pt x="2954" y="945"/>
                  </a:cubicBezTo>
                  <a:cubicBezTo>
                    <a:pt x="3095" y="1025"/>
                    <a:pt x="3175" y="1125"/>
                    <a:pt x="3175" y="1226"/>
                  </a:cubicBezTo>
                  <a:cubicBezTo>
                    <a:pt x="3155" y="1347"/>
                    <a:pt x="3055" y="1447"/>
                    <a:pt x="2874" y="1547"/>
                  </a:cubicBezTo>
                  <a:cubicBezTo>
                    <a:pt x="2753" y="1628"/>
                    <a:pt x="2633" y="1668"/>
                    <a:pt x="2492" y="1708"/>
                  </a:cubicBezTo>
                  <a:cubicBezTo>
                    <a:pt x="2351" y="1748"/>
                    <a:pt x="2191" y="1769"/>
                    <a:pt x="1990" y="1769"/>
                  </a:cubicBezTo>
                  <a:lnTo>
                    <a:pt x="1970" y="2030"/>
                  </a:lnTo>
                  <a:cubicBezTo>
                    <a:pt x="2191" y="2010"/>
                    <a:pt x="2412" y="1990"/>
                    <a:pt x="2613" y="1929"/>
                  </a:cubicBezTo>
                  <a:cubicBezTo>
                    <a:pt x="2814" y="1869"/>
                    <a:pt x="3015" y="1809"/>
                    <a:pt x="3175" y="1688"/>
                  </a:cubicBezTo>
                  <a:cubicBezTo>
                    <a:pt x="3376" y="1588"/>
                    <a:pt x="3517" y="1467"/>
                    <a:pt x="3597" y="1347"/>
                  </a:cubicBezTo>
                  <a:cubicBezTo>
                    <a:pt x="3678" y="1226"/>
                    <a:pt x="3698" y="1105"/>
                    <a:pt x="3658" y="985"/>
                  </a:cubicBezTo>
                  <a:cubicBezTo>
                    <a:pt x="3617" y="884"/>
                    <a:pt x="3517" y="784"/>
                    <a:pt x="3356" y="703"/>
                  </a:cubicBezTo>
                  <a:cubicBezTo>
                    <a:pt x="3206" y="620"/>
                    <a:pt x="3041" y="578"/>
                    <a:pt x="2851" y="578"/>
                  </a:cubicBezTo>
                  <a:cubicBezTo>
                    <a:pt x="2813" y="578"/>
                    <a:pt x="2773" y="580"/>
                    <a:pt x="2733" y="583"/>
                  </a:cubicBezTo>
                  <a:cubicBezTo>
                    <a:pt x="2512" y="603"/>
                    <a:pt x="2291" y="663"/>
                    <a:pt x="2070" y="764"/>
                  </a:cubicBezTo>
                  <a:cubicBezTo>
                    <a:pt x="2211" y="643"/>
                    <a:pt x="2271" y="523"/>
                    <a:pt x="2271" y="422"/>
                  </a:cubicBezTo>
                  <a:cubicBezTo>
                    <a:pt x="2271" y="302"/>
                    <a:pt x="2191" y="201"/>
                    <a:pt x="2030" y="121"/>
                  </a:cubicBezTo>
                  <a:cubicBezTo>
                    <a:pt x="1909" y="60"/>
                    <a:pt x="1769" y="2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4389098" y="3302622"/>
              <a:ext cx="48105" cy="25269"/>
            </a:xfrm>
            <a:custGeom>
              <a:rect b="b" l="l" r="r" t="t"/>
              <a:pathLst>
                <a:path extrusionOk="0" h="1890" w="3598">
                  <a:moveTo>
                    <a:pt x="1213" y="277"/>
                  </a:moveTo>
                  <a:cubicBezTo>
                    <a:pt x="1275" y="277"/>
                    <a:pt x="1340" y="282"/>
                    <a:pt x="1408" y="292"/>
                  </a:cubicBezTo>
                  <a:cubicBezTo>
                    <a:pt x="1669" y="312"/>
                    <a:pt x="1970" y="433"/>
                    <a:pt x="2352" y="614"/>
                  </a:cubicBezTo>
                  <a:cubicBezTo>
                    <a:pt x="2734" y="815"/>
                    <a:pt x="2955" y="975"/>
                    <a:pt x="3035" y="1136"/>
                  </a:cubicBezTo>
                  <a:cubicBezTo>
                    <a:pt x="3116" y="1277"/>
                    <a:pt x="3055" y="1397"/>
                    <a:pt x="2875" y="1498"/>
                  </a:cubicBezTo>
                  <a:cubicBezTo>
                    <a:pt x="2707" y="1582"/>
                    <a:pt x="2526" y="1623"/>
                    <a:pt x="2319" y="1623"/>
                  </a:cubicBezTo>
                  <a:cubicBezTo>
                    <a:pt x="2277" y="1623"/>
                    <a:pt x="2235" y="1622"/>
                    <a:pt x="2191" y="1618"/>
                  </a:cubicBezTo>
                  <a:cubicBezTo>
                    <a:pt x="1930" y="1578"/>
                    <a:pt x="1629" y="1458"/>
                    <a:pt x="1247" y="1257"/>
                  </a:cubicBezTo>
                  <a:cubicBezTo>
                    <a:pt x="865" y="1076"/>
                    <a:pt x="644" y="895"/>
                    <a:pt x="564" y="774"/>
                  </a:cubicBezTo>
                  <a:cubicBezTo>
                    <a:pt x="483" y="634"/>
                    <a:pt x="544" y="493"/>
                    <a:pt x="724" y="393"/>
                  </a:cubicBezTo>
                  <a:cubicBezTo>
                    <a:pt x="873" y="318"/>
                    <a:pt x="1034" y="277"/>
                    <a:pt x="1213" y="277"/>
                  </a:cubicBezTo>
                  <a:close/>
                  <a:moveTo>
                    <a:pt x="1319" y="1"/>
                  </a:moveTo>
                  <a:cubicBezTo>
                    <a:pt x="1007" y="1"/>
                    <a:pt x="711" y="84"/>
                    <a:pt x="443" y="252"/>
                  </a:cubicBezTo>
                  <a:cubicBezTo>
                    <a:pt x="122" y="433"/>
                    <a:pt x="1" y="634"/>
                    <a:pt x="61" y="855"/>
                  </a:cubicBezTo>
                  <a:cubicBezTo>
                    <a:pt x="142" y="1056"/>
                    <a:pt x="383" y="1277"/>
                    <a:pt x="825" y="1498"/>
                  </a:cubicBezTo>
                  <a:cubicBezTo>
                    <a:pt x="1267" y="1739"/>
                    <a:pt x="1689" y="1860"/>
                    <a:pt x="2071" y="1880"/>
                  </a:cubicBezTo>
                  <a:cubicBezTo>
                    <a:pt x="2138" y="1886"/>
                    <a:pt x="2204" y="1890"/>
                    <a:pt x="2268" y="1890"/>
                  </a:cubicBezTo>
                  <a:cubicBezTo>
                    <a:pt x="2592" y="1890"/>
                    <a:pt x="2888" y="1806"/>
                    <a:pt x="3156" y="1638"/>
                  </a:cubicBezTo>
                  <a:cubicBezTo>
                    <a:pt x="3477" y="1458"/>
                    <a:pt x="3598" y="1257"/>
                    <a:pt x="3518" y="1056"/>
                  </a:cubicBezTo>
                  <a:cubicBezTo>
                    <a:pt x="3457" y="835"/>
                    <a:pt x="3196" y="614"/>
                    <a:pt x="2774" y="373"/>
                  </a:cubicBezTo>
                  <a:cubicBezTo>
                    <a:pt x="2332" y="151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4424568" y="3276965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54" y="1"/>
                  </a:moveTo>
                  <a:cubicBezTo>
                    <a:pt x="2633" y="21"/>
                    <a:pt x="2432" y="61"/>
                    <a:pt x="2251" y="182"/>
                  </a:cubicBezTo>
                  <a:cubicBezTo>
                    <a:pt x="2090" y="262"/>
                    <a:pt x="2010" y="362"/>
                    <a:pt x="1950" y="443"/>
                  </a:cubicBezTo>
                  <a:cubicBezTo>
                    <a:pt x="1910" y="543"/>
                    <a:pt x="1910" y="644"/>
                    <a:pt x="1930" y="764"/>
                  </a:cubicBezTo>
                  <a:cubicBezTo>
                    <a:pt x="1835" y="741"/>
                    <a:pt x="1741" y="731"/>
                    <a:pt x="1647" y="731"/>
                  </a:cubicBezTo>
                  <a:cubicBezTo>
                    <a:pt x="1581" y="731"/>
                    <a:pt x="1514" y="736"/>
                    <a:pt x="1447" y="744"/>
                  </a:cubicBezTo>
                  <a:cubicBezTo>
                    <a:pt x="1287" y="764"/>
                    <a:pt x="1126" y="825"/>
                    <a:pt x="985" y="905"/>
                  </a:cubicBezTo>
                  <a:cubicBezTo>
                    <a:pt x="724" y="1066"/>
                    <a:pt x="623" y="1247"/>
                    <a:pt x="684" y="1468"/>
                  </a:cubicBezTo>
                  <a:lnTo>
                    <a:pt x="342" y="1327"/>
                  </a:lnTo>
                  <a:lnTo>
                    <a:pt x="0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65" y="1407"/>
                    <a:pt x="965" y="1327"/>
                  </a:cubicBezTo>
                  <a:cubicBezTo>
                    <a:pt x="985" y="1247"/>
                    <a:pt x="1066" y="1186"/>
                    <a:pt x="1166" y="1106"/>
                  </a:cubicBezTo>
                  <a:cubicBezTo>
                    <a:pt x="1272" y="1048"/>
                    <a:pt x="1383" y="1018"/>
                    <a:pt x="1499" y="1018"/>
                  </a:cubicBezTo>
                  <a:cubicBezTo>
                    <a:pt x="1624" y="1018"/>
                    <a:pt x="1754" y="1053"/>
                    <a:pt x="1889" y="1126"/>
                  </a:cubicBezTo>
                  <a:lnTo>
                    <a:pt x="3316" y="1870"/>
                  </a:lnTo>
                  <a:lnTo>
                    <a:pt x="3718" y="1648"/>
                  </a:lnTo>
                  <a:lnTo>
                    <a:pt x="2251" y="885"/>
                  </a:lnTo>
                  <a:cubicBezTo>
                    <a:pt x="2211" y="764"/>
                    <a:pt x="2211" y="664"/>
                    <a:pt x="2231" y="604"/>
                  </a:cubicBezTo>
                  <a:cubicBezTo>
                    <a:pt x="2251" y="523"/>
                    <a:pt x="2311" y="443"/>
                    <a:pt x="2432" y="382"/>
                  </a:cubicBezTo>
                  <a:cubicBezTo>
                    <a:pt x="2529" y="325"/>
                    <a:pt x="2634" y="294"/>
                    <a:pt x="2747" y="294"/>
                  </a:cubicBezTo>
                  <a:cubicBezTo>
                    <a:pt x="2869" y="294"/>
                    <a:pt x="3000" y="330"/>
                    <a:pt x="3135" y="403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4461643" y="3259236"/>
              <a:ext cx="45418" cy="23652"/>
            </a:xfrm>
            <a:custGeom>
              <a:rect b="b" l="l" r="r" t="t"/>
              <a:pathLst>
                <a:path extrusionOk="0" h="1769" w="3397">
                  <a:moveTo>
                    <a:pt x="402" y="0"/>
                  </a:moveTo>
                  <a:cubicBezTo>
                    <a:pt x="302" y="0"/>
                    <a:pt x="222" y="21"/>
                    <a:pt x="141" y="81"/>
                  </a:cubicBezTo>
                  <a:cubicBezTo>
                    <a:pt x="61" y="121"/>
                    <a:pt x="21" y="181"/>
                    <a:pt x="1" y="221"/>
                  </a:cubicBezTo>
                  <a:cubicBezTo>
                    <a:pt x="1" y="282"/>
                    <a:pt x="41" y="322"/>
                    <a:pt x="101" y="362"/>
                  </a:cubicBezTo>
                  <a:cubicBezTo>
                    <a:pt x="181" y="402"/>
                    <a:pt x="262" y="422"/>
                    <a:pt x="362" y="422"/>
                  </a:cubicBezTo>
                  <a:cubicBezTo>
                    <a:pt x="463" y="402"/>
                    <a:pt x="543" y="382"/>
                    <a:pt x="624" y="322"/>
                  </a:cubicBezTo>
                  <a:cubicBezTo>
                    <a:pt x="704" y="282"/>
                    <a:pt x="764" y="242"/>
                    <a:pt x="764" y="181"/>
                  </a:cubicBezTo>
                  <a:cubicBezTo>
                    <a:pt x="764" y="121"/>
                    <a:pt x="744" y="81"/>
                    <a:pt x="664" y="41"/>
                  </a:cubicBezTo>
                  <a:cubicBezTo>
                    <a:pt x="603" y="0"/>
                    <a:pt x="503" y="0"/>
                    <a:pt x="402" y="0"/>
                  </a:cubicBezTo>
                  <a:close/>
                  <a:moveTo>
                    <a:pt x="1327" y="483"/>
                  </a:moveTo>
                  <a:lnTo>
                    <a:pt x="925" y="704"/>
                  </a:lnTo>
                  <a:lnTo>
                    <a:pt x="2995" y="1769"/>
                  </a:lnTo>
                  <a:lnTo>
                    <a:pt x="3397" y="1548"/>
                  </a:lnTo>
                  <a:lnTo>
                    <a:pt x="1327" y="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4490389" y="3247898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1"/>
                  </a:moveTo>
                  <a:cubicBezTo>
                    <a:pt x="1730" y="1"/>
                    <a:pt x="1700" y="2"/>
                    <a:pt x="1669" y="4"/>
                  </a:cubicBezTo>
                  <a:cubicBezTo>
                    <a:pt x="1448" y="4"/>
                    <a:pt x="1227" y="85"/>
                    <a:pt x="1026" y="205"/>
                  </a:cubicBezTo>
                  <a:cubicBezTo>
                    <a:pt x="885" y="286"/>
                    <a:pt x="784" y="366"/>
                    <a:pt x="724" y="487"/>
                  </a:cubicBezTo>
                  <a:cubicBezTo>
                    <a:pt x="664" y="587"/>
                    <a:pt x="644" y="688"/>
                    <a:pt x="684" y="788"/>
                  </a:cubicBezTo>
                  <a:lnTo>
                    <a:pt x="342" y="647"/>
                  </a:lnTo>
                  <a:lnTo>
                    <a:pt x="1" y="848"/>
                  </a:lnTo>
                  <a:lnTo>
                    <a:pt x="2071" y="1913"/>
                  </a:lnTo>
                  <a:lnTo>
                    <a:pt x="2472" y="1692"/>
                  </a:lnTo>
                  <a:lnTo>
                    <a:pt x="1005" y="929"/>
                  </a:lnTo>
                  <a:cubicBezTo>
                    <a:pt x="965" y="808"/>
                    <a:pt x="945" y="728"/>
                    <a:pt x="985" y="627"/>
                  </a:cubicBezTo>
                  <a:cubicBezTo>
                    <a:pt x="1005" y="547"/>
                    <a:pt x="1086" y="467"/>
                    <a:pt x="1206" y="406"/>
                  </a:cubicBezTo>
                  <a:cubicBezTo>
                    <a:pt x="132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406"/>
                  </a:cubicBezTo>
                  <a:lnTo>
                    <a:pt x="3397" y="1130"/>
                  </a:lnTo>
                  <a:lnTo>
                    <a:pt x="3799" y="909"/>
                  </a:lnTo>
                  <a:lnTo>
                    <a:pt x="2312" y="145"/>
                  </a:lnTo>
                  <a:cubicBezTo>
                    <a:pt x="2137" y="58"/>
                    <a:pt x="1962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4686247" y="3302756"/>
              <a:ext cx="45150" cy="21245"/>
            </a:xfrm>
            <a:custGeom>
              <a:rect b="b" l="l" r="r" t="t"/>
              <a:pathLst>
                <a:path extrusionOk="0" h="1589" w="3377">
                  <a:moveTo>
                    <a:pt x="744" y="1"/>
                  </a:moveTo>
                  <a:lnTo>
                    <a:pt x="403" y="202"/>
                  </a:lnTo>
                  <a:lnTo>
                    <a:pt x="1" y="985"/>
                  </a:lnTo>
                  <a:lnTo>
                    <a:pt x="423" y="1026"/>
                  </a:lnTo>
                  <a:lnTo>
                    <a:pt x="724" y="443"/>
                  </a:lnTo>
                  <a:lnTo>
                    <a:pt x="2975" y="1588"/>
                  </a:lnTo>
                  <a:lnTo>
                    <a:pt x="3377" y="1367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4706676" y="3284492"/>
              <a:ext cx="51327" cy="29828"/>
            </a:xfrm>
            <a:custGeom>
              <a:rect b="b" l="l" r="r" t="t"/>
              <a:pathLst>
                <a:path extrusionOk="0" h="2231" w="3839">
                  <a:moveTo>
                    <a:pt x="1568" y="0"/>
                  </a:moveTo>
                  <a:lnTo>
                    <a:pt x="0" y="905"/>
                  </a:lnTo>
                  <a:lnTo>
                    <a:pt x="1326" y="1588"/>
                  </a:lnTo>
                  <a:lnTo>
                    <a:pt x="1628" y="1407"/>
                  </a:lnTo>
                  <a:cubicBezTo>
                    <a:pt x="1668" y="1367"/>
                    <a:pt x="1728" y="1307"/>
                    <a:pt x="1769" y="1266"/>
                  </a:cubicBezTo>
                  <a:cubicBezTo>
                    <a:pt x="1809" y="1226"/>
                    <a:pt x="1869" y="1166"/>
                    <a:pt x="1949" y="1126"/>
                  </a:cubicBezTo>
                  <a:cubicBezTo>
                    <a:pt x="2110" y="1045"/>
                    <a:pt x="2291" y="985"/>
                    <a:pt x="2472" y="965"/>
                  </a:cubicBezTo>
                  <a:cubicBezTo>
                    <a:pt x="2653" y="965"/>
                    <a:pt x="2834" y="1005"/>
                    <a:pt x="3014" y="1106"/>
                  </a:cubicBezTo>
                  <a:cubicBezTo>
                    <a:pt x="3215" y="1206"/>
                    <a:pt x="3316" y="1307"/>
                    <a:pt x="3316" y="1427"/>
                  </a:cubicBezTo>
                  <a:cubicBezTo>
                    <a:pt x="3316" y="1548"/>
                    <a:pt x="3215" y="1648"/>
                    <a:pt x="3035" y="1769"/>
                  </a:cubicBezTo>
                  <a:cubicBezTo>
                    <a:pt x="2914" y="1829"/>
                    <a:pt x="2773" y="1889"/>
                    <a:pt x="2633" y="1929"/>
                  </a:cubicBezTo>
                  <a:cubicBezTo>
                    <a:pt x="2492" y="1950"/>
                    <a:pt x="2351" y="1990"/>
                    <a:pt x="2170" y="1990"/>
                  </a:cubicBezTo>
                  <a:lnTo>
                    <a:pt x="2150" y="2231"/>
                  </a:lnTo>
                  <a:cubicBezTo>
                    <a:pt x="2371" y="2231"/>
                    <a:pt x="2592" y="2191"/>
                    <a:pt x="2773" y="2150"/>
                  </a:cubicBezTo>
                  <a:cubicBezTo>
                    <a:pt x="2974" y="2090"/>
                    <a:pt x="3155" y="2010"/>
                    <a:pt x="3336" y="1909"/>
                  </a:cubicBezTo>
                  <a:cubicBezTo>
                    <a:pt x="3537" y="1789"/>
                    <a:pt x="3657" y="1668"/>
                    <a:pt x="3738" y="1548"/>
                  </a:cubicBezTo>
                  <a:cubicBezTo>
                    <a:pt x="3818" y="1427"/>
                    <a:pt x="3838" y="1307"/>
                    <a:pt x="3778" y="1186"/>
                  </a:cubicBezTo>
                  <a:cubicBezTo>
                    <a:pt x="3738" y="1065"/>
                    <a:pt x="3617" y="965"/>
                    <a:pt x="3457" y="864"/>
                  </a:cubicBezTo>
                  <a:cubicBezTo>
                    <a:pt x="3195" y="744"/>
                    <a:pt x="2914" y="684"/>
                    <a:pt x="2613" y="684"/>
                  </a:cubicBezTo>
                  <a:cubicBezTo>
                    <a:pt x="2311" y="704"/>
                    <a:pt x="2050" y="764"/>
                    <a:pt x="1789" y="925"/>
                  </a:cubicBezTo>
                  <a:cubicBezTo>
                    <a:pt x="1628" y="1005"/>
                    <a:pt x="1507" y="1126"/>
                    <a:pt x="1427" y="1246"/>
                  </a:cubicBezTo>
                  <a:lnTo>
                    <a:pt x="663" y="844"/>
                  </a:lnTo>
                  <a:lnTo>
                    <a:pt x="1789" y="18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4744554" y="3262458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54" y="1"/>
                  </a:moveTo>
                  <a:cubicBezTo>
                    <a:pt x="2633" y="1"/>
                    <a:pt x="2412" y="61"/>
                    <a:pt x="2231" y="181"/>
                  </a:cubicBezTo>
                  <a:cubicBezTo>
                    <a:pt x="2090" y="262"/>
                    <a:pt x="1990" y="362"/>
                    <a:pt x="1950" y="443"/>
                  </a:cubicBezTo>
                  <a:cubicBezTo>
                    <a:pt x="1910" y="543"/>
                    <a:pt x="1889" y="644"/>
                    <a:pt x="1930" y="764"/>
                  </a:cubicBezTo>
                  <a:cubicBezTo>
                    <a:pt x="1836" y="741"/>
                    <a:pt x="1741" y="731"/>
                    <a:pt x="1643" y="731"/>
                  </a:cubicBezTo>
                  <a:cubicBezTo>
                    <a:pt x="1574" y="731"/>
                    <a:pt x="1502" y="736"/>
                    <a:pt x="1427" y="744"/>
                  </a:cubicBezTo>
                  <a:cubicBezTo>
                    <a:pt x="1267" y="764"/>
                    <a:pt x="1126" y="824"/>
                    <a:pt x="985" y="905"/>
                  </a:cubicBezTo>
                  <a:cubicBezTo>
                    <a:pt x="704" y="1066"/>
                    <a:pt x="603" y="1246"/>
                    <a:pt x="664" y="1467"/>
                  </a:cubicBezTo>
                  <a:lnTo>
                    <a:pt x="342" y="1327"/>
                  </a:lnTo>
                  <a:lnTo>
                    <a:pt x="1" y="1528"/>
                  </a:lnTo>
                  <a:lnTo>
                    <a:pt x="2070" y="2593"/>
                  </a:lnTo>
                  <a:lnTo>
                    <a:pt x="2452" y="2372"/>
                  </a:lnTo>
                  <a:lnTo>
                    <a:pt x="985" y="1608"/>
                  </a:lnTo>
                  <a:cubicBezTo>
                    <a:pt x="965" y="1488"/>
                    <a:pt x="945" y="1407"/>
                    <a:pt x="965" y="1327"/>
                  </a:cubicBezTo>
                  <a:cubicBezTo>
                    <a:pt x="985" y="1246"/>
                    <a:pt x="1045" y="1166"/>
                    <a:pt x="1166" y="1106"/>
                  </a:cubicBezTo>
                  <a:cubicBezTo>
                    <a:pt x="1263" y="1048"/>
                    <a:pt x="1369" y="1018"/>
                    <a:pt x="1484" y="1018"/>
                  </a:cubicBezTo>
                  <a:cubicBezTo>
                    <a:pt x="1608" y="1018"/>
                    <a:pt x="1743" y="1053"/>
                    <a:pt x="1889" y="1126"/>
                  </a:cubicBezTo>
                  <a:lnTo>
                    <a:pt x="3316" y="1869"/>
                  </a:lnTo>
                  <a:lnTo>
                    <a:pt x="3718" y="1628"/>
                  </a:lnTo>
                  <a:lnTo>
                    <a:pt x="2251" y="885"/>
                  </a:lnTo>
                  <a:cubicBezTo>
                    <a:pt x="2211" y="764"/>
                    <a:pt x="2191" y="664"/>
                    <a:pt x="2211" y="583"/>
                  </a:cubicBezTo>
                  <a:cubicBezTo>
                    <a:pt x="2231" y="523"/>
                    <a:pt x="2311" y="443"/>
                    <a:pt x="2412" y="382"/>
                  </a:cubicBezTo>
                  <a:cubicBezTo>
                    <a:pt x="2518" y="324"/>
                    <a:pt x="2629" y="294"/>
                    <a:pt x="2745" y="294"/>
                  </a:cubicBezTo>
                  <a:cubicBezTo>
                    <a:pt x="2869" y="294"/>
                    <a:pt x="3000" y="329"/>
                    <a:pt x="3135" y="402"/>
                  </a:cubicBezTo>
                  <a:lnTo>
                    <a:pt x="4562" y="1146"/>
                  </a:lnTo>
                  <a:lnTo>
                    <a:pt x="4964" y="905"/>
                  </a:lnTo>
                  <a:lnTo>
                    <a:pt x="3477" y="141"/>
                  </a:lnTo>
                  <a:cubicBezTo>
                    <a:pt x="3296" y="41"/>
                    <a:pt x="3075" y="1"/>
                    <a:pt x="2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4781629" y="3244622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79" y="0"/>
                  </a:moveTo>
                  <a:cubicBezTo>
                    <a:pt x="455" y="0"/>
                    <a:pt x="429" y="3"/>
                    <a:pt x="403" y="8"/>
                  </a:cubicBezTo>
                  <a:cubicBezTo>
                    <a:pt x="302" y="8"/>
                    <a:pt x="202" y="28"/>
                    <a:pt x="121" y="89"/>
                  </a:cubicBezTo>
                  <a:cubicBezTo>
                    <a:pt x="41" y="129"/>
                    <a:pt x="1" y="189"/>
                    <a:pt x="1" y="229"/>
                  </a:cubicBezTo>
                  <a:cubicBezTo>
                    <a:pt x="1" y="290"/>
                    <a:pt x="21" y="330"/>
                    <a:pt x="101" y="370"/>
                  </a:cubicBezTo>
                  <a:cubicBezTo>
                    <a:pt x="145" y="399"/>
                    <a:pt x="211" y="418"/>
                    <a:pt x="274" y="418"/>
                  </a:cubicBezTo>
                  <a:cubicBezTo>
                    <a:pt x="298" y="418"/>
                    <a:pt x="321" y="416"/>
                    <a:pt x="342" y="410"/>
                  </a:cubicBezTo>
                  <a:cubicBezTo>
                    <a:pt x="443" y="410"/>
                    <a:pt x="543" y="390"/>
                    <a:pt x="624" y="330"/>
                  </a:cubicBezTo>
                  <a:cubicBezTo>
                    <a:pt x="704" y="290"/>
                    <a:pt x="744" y="229"/>
                    <a:pt x="744" y="189"/>
                  </a:cubicBezTo>
                  <a:cubicBezTo>
                    <a:pt x="764" y="129"/>
                    <a:pt x="724" y="89"/>
                    <a:pt x="664" y="48"/>
                  </a:cubicBezTo>
                  <a:cubicBezTo>
                    <a:pt x="605" y="19"/>
                    <a:pt x="546" y="0"/>
                    <a:pt x="479" y="0"/>
                  </a:cubicBezTo>
                  <a:close/>
                  <a:moveTo>
                    <a:pt x="1327" y="470"/>
                  </a:moveTo>
                  <a:lnTo>
                    <a:pt x="925" y="712"/>
                  </a:lnTo>
                  <a:lnTo>
                    <a:pt x="2995" y="1777"/>
                  </a:lnTo>
                  <a:lnTo>
                    <a:pt x="3397" y="1556"/>
                  </a:lnTo>
                  <a:lnTo>
                    <a:pt x="1327" y="4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4810107" y="3233391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74" y="0"/>
                  </a:moveTo>
                  <a:cubicBezTo>
                    <a:pt x="1746" y="0"/>
                    <a:pt x="1717" y="2"/>
                    <a:pt x="1689" y="4"/>
                  </a:cubicBezTo>
                  <a:cubicBezTo>
                    <a:pt x="1448" y="4"/>
                    <a:pt x="1247" y="85"/>
                    <a:pt x="1026" y="205"/>
                  </a:cubicBezTo>
                  <a:cubicBezTo>
                    <a:pt x="885" y="286"/>
                    <a:pt x="784" y="366"/>
                    <a:pt x="724" y="466"/>
                  </a:cubicBezTo>
                  <a:cubicBezTo>
                    <a:pt x="664" y="587"/>
                    <a:pt x="664" y="688"/>
                    <a:pt x="684" y="788"/>
                  </a:cubicBezTo>
                  <a:lnTo>
                    <a:pt x="342" y="647"/>
                  </a:lnTo>
                  <a:lnTo>
                    <a:pt x="1" y="848"/>
                  </a:lnTo>
                  <a:lnTo>
                    <a:pt x="2071" y="1913"/>
                  </a:lnTo>
                  <a:lnTo>
                    <a:pt x="2472" y="1672"/>
                  </a:lnTo>
                  <a:lnTo>
                    <a:pt x="1005" y="929"/>
                  </a:lnTo>
                  <a:cubicBezTo>
                    <a:pt x="965" y="808"/>
                    <a:pt x="965" y="728"/>
                    <a:pt x="985" y="627"/>
                  </a:cubicBezTo>
                  <a:cubicBezTo>
                    <a:pt x="1026" y="547"/>
                    <a:pt x="1106" y="466"/>
                    <a:pt x="1227" y="406"/>
                  </a:cubicBezTo>
                  <a:cubicBezTo>
                    <a:pt x="1347" y="326"/>
                    <a:pt x="1448" y="286"/>
                    <a:pt x="1568" y="286"/>
                  </a:cubicBezTo>
                  <a:cubicBezTo>
                    <a:pt x="1689" y="286"/>
                    <a:pt x="1829" y="326"/>
                    <a:pt x="1970" y="386"/>
                  </a:cubicBezTo>
                  <a:lnTo>
                    <a:pt x="3417" y="1130"/>
                  </a:lnTo>
                  <a:lnTo>
                    <a:pt x="3799" y="909"/>
                  </a:lnTo>
                  <a:lnTo>
                    <a:pt x="2332" y="145"/>
                  </a:lnTo>
                  <a:cubicBezTo>
                    <a:pt x="2157" y="57"/>
                    <a:pt x="1967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4641925" y="3599800"/>
              <a:ext cx="54282" cy="28331"/>
            </a:xfrm>
            <a:custGeom>
              <a:rect b="b" l="l" r="r" t="t"/>
              <a:pathLst>
                <a:path extrusionOk="0" h="2119" w="4060">
                  <a:moveTo>
                    <a:pt x="1462" y="1"/>
                  </a:moveTo>
                  <a:cubicBezTo>
                    <a:pt x="1329" y="1"/>
                    <a:pt x="1192" y="20"/>
                    <a:pt x="1045" y="49"/>
                  </a:cubicBezTo>
                  <a:cubicBezTo>
                    <a:pt x="864" y="89"/>
                    <a:pt x="684" y="170"/>
                    <a:pt x="503" y="270"/>
                  </a:cubicBezTo>
                  <a:cubicBezTo>
                    <a:pt x="322" y="370"/>
                    <a:pt x="201" y="471"/>
                    <a:pt x="121" y="592"/>
                  </a:cubicBezTo>
                  <a:cubicBezTo>
                    <a:pt x="40" y="712"/>
                    <a:pt x="0" y="833"/>
                    <a:pt x="20" y="973"/>
                  </a:cubicBezTo>
                  <a:lnTo>
                    <a:pt x="462" y="933"/>
                  </a:lnTo>
                  <a:cubicBezTo>
                    <a:pt x="462" y="813"/>
                    <a:pt x="483" y="712"/>
                    <a:pt x="543" y="652"/>
                  </a:cubicBezTo>
                  <a:cubicBezTo>
                    <a:pt x="583" y="571"/>
                    <a:pt x="663" y="491"/>
                    <a:pt x="784" y="431"/>
                  </a:cubicBezTo>
                  <a:cubicBezTo>
                    <a:pt x="925" y="350"/>
                    <a:pt x="1085" y="290"/>
                    <a:pt x="1246" y="290"/>
                  </a:cubicBezTo>
                  <a:cubicBezTo>
                    <a:pt x="1275" y="287"/>
                    <a:pt x="1302" y="285"/>
                    <a:pt x="1330" y="285"/>
                  </a:cubicBezTo>
                  <a:cubicBezTo>
                    <a:pt x="1457" y="285"/>
                    <a:pt x="1573" y="321"/>
                    <a:pt x="1688" y="370"/>
                  </a:cubicBezTo>
                  <a:cubicBezTo>
                    <a:pt x="1829" y="451"/>
                    <a:pt x="1929" y="551"/>
                    <a:pt x="1990" y="652"/>
                  </a:cubicBezTo>
                  <a:cubicBezTo>
                    <a:pt x="2050" y="752"/>
                    <a:pt x="2070" y="893"/>
                    <a:pt x="2090" y="1074"/>
                  </a:cubicBezTo>
                  <a:cubicBezTo>
                    <a:pt x="2090" y="1255"/>
                    <a:pt x="2090" y="1556"/>
                    <a:pt x="2070" y="1958"/>
                  </a:cubicBezTo>
                  <a:lnTo>
                    <a:pt x="2351" y="2119"/>
                  </a:lnTo>
                  <a:lnTo>
                    <a:pt x="4059" y="1114"/>
                  </a:lnTo>
                  <a:lnTo>
                    <a:pt x="3798" y="933"/>
                  </a:lnTo>
                  <a:lnTo>
                    <a:pt x="2492" y="1697"/>
                  </a:lnTo>
                  <a:cubicBezTo>
                    <a:pt x="2532" y="1335"/>
                    <a:pt x="2552" y="1074"/>
                    <a:pt x="2532" y="893"/>
                  </a:cubicBezTo>
                  <a:cubicBezTo>
                    <a:pt x="2532" y="712"/>
                    <a:pt x="2492" y="551"/>
                    <a:pt x="2432" y="431"/>
                  </a:cubicBezTo>
                  <a:cubicBezTo>
                    <a:pt x="2351" y="310"/>
                    <a:pt x="2251" y="210"/>
                    <a:pt x="2090" y="129"/>
                  </a:cubicBezTo>
                  <a:cubicBezTo>
                    <a:pt x="1950" y="49"/>
                    <a:pt x="1789" y="9"/>
                    <a:pt x="1608" y="9"/>
                  </a:cubicBezTo>
                  <a:cubicBezTo>
                    <a:pt x="1559" y="3"/>
                    <a:pt x="1511" y="1"/>
                    <a:pt x="1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4674160" y="3581777"/>
              <a:ext cx="48105" cy="25176"/>
            </a:xfrm>
            <a:custGeom>
              <a:rect b="b" l="l" r="r" t="t"/>
              <a:pathLst>
                <a:path extrusionOk="0" h="1883" w="3598">
                  <a:moveTo>
                    <a:pt x="1280" y="267"/>
                  </a:moveTo>
                  <a:cubicBezTo>
                    <a:pt x="1321" y="267"/>
                    <a:pt x="1364" y="268"/>
                    <a:pt x="1407" y="272"/>
                  </a:cubicBezTo>
                  <a:cubicBezTo>
                    <a:pt x="1669" y="312"/>
                    <a:pt x="1970" y="432"/>
                    <a:pt x="2352" y="613"/>
                  </a:cubicBezTo>
                  <a:cubicBezTo>
                    <a:pt x="2734" y="814"/>
                    <a:pt x="2955" y="975"/>
                    <a:pt x="3035" y="1116"/>
                  </a:cubicBezTo>
                  <a:cubicBezTo>
                    <a:pt x="3115" y="1256"/>
                    <a:pt x="3055" y="1397"/>
                    <a:pt x="2874" y="1497"/>
                  </a:cubicBezTo>
                  <a:cubicBezTo>
                    <a:pt x="2707" y="1581"/>
                    <a:pt x="2525" y="1623"/>
                    <a:pt x="2318" y="1623"/>
                  </a:cubicBezTo>
                  <a:cubicBezTo>
                    <a:pt x="2277" y="1623"/>
                    <a:pt x="2235" y="1621"/>
                    <a:pt x="2191" y="1618"/>
                  </a:cubicBezTo>
                  <a:cubicBezTo>
                    <a:pt x="1930" y="1578"/>
                    <a:pt x="1628" y="1457"/>
                    <a:pt x="1247" y="1256"/>
                  </a:cubicBezTo>
                  <a:cubicBezTo>
                    <a:pt x="865" y="1075"/>
                    <a:pt x="644" y="895"/>
                    <a:pt x="563" y="754"/>
                  </a:cubicBezTo>
                  <a:cubicBezTo>
                    <a:pt x="483" y="613"/>
                    <a:pt x="543" y="493"/>
                    <a:pt x="724" y="392"/>
                  </a:cubicBezTo>
                  <a:cubicBezTo>
                    <a:pt x="892" y="308"/>
                    <a:pt x="1073" y="267"/>
                    <a:pt x="1280" y="267"/>
                  </a:cubicBezTo>
                  <a:close/>
                  <a:moveTo>
                    <a:pt x="1319" y="0"/>
                  </a:moveTo>
                  <a:cubicBezTo>
                    <a:pt x="1007" y="0"/>
                    <a:pt x="711" y="84"/>
                    <a:pt x="443" y="252"/>
                  </a:cubicBezTo>
                  <a:cubicBezTo>
                    <a:pt x="121" y="432"/>
                    <a:pt x="1" y="633"/>
                    <a:pt x="61" y="834"/>
                  </a:cubicBezTo>
                  <a:cubicBezTo>
                    <a:pt x="141" y="1055"/>
                    <a:pt x="382" y="1276"/>
                    <a:pt x="825" y="1497"/>
                  </a:cubicBezTo>
                  <a:cubicBezTo>
                    <a:pt x="1267" y="1739"/>
                    <a:pt x="1689" y="1859"/>
                    <a:pt x="2070" y="1879"/>
                  </a:cubicBezTo>
                  <a:cubicBezTo>
                    <a:pt x="2111" y="1881"/>
                    <a:pt x="2150" y="1882"/>
                    <a:pt x="2190" y="1882"/>
                  </a:cubicBezTo>
                  <a:cubicBezTo>
                    <a:pt x="2544" y="1882"/>
                    <a:pt x="2866" y="1801"/>
                    <a:pt x="3156" y="1638"/>
                  </a:cubicBezTo>
                  <a:cubicBezTo>
                    <a:pt x="3477" y="1457"/>
                    <a:pt x="3598" y="1256"/>
                    <a:pt x="3517" y="1035"/>
                  </a:cubicBezTo>
                  <a:cubicBezTo>
                    <a:pt x="3457" y="834"/>
                    <a:pt x="3196" y="613"/>
                    <a:pt x="2774" y="372"/>
                  </a:cubicBezTo>
                  <a:cubicBezTo>
                    <a:pt x="2332" y="151"/>
                    <a:pt x="1910" y="30"/>
                    <a:pt x="1508" y="10"/>
                  </a:cubicBezTo>
                  <a:cubicBezTo>
                    <a:pt x="1444" y="4"/>
                    <a:pt x="1381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4709631" y="3556120"/>
              <a:ext cx="66369" cy="34668"/>
            </a:xfrm>
            <a:custGeom>
              <a:rect b="b" l="l" r="r" t="t"/>
              <a:pathLst>
                <a:path extrusionOk="0" h="2593" w="4964">
                  <a:moveTo>
                    <a:pt x="2874" y="0"/>
                  </a:moveTo>
                  <a:cubicBezTo>
                    <a:pt x="2633" y="0"/>
                    <a:pt x="2432" y="61"/>
                    <a:pt x="2251" y="181"/>
                  </a:cubicBezTo>
                  <a:cubicBezTo>
                    <a:pt x="2090" y="262"/>
                    <a:pt x="2010" y="362"/>
                    <a:pt x="1949" y="442"/>
                  </a:cubicBezTo>
                  <a:cubicBezTo>
                    <a:pt x="1909" y="543"/>
                    <a:pt x="1909" y="643"/>
                    <a:pt x="1929" y="764"/>
                  </a:cubicBezTo>
                  <a:cubicBezTo>
                    <a:pt x="1835" y="740"/>
                    <a:pt x="1741" y="731"/>
                    <a:pt x="1647" y="731"/>
                  </a:cubicBezTo>
                  <a:cubicBezTo>
                    <a:pt x="1580" y="731"/>
                    <a:pt x="1514" y="735"/>
                    <a:pt x="1447" y="744"/>
                  </a:cubicBezTo>
                  <a:cubicBezTo>
                    <a:pt x="1286" y="764"/>
                    <a:pt x="1126" y="824"/>
                    <a:pt x="985" y="905"/>
                  </a:cubicBezTo>
                  <a:cubicBezTo>
                    <a:pt x="724" y="1065"/>
                    <a:pt x="623" y="1246"/>
                    <a:pt x="683" y="1467"/>
                  </a:cubicBezTo>
                  <a:lnTo>
                    <a:pt x="342" y="1327"/>
                  </a:lnTo>
                  <a:lnTo>
                    <a:pt x="0" y="1527"/>
                  </a:lnTo>
                  <a:lnTo>
                    <a:pt x="2070" y="2593"/>
                  </a:lnTo>
                  <a:lnTo>
                    <a:pt x="2472" y="2371"/>
                  </a:lnTo>
                  <a:lnTo>
                    <a:pt x="1005" y="1608"/>
                  </a:lnTo>
                  <a:cubicBezTo>
                    <a:pt x="965" y="1487"/>
                    <a:pt x="965" y="1407"/>
                    <a:pt x="965" y="1327"/>
                  </a:cubicBezTo>
                  <a:cubicBezTo>
                    <a:pt x="985" y="1246"/>
                    <a:pt x="1065" y="1166"/>
                    <a:pt x="1166" y="1106"/>
                  </a:cubicBezTo>
                  <a:cubicBezTo>
                    <a:pt x="1272" y="1048"/>
                    <a:pt x="1383" y="1017"/>
                    <a:pt x="1498" y="1017"/>
                  </a:cubicBezTo>
                  <a:cubicBezTo>
                    <a:pt x="1623" y="1017"/>
                    <a:pt x="1753" y="1053"/>
                    <a:pt x="1889" y="1126"/>
                  </a:cubicBezTo>
                  <a:lnTo>
                    <a:pt x="3316" y="1869"/>
                  </a:lnTo>
                  <a:lnTo>
                    <a:pt x="3718" y="1628"/>
                  </a:lnTo>
                  <a:lnTo>
                    <a:pt x="2251" y="884"/>
                  </a:lnTo>
                  <a:cubicBezTo>
                    <a:pt x="2211" y="764"/>
                    <a:pt x="2211" y="663"/>
                    <a:pt x="2231" y="583"/>
                  </a:cubicBezTo>
                  <a:cubicBezTo>
                    <a:pt x="2251" y="523"/>
                    <a:pt x="2311" y="442"/>
                    <a:pt x="2432" y="382"/>
                  </a:cubicBezTo>
                  <a:cubicBezTo>
                    <a:pt x="2528" y="324"/>
                    <a:pt x="2634" y="294"/>
                    <a:pt x="2749" y="294"/>
                  </a:cubicBezTo>
                  <a:cubicBezTo>
                    <a:pt x="2874" y="294"/>
                    <a:pt x="3009" y="329"/>
                    <a:pt x="3155" y="402"/>
                  </a:cubicBezTo>
                  <a:lnTo>
                    <a:pt x="4582" y="1146"/>
                  </a:lnTo>
                  <a:lnTo>
                    <a:pt x="4964" y="905"/>
                  </a:lnTo>
                  <a:lnTo>
                    <a:pt x="3497" y="141"/>
                  </a:lnTo>
                  <a:cubicBezTo>
                    <a:pt x="3296" y="40"/>
                    <a:pt x="3095" y="0"/>
                    <a:pt x="2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4746706" y="3538284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82" y="0"/>
                  </a:moveTo>
                  <a:cubicBezTo>
                    <a:pt x="456" y="0"/>
                    <a:pt x="429" y="3"/>
                    <a:pt x="402" y="8"/>
                  </a:cubicBezTo>
                  <a:cubicBezTo>
                    <a:pt x="302" y="8"/>
                    <a:pt x="221" y="28"/>
                    <a:pt x="141" y="88"/>
                  </a:cubicBezTo>
                  <a:cubicBezTo>
                    <a:pt x="61" y="129"/>
                    <a:pt x="20" y="189"/>
                    <a:pt x="0" y="229"/>
                  </a:cubicBezTo>
                  <a:cubicBezTo>
                    <a:pt x="0" y="289"/>
                    <a:pt x="41" y="330"/>
                    <a:pt x="101" y="370"/>
                  </a:cubicBezTo>
                  <a:cubicBezTo>
                    <a:pt x="160" y="399"/>
                    <a:pt x="218" y="418"/>
                    <a:pt x="285" y="418"/>
                  </a:cubicBezTo>
                  <a:cubicBezTo>
                    <a:pt x="310" y="418"/>
                    <a:pt x="335" y="415"/>
                    <a:pt x="362" y="410"/>
                  </a:cubicBezTo>
                  <a:cubicBezTo>
                    <a:pt x="463" y="410"/>
                    <a:pt x="543" y="390"/>
                    <a:pt x="623" y="330"/>
                  </a:cubicBezTo>
                  <a:cubicBezTo>
                    <a:pt x="704" y="289"/>
                    <a:pt x="764" y="229"/>
                    <a:pt x="764" y="189"/>
                  </a:cubicBezTo>
                  <a:cubicBezTo>
                    <a:pt x="764" y="129"/>
                    <a:pt x="744" y="88"/>
                    <a:pt x="663" y="48"/>
                  </a:cubicBezTo>
                  <a:cubicBezTo>
                    <a:pt x="619" y="19"/>
                    <a:pt x="554" y="0"/>
                    <a:pt x="482" y="0"/>
                  </a:cubicBezTo>
                  <a:close/>
                  <a:moveTo>
                    <a:pt x="1327" y="470"/>
                  </a:moveTo>
                  <a:lnTo>
                    <a:pt x="945" y="711"/>
                  </a:lnTo>
                  <a:lnTo>
                    <a:pt x="2994" y="1776"/>
                  </a:lnTo>
                  <a:lnTo>
                    <a:pt x="3396" y="1555"/>
                  </a:lnTo>
                  <a:lnTo>
                    <a:pt x="1327" y="4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4775452" y="3527053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0" y="0"/>
                  </a:moveTo>
                  <a:cubicBezTo>
                    <a:pt x="1730" y="0"/>
                    <a:pt x="1700" y="1"/>
                    <a:pt x="1668" y="4"/>
                  </a:cubicBezTo>
                  <a:cubicBezTo>
                    <a:pt x="1447" y="4"/>
                    <a:pt x="1226" y="84"/>
                    <a:pt x="1025" y="205"/>
                  </a:cubicBezTo>
                  <a:cubicBezTo>
                    <a:pt x="885" y="285"/>
                    <a:pt x="784" y="366"/>
                    <a:pt x="724" y="466"/>
                  </a:cubicBezTo>
                  <a:cubicBezTo>
                    <a:pt x="664" y="567"/>
                    <a:pt x="644" y="687"/>
                    <a:pt x="684" y="788"/>
                  </a:cubicBezTo>
                  <a:lnTo>
                    <a:pt x="342" y="647"/>
                  </a:lnTo>
                  <a:lnTo>
                    <a:pt x="0" y="848"/>
                  </a:lnTo>
                  <a:lnTo>
                    <a:pt x="2070" y="1913"/>
                  </a:lnTo>
                  <a:lnTo>
                    <a:pt x="2472" y="1672"/>
                  </a:lnTo>
                  <a:lnTo>
                    <a:pt x="1005" y="928"/>
                  </a:lnTo>
                  <a:cubicBezTo>
                    <a:pt x="965" y="808"/>
                    <a:pt x="965" y="707"/>
                    <a:pt x="985" y="627"/>
                  </a:cubicBezTo>
                  <a:cubicBezTo>
                    <a:pt x="1005" y="547"/>
                    <a:pt x="1086" y="466"/>
                    <a:pt x="1206" y="406"/>
                  </a:cubicBezTo>
                  <a:cubicBezTo>
                    <a:pt x="1327" y="326"/>
                    <a:pt x="1447" y="285"/>
                    <a:pt x="1568" y="285"/>
                  </a:cubicBezTo>
                  <a:cubicBezTo>
                    <a:pt x="1688" y="285"/>
                    <a:pt x="1829" y="326"/>
                    <a:pt x="1970" y="386"/>
                  </a:cubicBezTo>
                  <a:lnTo>
                    <a:pt x="3397" y="1129"/>
                  </a:lnTo>
                  <a:lnTo>
                    <a:pt x="3798" y="908"/>
                  </a:lnTo>
                  <a:lnTo>
                    <a:pt x="2311" y="145"/>
                  </a:lnTo>
                  <a:cubicBezTo>
                    <a:pt x="2136" y="57"/>
                    <a:pt x="1961" y="0"/>
                    <a:pt x="1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4947939" y="3143437"/>
              <a:ext cx="44883" cy="21245"/>
            </a:xfrm>
            <a:custGeom>
              <a:rect b="b" l="l" r="r" t="t"/>
              <a:pathLst>
                <a:path extrusionOk="0" h="1589" w="3357">
                  <a:moveTo>
                    <a:pt x="724" y="1"/>
                  </a:moveTo>
                  <a:lnTo>
                    <a:pt x="382" y="201"/>
                  </a:lnTo>
                  <a:lnTo>
                    <a:pt x="0" y="985"/>
                  </a:lnTo>
                  <a:lnTo>
                    <a:pt x="422" y="1025"/>
                  </a:lnTo>
                  <a:lnTo>
                    <a:pt x="724" y="443"/>
                  </a:lnTo>
                  <a:lnTo>
                    <a:pt x="2954" y="1588"/>
                  </a:lnTo>
                  <a:lnTo>
                    <a:pt x="3356" y="136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4973730" y="3126911"/>
              <a:ext cx="48105" cy="25269"/>
            </a:xfrm>
            <a:custGeom>
              <a:rect b="b" l="l" r="r" t="t"/>
              <a:pathLst>
                <a:path extrusionOk="0" h="1890" w="3598">
                  <a:moveTo>
                    <a:pt x="1212" y="277"/>
                  </a:moveTo>
                  <a:cubicBezTo>
                    <a:pt x="1275" y="277"/>
                    <a:pt x="1340" y="282"/>
                    <a:pt x="1407" y="292"/>
                  </a:cubicBezTo>
                  <a:cubicBezTo>
                    <a:pt x="1668" y="312"/>
                    <a:pt x="1970" y="433"/>
                    <a:pt x="2352" y="614"/>
                  </a:cubicBezTo>
                  <a:cubicBezTo>
                    <a:pt x="2733" y="815"/>
                    <a:pt x="2955" y="975"/>
                    <a:pt x="3035" y="1116"/>
                  </a:cubicBezTo>
                  <a:cubicBezTo>
                    <a:pt x="3115" y="1257"/>
                    <a:pt x="3055" y="1397"/>
                    <a:pt x="2874" y="1498"/>
                  </a:cubicBezTo>
                  <a:cubicBezTo>
                    <a:pt x="2723" y="1581"/>
                    <a:pt x="2531" y="1623"/>
                    <a:pt x="2331" y="1623"/>
                  </a:cubicBezTo>
                  <a:cubicBezTo>
                    <a:pt x="2291" y="1623"/>
                    <a:pt x="2251" y="1622"/>
                    <a:pt x="2211" y="1618"/>
                  </a:cubicBezTo>
                  <a:cubicBezTo>
                    <a:pt x="1950" y="1578"/>
                    <a:pt x="1628" y="1458"/>
                    <a:pt x="1246" y="1257"/>
                  </a:cubicBezTo>
                  <a:cubicBezTo>
                    <a:pt x="865" y="1076"/>
                    <a:pt x="644" y="895"/>
                    <a:pt x="563" y="774"/>
                  </a:cubicBezTo>
                  <a:cubicBezTo>
                    <a:pt x="483" y="634"/>
                    <a:pt x="543" y="493"/>
                    <a:pt x="724" y="393"/>
                  </a:cubicBezTo>
                  <a:cubicBezTo>
                    <a:pt x="873" y="318"/>
                    <a:pt x="1033" y="277"/>
                    <a:pt x="1212" y="277"/>
                  </a:cubicBezTo>
                  <a:close/>
                  <a:moveTo>
                    <a:pt x="1319" y="1"/>
                  </a:moveTo>
                  <a:cubicBezTo>
                    <a:pt x="1006" y="1"/>
                    <a:pt x="711" y="84"/>
                    <a:pt x="443" y="252"/>
                  </a:cubicBezTo>
                  <a:cubicBezTo>
                    <a:pt x="121" y="433"/>
                    <a:pt x="1" y="634"/>
                    <a:pt x="81" y="855"/>
                  </a:cubicBezTo>
                  <a:cubicBezTo>
                    <a:pt x="141" y="1056"/>
                    <a:pt x="402" y="1277"/>
                    <a:pt x="824" y="1498"/>
                  </a:cubicBezTo>
                  <a:cubicBezTo>
                    <a:pt x="1267" y="1739"/>
                    <a:pt x="1689" y="1859"/>
                    <a:pt x="2090" y="1880"/>
                  </a:cubicBezTo>
                  <a:cubicBezTo>
                    <a:pt x="2154" y="1886"/>
                    <a:pt x="2217" y="1890"/>
                    <a:pt x="2280" y="1890"/>
                  </a:cubicBezTo>
                  <a:cubicBezTo>
                    <a:pt x="2592" y="1890"/>
                    <a:pt x="2888" y="1806"/>
                    <a:pt x="3155" y="1638"/>
                  </a:cubicBezTo>
                  <a:cubicBezTo>
                    <a:pt x="3477" y="1458"/>
                    <a:pt x="3598" y="1257"/>
                    <a:pt x="3537" y="1036"/>
                  </a:cubicBezTo>
                  <a:cubicBezTo>
                    <a:pt x="3457" y="835"/>
                    <a:pt x="3216" y="614"/>
                    <a:pt x="2774" y="372"/>
                  </a:cubicBezTo>
                  <a:cubicBezTo>
                    <a:pt x="2332" y="151"/>
                    <a:pt x="1910" y="31"/>
                    <a:pt x="1508" y="11"/>
                  </a:cubicBezTo>
                  <a:cubicBezTo>
                    <a:pt x="1444" y="4"/>
                    <a:pt x="1381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009200" y="3101254"/>
              <a:ext cx="66636" cy="34668"/>
            </a:xfrm>
            <a:custGeom>
              <a:rect b="b" l="l" r="r" t="t"/>
              <a:pathLst>
                <a:path extrusionOk="0" h="2593" w="4984">
                  <a:moveTo>
                    <a:pt x="2874" y="1"/>
                  </a:moveTo>
                  <a:cubicBezTo>
                    <a:pt x="2633" y="21"/>
                    <a:pt x="2432" y="61"/>
                    <a:pt x="2251" y="181"/>
                  </a:cubicBezTo>
                  <a:cubicBezTo>
                    <a:pt x="2090" y="262"/>
                    <a:pt x="2010" y="362"/>
                    <a:pt x="1949" y="443"/>
                  </a:cubicBezTo>
                  <a:cubicBezTo>
                    <a:pt x="1909" y="543"/>
                    <a:pt x="1909" y="644"/>
                    <a:pt x="1949" y="764"/>
                  </a:cubicBezTo>
                  <a:cubicBezTo>
                    <a:pt x="1855" y="741"/>
                    <a:pt x="1754" y="731"/>
                    <a:pt x="1654" y="731"/>
                  </a:cubicBezTo>
                  <a:cubicBezTo>
                    <a:pt x="1584" y="731"/>
                    <a:pt x="1514" y="736"/>
                    <a:pt x="1447" y="744"/>
                  </a:cubicBezTo>
                  <a:cubicBezTo>
                    <a:pt x="1286" y="764"/>
                    <a:pt x="1125" y="825"/>
                    <a:pt x="985" y="905"/>
                  </a:cubicBezTo>
                  <a:cubicBezTo>
                    <a:pt x="723" y="1066"/>
                    <a:pt x="623" y="1247"/>
                    <a:pt x="683" y="1468"/>
                  </a:cubicBezTo>
                  <a:lnTo>
                    <a:pt x="342" y="1327"/>
                  </a:lnTo>
                  <a:lnTo>
                    <a:pt x="0" y="1528"/>
                  </a:lnTo>
                  <a:lnTo>
                    <a:pt x="2070" y="2593"/>
                  </a:lnTo>
                  <a:lnTo>
                    <a:pt x="2472" y="2372"/>
                  </a:lnTo>
                  <a:lnTo>
                    <a:pt x="1005" y="1608"/>
                  </a:lnTo>
                  <a:cubicBezTo>
                    <a:pt x="965" y="1488"/>
                    <a:pt x="965" y="1407"/>
                    <a:pt x="985" y="1327"/>
                  </a:cubicBezTo>
                  <a:cubicBezTo>
                    <a:pt x="985" y="1247"/>
                    <a:pt x="1065" y="1166"/>
                    <a:pt x="1186" y="1106"/>
                  </a:cubicBezTo>
                  <a:cubicBezTo>
                    <a:pt x="1282" y="1048"/>
                    <a:pt x="1388" y="1018"/>
                    <a:pt x="1501" y="1018"/>
                  </a:cubicBezTo>
                  <a:cubicBezTo>
                    <a:pt x="1623" y="1018"/>
                    <a:pt x="1753" y="1053"/>
                    <a:pt x="1889" y="1126"/>
                  </a:cubicBezTo>
                  <a:lnTo>
                    <a:pt x="3336" y="1869"/>
                  </a:lnTo>
                  <a:lnTo>
                    <a:pt x="3718" y="1648"/>
                  </a:lnTo>
                  <a:lnTo>
                    <a:pt x="2251" y="885"/>
                  </a:lnTo>
                  <a:cubicBezTo>
                    <a:pt x="2231" y="764"/>
                    <a:pt x="2211" y="664"/>
                    <a:pt x="2231" y="583"/>
                  </a:cubicBezTo>
                  <a:cubicBezTo>
                    <a:pt x="2251" y="523"/>
                    <a:pt x="2311" y="443"/>
                    <a:pt x="2432" y="382"/>
                  </a:cubicBezTo>
                  <a:cubicBezTo>
                    <a:pt x="2528" y="324"/>
                    <a:pt x="2634" y="294"/>
                    <a:pt x="2749" y="294"/>
                  </a:cubicBezTo>
                  <a:cubicBezTo>
                    <a:pt x="2874" y="294"/>
                    <a:pt x="3009" y="329"/>
                    <a:pt x="3155" y="403"/>
                  </a:cubicBezTo>
                  <a:lnTo>
                    <a:pt x="4582" y="1146"/>
                  </a:lnTo>
                  <a:lnTo>
                    <a:pt x="4984" y="905"/>
                  </a:lnTo>
                  <a:lnTo>
                    <a:pt x="3497" y="141"/>
                  </a:lnTo>
                  <a:cubicBezTo>
                    <a:pt x="3296" y="41"/>
                    <a:pt x="3095" y="1"/>
                    <a:pt x="2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046276" y="3083418"/>
              <a:ext cx="45418" cy="23758"/>
            </a:xfrm>
            <a:custGeom>
              <a:rect b="b" l="l" r="r" t="t"/>
              <a:pathLst>
                <a:path extrusionOk="0" h="1777" w="3397">
                  <a:moveTo>
                    <a:pt x="490" y="0"/>
                  </a:moveTo>
                  <a:cubicBezTo>
                    <a:pt x="467" y="0"/>
                    <a:pt x="444" y="3"/>
                    <a:pt x="422" y="8"/>
                  </a:cubicBezTo>
                  <a:cubicBezTo>
                    <a:pt x="322" y="8"/>
                    <a:pt x="221" y="28"/>
                    <a:pt x="141" y="89"/>
                  </a:cubicBezTo>
                  <a:cubicBezTo>
                    <a:pt x="60" y="129"/>
                    <a:pt x="20" y="189"/>
                    <a:pt x="20" y="229"/>
                  </a:cubicBezTo>
                  <a:cubicBezTo>
                    <a:pt x="0" y="290"/>
                    <a:pt x="40" y="330"/>
                    <a:pt x="101" y="370"/>
                  </a:cubicBezTo>
                  <a:cubicBezTo>
                    <a:pt x="159" y="399"/>
                    <a:pt x="218" y="418"/>
                    <a:pt x="285" y="418"/>
                  </a:cubicBezTo>
                  <a:cubicBezTo>
                    <a:pt x="309" y="418"/>
                    <a:pt x="335" y="416"/>
                    <a:pt x="362" y="410"/>
                  </a:cubicBezTo>
                  <a:cubicBezTo>
                    <a:pt x="462" y="410"/>
                    <a:pt x="543" y="390"/>
                    <a:pt x="623" y="330"/>
                  </a:cubicBezTo>
                  <a:cubicBezTo>
                    <a:pt x="704" y="290"/>
                    <a:pt x="764" y="229"/>
                    <a:pt x="764" y="189"/>
                  </a:cubicBezTo>
                  <a:cubicBezTo>
                    <a:pt x="764" y="129"/>
                    <a:pt x="744" y="89"/>
                    <a:pt x="663" y="49"/>
                  </a:cubicBezTo>
                  <a:cubicBezTo>
                    <a:pt x="619" y="19"/>
                    <a:pt x="554" y="0"/>
                    <a:pt x="490" y="0"/>
                  </a:cubicBezTo>
                  <a:close/>
                  <a:moveTo>
                    <a:pt x="1326" y="471"/>
                  </a:moveTo>
                  <a:lnTo>
                    <a:pt x="945" y="712"/>
                  </a:lnTo>
                  <a:lnTo>
                    <a:pt x="2994" y="1777"/>
                  </a:lnTo>
                  <a:lnTo>
                    <a:pt x="3396" y="1556"/>
                  </a:lnTo>
                  <a:lnTo>
                    <a:pt x="1326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316551" y="3255198"/>
              <a:ext cx="53747" cy="28224"/>
            </a:xfrm>
            <a:custGeom>
              <a:rect b="b" l="l" r="r" t="t"/>
              <a:pathLst>
                <a:path extrusionOk="0" h="2111" w="4020">
                  <a:moveTo>
                    <a:pt x="2013" y="1"/>
                  </a:moveTo>
                  <a:cubicBezTo>
                    <a:pt x="1568" y="1"/>
                    <a:pt x="1126" y="101"/>
                    <a:pt x="724" y="302"/>
                  </a:cubicBezTo>
                  <a:cubicBezTo>
                    <a:pt x="1" y="724"/>
                    <a:pt x="1" y="1388"/>
                    <a:pt x="724" y="1810"/>
                  </a:cubicBezTo>
                  <a:cubicBezTo>
                    <a:pt x="1126" y="2010"/>
                    <a:pt x="1568" y="2111"/>
                    <a:pt x="2013" y="2111"/>
                  </a:cubicBezTo>
                  <a:cubicBezTo>
                    <a:pt x="2457" y="2111"/>
                    <a:pt x="2904" y="2010"/>
                    <a:pt x="3316" y="1810"/>
                  </a:cubicBezTo>
                  <a:cubicBezTo>
                    <a:pt x="4020" y="1367"/>
                    <a:pt x="4020" y="704"/>
                    <a:pt x="3316" y="302"/>
                  </a:cubicBezTo>
                  <a:cubicBezTo>
                    <a:pt x="2904" y="101"/>
                    <a:pt x="2457" y="1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056744" y="3135442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0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1" y="719"/>
                    <a:pt x="1" y="1402"/>
                    <a:pt x="724" y="1804"/>
                  </a:cubicBezTo>
                  <a:cubicBezTo>
                    <a:pt x="1126" y="2005"/>
                    <a:pt x="1568" y="2106"/>
                    <a:pt x="2010" y="2106"/>
                  </a:cubicBezTo>
                  <a:cubicBezTo>
                    <a:pt x="2452" y="2106"/>
                    <a:pt x="2895" y="2005"/>
                    <a:pt x="3296" y="1804"/>
                  </a:cubicBezTo>
                  <a:cubicBezTo>
                    <a:pt x="4020" y="1402"/>
                    <a:pt x="4020" y="719"/>
                    <a:pt x="3296" y="317"/>
                  </a:cubicBezTo>
                  <a:cubicBezTo>
                    <a:pt x="2895" y="106"/>
                    <a:pt x="2452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4633863" y="3268167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2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0" y="719"/>
                    <a:pt x="0" y="1402"/>
                    <a:pt x="724" y="1804"/>
                  </a:cubicBezTo>
                  <a:cubicBezTo>
                    <a:pt x="1126" y="2005"/>
                    <a:pt x="1568" y="2106"/>
                    <a:pt x="2012" y="2106"/>
                  </a:cubicBezTo>
                  <a:cubicBezTo>
                    <a:pt x="2457" y="2106"/>
                    <a:pt x="2904" y="2005"/>
                    <a:pt x="3316" y="1804"/>
                  </a:cubicBezTo>
                  <a:cubicBezTo>
                    <a:pt x="4019" y="1402"/>
                    <a:pt x="4019" y="719"/>
                    <a:pt x="3316" y="317"/>
                  </a:cubicBezTo>
                  <a:cubicBezTo>
                    <a:pt x="2904" y="106"/>
                    <a:pt x="2457" y="1"/>
                    <a:pt x="2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4663411" y="3520382"/>
              <a:ext cx="53747" cy="28224"/>
            </a:xfrm>
            <a:custGeom>
              <a:rect b="b" l="l" r="r" t="t"/>
              <a:pathLst>
                <a:path extrusionOk="0" h="2111" w="4020">
                  <a:moveTo>
                    <a:pt x="2010" y="1"/>
                  </a:moveTo>
                  <a:cubicBezTo>
                    <a:pt x="1568" y="1"/>
                    <a:pt x="1126" y="101"/>
                    <a:pt x="724" y="302"/>
                  </a:cubicBezTo>
                  <a:cubicBezTo>
                    <a:pt x="1" y="724"/>
                    <a:pt x="1" y="1387"/>
                    <a:pt x="724" y="1809"/>
                  </a:cubicBezTo>
                  <a:cubicBezTo>
                    <a:pt x="1126" y="2010"/>
                    <a:pt x="1568" y="2111"/>
                    <a:pt x="2010" y="2111"/>
                  </a:cubicBezTo>
                  <a:cubicBezTo>
                    <a:pt x="2452" y="2111"/>
                    <a:pt x="2895" y="2010"/>
                    <a:pt x="3296" y="1809"/>
                  </a:cubicBezTo>
                  <a:cubicBezTo>
                    <a:pt x="4020" y="1407"/>
                    <a:pt x="4020" y="744"/>
                    <a:pt x="3296" y="302"/>
                  </a:cubicBezTo>
                  <a:cubicBezTo>
                    <a:pt x="2895" y="101"/>
                    <a:pt x="2452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4283782" y="3330499"/>
              <a:ext cx="53747" cy="28358"/>
            </a:xfrm>
            <a:custGeom>
              <a:rect b="b" l="l" r="r" t="t"/>
              <a:pathLst>
                <a:path extrusionOk="0" h="2121" w="4020">
                  <a:moveTo>
                    <a:pt x="2013" y="1"/>
                  </a:moveTo>
                  <a:cubicBezTo>
                    <a:pt x="1568" y="1"/>
                    <a:pt x="1126" y="106"/>
                    <a:pt x="724" y="317"/>
                  </a:cubicBezTo>
                  <a:cubicBezTo>
                    <a:pt x="1" y="719"/>
                    <a:pt x="1" y="1402"/>
                    <a:pt x="724" y="1804"/>
                  </a:cubicBezTo>
                  <a:cubicBezTo>
                    <a:pt x="1126" y="2015"/>
                    <a:pt x="1568" y="2121"/>
                    <a:pt x="2013" y="2121"/>
                  </a:cubicBezTo>
                  <a:cubicBezTo>
                    <a:pt x="2457" y="2121"/>
                    <a:pt x="2904" y="2015"/>
                    <a:pt x="3316" y="1804"/>
                  </a:cubicBezTo>
                  <a:cubicBezTo>
                    <a:pt x="4020" y="1402"/>
                    <a:pt x="4020" y="719"/>
                    <a:pt x="3316" y="317"/>
                  </a:cubicBezTo>
                  <a:cubicBezTo>
                    <a:pt x="2904" y="106"/>
                    <a:pt x="2457" y="1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136551" y="3166006"/>
              <a:ext cx="53747" cy="28157"/>
            </a:xfrm>
            <a:custGeom>
              <a:rect b="b" l="l" r="r" t="t"/>
              <a:pathLst>
                <a:path extrusionOk="0" h="2106" w="4020">
                  <a:moveTo>
                    <a:pt x="2013" y="0"/>
                  </a:moveTo>
                  <a:cubicBezTo>
                    <a:pt x="1568" y="0"/>
                    <a:pt x="1126" y="101"/>
                    <a:pt x="724" y="302"/>
                  </a:cubicBezTo>
                  <a:cubicBezTo>
                    <a:pt x="1" y="724"/>
                    <a:pt x="1" y="1387"/>
                    <a:pt x="724" y="1789"/>
                  </a:cubicBezTo>
                  <a:cubicBezTo>
                    <a:pt x="1126" y="2000"/>
                    <a:pt x="1568" y="2105"/>
                    <a:pt x="2013" y="2105"/>
                  </a:cubicBezTo>
                  <a:cubicBezTo>
                    <a:pt x="2457" y="2105"/>
                    <a:pt x="2904" y="2000"/>
                    <a:pt x="3316" y="1789"/>
                  </a:cubicBezTo>
                  <a:cubicBezTo>
                    <a:pt x="4020" y="1387"/>
                    <a:pt x="4020" y="724"/>
                    <a:pt x="3316" y="302"/>
                  </a:cubicBezTo>
                  <a:cubicBezTo>
                    <a:pt x="2904" y="101"/>
                    <a:pt x="2457" y="0"/>
                    <a:pt x="2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706944" y="3447635"/>
              <a:ext cx="53747" cy="28358"/>
            </a:xfrm>
            <a:custGeom>
              <a:rect b="b" l="l" r="r" t="t"/>
              <a:pathLst>
                <a:path extrusionOk="0" h="2121" w="4020">
                  <a:moveTo>
                    <a:pt x="2008" y="1"/>
                  </a:moveTo>
                  <a:cubicBezTo>
                    <a:pt x="1563" y="1"/>
                    <a:pt x="1116" y="106"/>
                    <a:pt x="704" y="317"/>
                  </a:cubicBezTo>
                  <a:cubicBezTo>
                    <a:pt x="1" y="739"/>
                    <a:pt x="1" y="1403"/>
                    <a:pt x="704" y="1804"/>
                  </a:cubicBezTo>
                  <a:cubicBezTo>
                    <a:pt x="1116" y="2015"/>
                    <a:pt x="1563" y="2121"/>
                    <a:pt x="2008" y="2121"/>
                  </a:cubicBezTo>
                  <a:cubicBezTo>
                    <a:pt x="2452" y="2121"/>
                    <a:pt x="2895" y="2015"/>
                    <a:pt x="3296" y="1804"/>
                  </a:cubicBezTo>
                  <a:cubicBezTo>
                    <a:pt x="4020" y="1403"/>
                    <a:pt x="4020" y="719"/>
                    <a:pt x="3296" y="317"/>
                  </a:cubicBezTo>
                  <a:cubicBezTo>
                    <a:pt x="2895" y="106"/>
                    <a:pt x="2452" y="1"/>
                    <a:pt x="2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3668800" y="3259503"/>
              <a:ext cx="129783" cy="203398"/>
            </a:xfrm>
            <a:custGeom>
              <a:rect b="b" l="l" r="r" t="t"/>
              <a:pathLst>
                <a:path extrusionOk="0" h="15213" w="9707">
                  <a:moveTo>
                    <a:pt x="4863" y="1"/>
                  </a:moveTo>
                  <a:cubicBezTo>
                    <a:pt x="2171" y="1"/>
                    <a:pt x="0" y="2171"/>
                    <a:pt x="0" y="4843"/>
                  </a:cubicBezTo>
                  <a:cubicBezTo>
                    <a:pt x="0" y="7536"/>
                    <a:pt x="4863" y="15212"/>
                    <a:pt x="4863" y="15212"/>
                  </a:cubicBezTo>
                  <a:cubicBezTo>
                    <a:pt x="4863" y="15212"/>
                    <a:pt x="9706" y="7536"/>
                    <a:pt x="9706" y="4843"/>
                  </a:cubicBezTo>
                  <a:cubicBezTo>
                    <a:pt x="9706" y="2171"/>
                    <a:pt x="7536" y="1"/>
                    <a:pt x="4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3669602" y="3278048"/>
              <a:ext cx="112054" cy="95983"/>
            </a:xfrm>
            <a:custGeom>
              <a:rect b="b" l="l" r="r" t="t"/>
              <a:pathLst>
                <a:path extrusionOk="0" h="7179" w="8381">
                  <a:moveTo>
                    <a:pt x="4803" y="0"/>
                  </a:moveTo>
                  <a:cubicBezTo>
                    <a:pt x="1608" y="0"/>
                    <a:pt x="1" y="3858"/>
                    <a:pt x="2271" y="6129"/>
                  </a:cubicBezTo>
                  <a:cubicBezTo>
                    <a:pt x="2997" y="6854"/>
                    <a:pt x="3889" y="7179"/>
                    <a:pt x="4765" y="7179"/>
                  </a:cubicBezTo>
                  <a:cubicBezTo>
                    <a:pt x="6608" y="7179"/>
                    <a:pt x="8380" y="5743"/>
                    <a:pt x="8380" y="3577"/>
                  </a:cubicBezTo>
                  <a:cubicBezTo>
                    <a:pt x="8380" y="1608"/>
                    <a:pt x="6773" y="0"/>
                    <a:pt x="4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305802" y="3151499"/>
              <a:ext cx="76864" cy="119568"/>
            </a:xfrm>
            <a:custGeom>
              <a:rect b="b" l="l" r="r" t="t"/>
              <a:pathLst>
                <a:path extrusionOk="0" h="8943" w="5749">
                  <a:moveTo>
                    <a:pt x="2874" y="0"/>
                  </a:moveTo>
                  <a:cubicBezTo>
                    <a:pt x="1327" y="0"/>
                    <a:pt x="41" y="1246"/>
                    <a:pt x="1" y="2794"/>
                  </a:cubicBezTo>
                  <a:cubicBezTo>
                    <a:pt x="1" y="4381"/>
                    <a:pt x="2874" y="8943"/>
                    <a:pt x="2874" y="8943"/>
                  </a:cubicBezTo>
                  <a:cubicBezTo>
                    <a:pt x="2874" y="8943"/>
                    <a:pt x="5748" y="4381"/>
                    <a:pt x="5748" y="2794"/>
                  </a:cubicBezTo>
                  <a:cubicBezTo>
                    <a:pt x="5708" y="1246"/>
                    <a:pt x="4422" y="0"/>
                    <a:pt x="2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306350" y="3161433"/>
              <a:ext cx="66369" cy="56929"/>
            </a:xfrm>
            <a:custGeom>
              <a:rect b="b" l="l" r="r" t="t"/>
              <a:pathLst>
                <a:path extrusionOk="0" h="4258" w="4964">
                  <a:moveTo>
                    <a:pt x="2833" y="1"/>
                  </a:moveTo>
                  <a:cubicBezTo>
                    <a:pt x="945" y="1"/>
                    <a:pt x="0" y="2292"/>
                    <a:pt x="1326" y="3638"/>
                  </a:cubicBezTo>
                  <a:cubicBezTo>
                    <a:pt x="1760" y="4066"/>
                    <a:pt x="2293" y="4257"/>
                    <a:pt x="2815" y="4257"/>
                  </a:cubicBezTo>
                  <a:cubicBezTo>
                    <a:pt x="3912" y="4257"/>
                    <a:pt x="4964" y="3411"/>
                    <a:pt x="4964" y="2131"/>
                  </a:cubicBezTo>
                  <a:cubicBezTo>
                    <a:pt x="4964" y="965"/>
                    <a:pt x="3999" y="1"/>
                    <a:pt x="2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5075021" y="3072187"/>
              <a:ext cx="50793" cy="25590"/>
            </a:xfrm>
            <a:custGeom>
              <a:rect b="b" l="l" r="r" t="t"/>
              <a:pathLst>
                <a:path extrusionOk="0" h="1914" w="3799">
                  <a:moveTo>
                    <a:pt x="1761" y="1"/>
                  </a:moveTo>
                  <a:cubicBezTo>
                    <a:pt x="1730" y="1"/>
                    <a:pt x="1699" y="2"/>
                    <a:pt x="1668" y="4"/>
                  </a:cubicBezTo>
                  <a:cubicBezTo>
                    <a:pt x="1447" y="4"/>
                    <a:pt x="1226" y="85"/>
                    <a:pt x="1025" y="205"/>
                  </a:cubicBezTo>
                  <a:cubicBezTo>
                    <a:pt x="885" y="286"/>
                    <a:pt x="784" y="366"/>
                    <a:pt x="724" y="487"/>
                  </a:cubicBezTo>
                  <a:cubicBezTo>
                    <a:pt x="663" y="587"/>
                    <a:pt x="663" y="688"/>
                    <a:pt x="684" y="788"/>
                  </a:cubicBezTo>
                  <a:lnTo>
                    <a:pt x="342" y="647"/>
                  </a:lnTo>
                  <a:lnTo>
                    <a:pt x="0" y="848"/>
                  </a:lnTo>
                  <a:lnTo>
                    <a:pt x="2070" y="1913"/>
                  </a:lnTo>
                  <a:lnTo>
                    <a:pt x="2472" y="1672"/>
                  </a:lnTo>
                  <a:lnTo>
                    <a:pt x="1005" y="929"/>
                  </a:lnTo>
                  <a:cubicBezTo>
                    <a:pt x="965" y="808"/>
                    <a:pt x="965" y="728"/>
                    <a:pt x="985" y="627"/>
                  </a:cubicBezTo>
                  <a:cubicBezTo>
                    <a:pt x="1025" y="547"/>
                    <a:pt x="1085" y="467"/>
                    <a:pt x="1206" y="406"/>
                  </a:cubicBezTo>
                  <a:cubicBezTo>
                    <a:pt x="1327" y="326"/>
                    <a:pt x="1447" y="286"/>
                    <a:pt x="1568" y="286"/>
                  </a:cubicBezTo>
                  <a:cubicBezTo>
                    <a:pt x="1688" y="286"/>
                    <a:pt x="1829" y="326"/>
                    <a:pt x="1970" y="406"/>
                  </a:cubicBezTo>
                  <a:lnTo>
                    <a:pt x="3396" y="1130"/>
                  </a:lnTo>
                  <a:lnTo>
                    <a:pt x="3798" y="909"/>
                  </a:lnTo>
                  <a:lnTo>
                    <a:pt x="2311" y="145"/>
                  </a:lnTo>
                  <a:cubicBezTo>
                    <a:pt x="2154" y="58"/>
                    <a:pt x="1966" y="1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 flipH="1">
              <a:off x="3489615" y="3709270"/>
              <a:ext cx="387185" cy="221193"/>
            </a:xfrm>
            <a:custGeom>
              <a:rect b="b" l="l" r="r" t="t"/>
              <a:pathLst>
                <a:path extrusionOk="0" h="11320" w="19815">
                  <a:moveTo>
                    <a:pt x="16240" y="1"/>
                  </a:moveTo>
                  <a:cubicBezTo>
                    <a:pt x="15358" y="1"/>
                    <a:pt x="14479" y="197"/>
                    <a:pt x="13806" y="589"/>
                  </a:cubicBezTo>
                  <a:lnTo>
                    <a:pt x="1347" y="7843"/>
                  </a:lnTo>
                  <a:cubicBezTo>
                    <a:pt x="0" y="8607"/>
                    <a:pt x="0" y="9873"/>
                    <a:pt x="1367" y="10656"/>
                  </a:cubicBezTo>
                  <a:lnTo>
                    <a:pt x="2492" y="11319"/>
                  </a:lnTo>
                  <a:lnTo>
                    <a:pt x="19814" y="1232"/>
                  </a:lnTo>
                  <a:lnTo>
                    <a:pt x="18689" y="589"/>
                  </a:lnTo>
                  <a:cubicBezTo>
                    <a:pt x="18005" y="197"/>
                    <a:pt x="17121" y="1"/>
                    <a:pt x="16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17"/>
          <p:cNvGrpSpPr/>
          <p:nvPr/>
        </p:nvGrpSpPr>
        <p:grpSpPr>
          <a:xfrm>
            <a:off x="4444898" y="2689632"/>
            <a:ext cx="703192" cy="1625203"/>
            <a:chOff x="3445808" y="1804030"/>
            <a:chExt cx="387156" cy="894837"/>
          </a:xfrm>
        </p:grpSpPr>
        <p:sp>
          <p:nvSpPr>
            <p:cNvPr id="1015" name="Google Shape;1015;p17"/>
            <p:cNvSpPr/>
            <p:nvPr/>
          </p:nvSpPr>
          <p:spPr>
            <a:xfrm>
              <a:off x="3660464" y="1849181"/>
              <a:ext cx="113672" cy="110770"/>
            </a:xfrm>
            <a:custGeom>
              <a:rect b="b" l="l" r="r" t="t"/>
              <a:pathLst>
                <a:path extrusionOk="0" h="8285" w="8502">
                  <a:moveTo>
                    <a:pt x="8501" y="7682"/>
                  </a:moveTo>
                  <a:lnTo>
                    <a:pt x="8501" y="7682"/>
                  </a:lnTo>
                  <a:cubicBezTo>
                    <a:pt x="8499" y="7683"/>
                    <a:pt x="8497" y="7684"/>
                    <a:pt x="8495" y="7685"/>
                  </a:cubicBezTo>
                  <a:lnTo>
                    <a:pt x="8495" y="7685"/>
                  </a:lnTo>
                  <a:cubicBezTo>
                    <a:pt x="8497" y="7684"/>
                    <a:pt x="8499" y="7683"/>
                    <a:pt x="8501" y="7682"/>
                  </a:cubicBezTo>
                  <a:close/>
                  <a:moveTo>
                    <a:pt x="2813" y="1"/>
                  </a:moveTo>
                  <a:cubicBezTo>
                    <a:pt x="2660" y="1"/>
                    <a:pt x="2500" y="9"/>
                    <a:pt x="2332" y="26"/>
                  </a:cubicBezTo>
                  <a:cubicBezTo>
                    <a:pt x="322" y="206"/>
                    <a:pt x="1" y="2658"/>
                    <a:pt x="1" y="2658"/>
                  </a:cubicBezTo>
                  <a:cubicBezTo>
                    <a:pt x="1" y="2658"/>
                    <a:pt x="420" y="4259"/>
                    <a:pt x="948" y="4259"/>
                  </a:cubicBezTo>
                  <a:cubicBezTo>
                    <a:pt x="1032" y="4259"/>
                    <a:pt x="1118" y="4219"/>
                    <a:pt x="1207" y="4125"/>
                  </a:cubicBezTo>
                  <a:cubicBezTo>
                    <a:pt x="1510" y="3812"/>
                    <a:pt x="2015" y="3539"/>
                    <a:pt x="2438" y="3539"/>
                  </a:cubicBezTo>
                  <a:cubicBezTo>
                    <a:pt x="2912" y="3539"/>
                    <a:pt x="3283" y="3881"/>
                    <a:pt x="3156" y="4889"/>
                  </a:cubicBezTo>
                  <a:cubicBezTo>
                    <a:pt x="2915" y="6798"/>
                    <a:pt x="3879" y="8124"/>
                    <a:pt x="4261" y="8285"/>
                  </a:cubicBezTo>
                  <a:cubicBezTo>
                    <a:pt x="4261" y="8285"/>
                    <a:pt x="3799" y="7521"/>
                    <a:pt x="3919" y="6958"/>
                  </a:cubicBezTo>
                  <a:lnTo>
                    <a:pt x="3919" y="6958"/>
                  </a:lnTo>
                  <a:cubicBezTo>
                    <a:pt x="4236" y="7938"/>
                    <a:pt x="5143" y="8272"/>
                    <a:pt x="6111" y="8272"/>
                  </a:cubicBezTo>
                  <a:cubicBezTo>
                    <a:pt x="6986" y="8272"/>
                    <a:pt x="7912" y="7999"/>
                    <a:pt x="8495" y="7685"/>
                  </a:cubicBezTo>
                  <a:lnTo>
                    <a:pt x="8495" y="7685"/>
                  </a:lnTo>
                  <a:cubicBezTo>
                    <a:pt x="8359" y="7757"/>
                    <a:pt x="8196" y="7793"/>
                    <a:pt x="8019" y="7793"/>
                  </a:cubicBezTo>
                  <a:cubicBezTo>
                    <a:pt x="7620" y="7793"/>
                    <a:pt x="7154" y="7613"/>
                    <a:pt x="6793" y="7280"/>
                  </a:cubicBezTo>
                  <a:cubicBezTo>
                    <a:pt x="6278" y="6804"/>
                    <a:pt x="6975" y="4979"/>
                    <a:pt x="5952" y="4467"/>
                  </a:cubicBezTo>
                  <a:lnTo>
                    <a:pt x="5952" y="4467"/>
                  </a:lnTo>
                  <a:cubicBezTo>
                    <a:pt x="5993" y="4480"/>
                    <a:pt x="6051" y="4487"/>
                    <a:pt x="6120" y="4487"/>
                  </a:cubicBezTo>
                  <a:cubicBezTo>
                    <a:pt x="6530" y="4487"/>
                    <a:pt x="7331" y="4243"/>
                    <a:pt x="7396" y="3723"/>
                  </a:cubicBezTo>
                  <a:lnTo>
                    <a:pt x="7396" y="3723"/>
                  </a:lnTo>
                  <a:cubicBezTo>
                    <a:pt x="7213" y="3779"/>
                    <a:pt x="7023" y="3804"/>
                    <a:pt x="6833" y="3804"/>
                  </a:cubicBezTo>
                  <a:cubicBezTo>
                    <a:pt x="6061" y="3804"/>
                    <a:pt x="5295" y="3379"/>
                    <a:pt x="5085" y="2799"/>
                  </a:cubicBezTo>
                  <a:lnTo>
                    <a:pt x="5085" y="2799"/>
                  </a:lnTo>
                  <a:cubicBezTo>
                    <a:pt x="5248" y="3044"/>
                    <a:pt x="5547" y="3162"/>
                    <a:pt x="5878" y="3162"/>
                  </a:cubicBezTo>
                  <a:cubicBezTo>
                    <a:pt x="6279" y="3162"/>
                    <a:pt x="6726" y="2988"/>
                    <a:pt x="7034" y="2658"/>
                  </a:cubicBezTo>
                  <a:lnTo>
                    <a:pt x="7034" y="2658"/>
                  </a:lnTo>
                  <a:cubicBezTo>
                    <a:pt x="6941" y="2751"/>
                    <a:pt x="6795" y="2800"/>
                    <a:pt x="6627" y="2800"/>
                  </a:cubicBezTo>
                  <a:cubicBezTo>
                    <a:pt x="6213" y="2800"/>
                    <a:pt x="5667" y="2500"/>
                    <a:pt x="5467" y="1814"/>
                  </a:cubicBezTo>
                  <a:cubicBezTo>
                    <a:pt x="5209" y="949"/>
                    <a:pt x="4463" y="1"/>
                    <a:pt x="2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3647308" y="1866442"/>
              <a:ext cx="44068" cy="40311"/>
            </a:xfrm>
            <a:custGeom>
              <a:rect b="b" l="l" r="r" t="t"/>
              <a:pathLst>
                <a:path extrusionOk="0" h="3015" w="3296">
                  <a:moveTo>
                    <a:pt x="980" y="1"/>
                  </a:moveTo>
                  <a:cubicBezTo>
                    <a:pt x="647" y="1"/>
                    <a:pt x="313" y="73"/>
                    <a:pt x="0" y="222"/>
                  </a:cubicBezTo>
                  <a:cubicBezTo>
                    <a:pt x="784" y="1226"/>
                    <a:pt x="1648" y="2151"/>
                    <a:pt x="2572" y="3015"/>
                  </a:cubicBezTo>
                  <a:cubicBezTo>
                    <a:pt x="3296" y="2332"/>
                    <a:pt x="3236" y="1146"/>
                    <a:pt x="2452" y="523"/>
                  </a:cubicBezTo>
                  <a:cubicBezTo>
                    <a:pt x="2022" y="179"/>
                    <a:pt x="1503" y="1"/>
                    <a:pt x="980" y="1"/>
                  </a:cubicBezTo>
                  <a:close/>
                </a:path>
              </a:pathLst>
            </a:custGeom>
            <a:solidFill>
              <a:srgbClr val="A3C41E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3496307" y="2582989"/>
              <a:ext cx="128713" cy="115878"/>
            </a:xfrm>
            <a:custGeom>
              <a:rect b="b" l="l" r="r" t="t"/>
              <a:pathLst>
                <a:path extrusionOk="0" h="8667" w="9627">
                  <a:moveTo>
                    <a:pt x="6250" y="1"/>
                  </a:moveTo>
                  <a:cubicBezTo>
                    <a:pt x="6050" y="945"/>
                    <a:pt x="4804" y="2995"/>
                    <a:pt x="3096" y="4522"/>
                  </a:cubicBezTo>
                  <a:cubicBezTo>
                    <a:pt x="1408" y="6049"/>
                    <a:pt x="1" y="7697"/>
                    <a:pt x="1950" y="8541"/>
                  </a:cubicBezTo>
                  <a:cubicBezTo>
                    <a:pt x="2148" y="8627"/>
                    <a:pt x="2369" y="8667"/>
                    <a:pt x="2608" y="8667"/>
                  </a:cubicBezTo>
                  <a:cubicBezTo>
                    <a:pt x="4714" y="8667"/>
                    <a:pt x="8188" y="5555"/>
                    <a:pt x="9506" y="3497"/>
                  </a:cubicBezTo>
                  <a:cubicBezTo>
                    <a:pt x="9626" y="2352"/>
                    <a:pt x="8762" y="1"/>
                    <a:pt x="8762" y="1"/>
                  </a:cubicBezTo>
                  <a:cubicBezTo>
                    <a:pt x="8583" y="239"/>
                    <a:pt x="8247" y="355"/>
                    <a:pt x="7814" y="355"/>
                  </a:cubicBezTo>
                  <a:cubicBezTo>
                    <a:pt x="7372" y="355"/>
                    <a:pt x="6829" y="234"/>
                    <a:pt x="6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3508407" y="2621682"/>
              <a:ext cx="115263" cy="77185"/>
            </a:xfrm>
            <a:custGeom>
              <a:rect b="b" l="l" r="r" t="t"/>
              <a:pathLst>
                <a:path extrusionOk="0" h="5773" w="8621">
                  <a:moveTo>
                    <a:pt x="8601" y="0"/>
                  </a:moveTo>
                  <a:cubicBezTo>
                    <a:pt x="7266" y="2057"/>
                    <a:pt x="3809" y="5150"/>
                    <a:pt x="1706" y="5150"/>
                  </a:cubicBezTo>
                  <a:cubicBezTo>
                    <a:pt x="1466" y="5150"/>
                    <a:pt x="1244" y="5110"/>
                    <a:pt x="1045" y="5024"/>
                  </a:cubicBezTo>
                  <a:cubicBezTo>
                    <a:pt x="523" y="4783"/>
                    <a:pt x="261" y="4522"/>
                    <a:pt x="161" y="4180"/>
                  </a:cubicBezTo>
                  <a:lnTo>
                    <a:pt x="161" y="4180"/>
                  </a:lnTo>
                  <a:cubicBezTo>
                    <a:pt x="0" y="4763"/>
                    <a:pt x="221" y="5285"/>
                    <a:pt x="1045" y="5647"/>
                  </a:cubicBezTo>
                  <a:cubicBezTo>
                    <a:pt x="1243" y="5733"/>
                    <a:pt x="1464" y="5773"/>
                    <a:pt x="1703" y="5773"/>
                  </a:cubicBezTo>
                  <a:cubicBezTo>
                    <a:pt x="3809" y="5773"/>
                    <a:pt x="7283" y="2661"/>
                    <a:pt x="8601" y="603"/>
                  </a:cubicBezTo>
                  <a:cubicBezTo>
                    <a:pt x="8621" y="402"/>
                    <a:pt x="8621" y="201"/>
                    <a:pt x="8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3645423" y="2315398"/>
              <a:ext cx="163903" cy="90822"/>
            </a:xfrm>
            <a:custGeom>
              <a:rect b="b" l="l" r="r" t="t"/>
              <a:pathLst>
                <a:path extrusionOk="0" h="6793" w="12259">
                  <a:moveTo>
                    <a:pt x="2452" y="0"/>
                  </a:moveTo>
                  <a:lnTo>
                    <a:pt x="1" y="2291"/>
                  </a:lnTo>
                  <a:cubicBezTo>
                    <a:pt x="1" y="2291"/>
                    <a:pt x="2131" y="3557"/>
                    <a:pt x="4140" y="3979"/>
                  </a:cubicBezTo>
                  <a:cubicBezTo>
                    <a:pt x="4261" y="3999"/>
                    <a:pt x="4422" y="4039"/>
                    <a:pt x="4582" y="4100"/>
                  </a:cubicBezTo>
                  <a:lnTo>
                    <a:pt x="4622" y="4100"/>
                  </a:lnTo>
                  <a:lnTo>
                    <a:pt x="5105" y="4240"/>
                  </a:lnTo>
                  <a:lnTo>
                    <a:pt x="5165" y="4260"/>
                  </a:lnTo>
                  <a:lnTo>
                    <a:pt x="5708" y="4441"/>
                  </a:lnTo>
                  <a:lnTo>
                    <a:pt x="5768" y="4461"/>
                  </a:lnTo>
                  <a:lnTo>
                    <a:pt x="6391" y="4682"/>
                  </a:lnTo>
                  <a:lnTo>
                    <a:pt x="7074" y="4943"/>
                  </a:lnTo>
                  <a:lnTo>
                    <a:pt x="7757" y="5205"/>
                  </a:lnTo>
                  <a:lnTo>
                    <a:pt x="7777" y="5205"/>
                  </a:lnTo>
                  <a:cubicBezTo>
                    <a:pt x="8219" y="5386"/>
                    <a:pt x="8682" y="5587"/>
                    <a:pt x="9084" y="5747"/>
                  </a:cubicBezTo>
                  <a:cubicBezTo>
                    <a:pt x="10450" y="6330"/>
                    <a:pt x="11495" y="6792"/>
                    <a:pt x="11495" y="6792"/>
                  </a:cubicBezTo>
                  <a:lnTo>
                    <a:pt x="12259" y="5225"/>
                  </a:lnTo>
                  <a:cubicBezTo>
                    <a:pt x="12259" y="5225"/>
                    <a:pt x="11415" y="4521"/>
                    <a:pt x="10450" y="3738"/>
                  </a:cubicBezTo>
                  <a:lnTo>
                    <a:pt x="9907" y="3296"/>
                  </a:lnTo>
                  <a:lnTo>
                    <a:pt x="9847" y="3235"/>
                  </a:lnTo>
                  <a:lnTo>
                    <a:pt x="9345" y="2834"/>
                  </a:lnTo>
                  <a:cubicBezTo>
                    <a:pt x="9305" y="2793"/>
                    <a:pt x="9284" y="2773"/>
                    <a:pt x="9264" y="2753"/>
                  </a:cubicBezTo>
                  <a:lnTo>
                    <a:pt x="8782" y="2391"/>
                  </a:lnTo>
                  <a:lnTo>
                    <a:pt x="8722" y="2331"/>
                  </a:lnTo>
                  <a:cubicBezTo>
                    <a:pt x="8561" y="2211"/>
                    <a:pt x="8400" y="2110"/>
                    <a:pt x="8280" y="2010"/>
                  </a:cubicBezTo>
                  <a:cubicBezTo>
                    <a:pt x="7014" y="1085"/>
                    <a:pt x="2452" y="0"/>
                    <a:pt x="2452" y="0"/>
                  </a:cubicBezTo>
                  <a:close/>
                </a:path>
              </a:pathLst>
            </a:custGeom>
            <a:solidFill>
              <a:srgbClr val="EFB48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3735430" y="2377717"/>
              <a:ext cx="97534" cy="109540"/>
            </a:xfrm>
            <a:custGeom>
              <a:rect b="b" l="l" r="r" t="t"/>
              <a:pathLst>
                <a:path extrusionOk="0" h="8193" w="7295">
                  <a:moveTo>
                    <a:pt x="4937" y="1"/>
                  </a:moveTo>
                  <a:cubicBezTo>
                    <a:pt x="4915" y="1"/>
                    <a:pt x="4904" y="1"/>
                    <a:pt x="4904" y="1"/>
                  </a:cubicBezTo>
                  <a:cubicBezTo>
                    <a:pt x="5060" y="902"/>
                    <a:pt x="4588" y="1758"/>
                    <a:pt x="3979" y="1758"/>
                  </a:cubicBezTo>
                  <a:cubicBezTo>
                    <a:pt x="3881" y="1758"/>
                    <a:pt x="3780" y="1736"/>
                    <a:pt x="3678" y="1689"/>
                  </a:cubicBezTo>
                  <a:lnTo>
                    <a:pt x="3678" y="1689"/>
                  </a:lnTo>
                  <a:cubicBezTo>
                    <a:pt x="3698" y="2212"/>
                    <a:pt x="2854" y="5025"/>
                    <a:pt x="1950" y="5527"/>
                  </a:cubicBezTo>
                  <a:cubicBezTo>
                    <a:pt x="1045" y="6030"/>
                    <a:pt x="0" y="6612"/>
                    <a:pt x="101" y="7718"/>
                  </a:cubicBezTo>
                  <a:cubicBezTo>
                    <a:pt x="233" y="8044"/>
                    <a:pt x="800" y="8193"/>
                    <a:pt x="1474" y="8193"/>
                  </a:cubicBezTo>
                  <a:cubicBezTo>
                    <a:pt x="2547" y="8193"/>
                    <a:pt x="3892" y="7816"/>
                    <a:pt x="4200" y="7175"/>
                  </a:cubicBezTo>
                  <a:cubicBezTo>
                    <a:pt x="4703" y="6130"/>
                    <a:pt x="5185" y="4824"/>
                    <a:pt x="6069" y="3980"/>
                  </a:cubicBezTo>
                  <a:cubicBezTo>
                    <a:pt x="6933" y="3136"/>
                    <a:pt x="7295" y="2372"/>
                    <a:pt x="7235" y="1287"/>
                  </a:cubicBezTo>
                  <a:cubicBezTo>
                    <a:pt x="6681" y="52"/>
                    <a:pt x="5180" y="1"/>
                    <a:pt x="49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3736500" y="2391421"/>
              <a:ext cx="96197" cy="95823"/>
            </a:xfrm>
            <a:custGeom>
              <a:rect b="b" l="l" r="r" t="t"/>
              <a:pathLst>
                <a:path extrusionOk="0" h="7167" w="7195">
                  <a:moveTo>
                    <a:pt x="7014" y="1"/>
                  </a:moveTo>
                  <a:cubicBezTo>
                    <a:pt x="7014" y="1006"/>
                    <a:pt x="6672" y="1729"/>
                    <a:pt x="5848" y="2513"/>
                  </a:cubicBezTo>
                  <a:cubicBezTo>
                    <a:pt x="4964" y="3377"/>
                    <a:pt x="4482" y="4663"/>
                    <a:pt x="3980" y="5708"/>
                  </a:cubicBezTo>
                  <a:cubicBezTo>
                    <a:pt x="3671" y="6351"/>
                    <a:pt x="2318" y="6735"/>
                    <a:pt x="1248" y="6735"/>
                  </a:cubicBezTo>
                  <a:cubicBezTo>
                    <a:pt x="713" y="6735"/>
                    <a:pt x="249" y="6639"/>
                    <a:pt x="21" y="6431"/>
                  </a:cubicBezTo>
                  <a:cubicBezTo>
                    <a:pt x="1" y="6512"/>
                    <a:pt x="1" y="6592"/>
                    <a:pt x="21" y="6693"/>
                  </a:cubicBezTo>
                  <a:cubicBezTo>
                    <a:pt x="152" y="7017"/>
                    <a:pt x="715" y="7167"/>
                    <a:pt x="1386" y="7167"/>
                  </a:cubicBezTo>
                  <a:cubicBezTo>
                    <a:pt x="2457" y="7167"/>
                    <a:pt x="3803" y="6785"/>
                    <a:pt x="4100" y="6130"/>
                  </a:cubicBezTo>
                  <a:cubicBezTo>
                    <a:pt x="4603" y="5085"/>
                    <a:pt x="5105" y="3799"/>
                    <a:pt x="5989" y="2935"/>
                  </a:cubicBezTo>
                  <a:cubicBezTo>
                    <a:pt x="6853" y="2091"/>
                    <a:pt x="7195" y="1347"/>
                    <a:pt x="7155" y="242"/>
                  </a:cubicBezTo>
                  <a:cubicBezTo>
                    <a:pt x="7114" y="162"/>
                    <a:pt x="7074" y="81"/>
                    <a:pt x="7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3569922" y="2210068"/>
              <a:ext cx="98082" cy="128178"/>
            </a:xfrm>
            <a:custGeom>
              <a:rect b="b" l="l" r="r" t="t"/>
              <a:pathLst>
                <a:path extrusionOk="0" h="9587" w="7336">
                  <a:moveTo>
                    <a:pt x="343" y="1"/>
                  </a:moveTo>
                  <a:cubicBezTo>
                    <a:pt x="343" y="1"/>
                    <a:pt x="1" y="8903"/>
                    <a:pt x="3497" y="9586"/>
                  </a:cubicBezTo>
                  <a:cubicBezTo>
                    <a:pt x="5989" y="9385"/>
                    <a:pt x="7336" y="6934"/>
                    <a:pt x="7336" y="6934"/>
                  </a:cubicBezTo>
                  <a:lnTo>
                    <a:pt x="6230" y="48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EFB48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3569655" y="2207113"/>
              <a:ext cx="95395" cy="86597"/>
            </a:xfrm>
            <a:custGeom>
              <a:rect b="b" l="l" r="r" t="t"/>
              <a:pathLst>
                <a:path extrusionOk="0" h="6477" w="7135">
                  <a:moveTo>
                    <a:pt x="182" y="1"/>
                  </a:moveTo>
                  <a:cubicBezTo>
                    <a:pt x="182" y="1"/>
                    <a:pt x="1" y="3397"/>
                    <a:pt x="624" y="6090"/>
                  </a:cubicBezTo>
                  <a:cubicBezTo>
                    <a:pt x="1551" y="6342"/>
                    <a:pt x="2564" y="6477"/>
                    <a:pt x="3574" y="6477"/>
                  </a:cubicBezTo>
                  <a:cubicBezTo>
                    <a:pt x="4818" y="6477"/>
                    <a:pt x="6059" y="6272"/>
                    <a:pt x="7135" y="5828"/>
                  </a:cubicBezTo>
                  <a:lnTo>
                    <a:pt x="6250" y="704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3578252" y="2221714"/>
              <a:ext cx="133820" cy="381045"/>
            </a:xfrm>
            <a:custGeom>
              <a:rect b="b" l="l" r="r" t="t"/>
              <a:pathLst>
                <a:path extrusionOk="0" h="28500" w="10009">
                  <a:moveTo>
                    <a:pt x="7292" y="1"/>
                  </a:moveTo>
                  <a:cubicBezTo>
                    <a:pt x="5870" y="1"/>
                    <a:pt x="4169" y="189"/>
                    <a:pt x="2915" y="918"/>
                  </a:cubicBezTo>
                  <a:cubicBezTo>
                    <a:pt x="2312" y="3571"/>
                    <a:pt x="1769" y="5942"/>
                    <a:pt x="1247" y="7690"/>
                  </a:cubicBezTo>
                  <a:cubicBezTo>
                    <a:pt x="1086" y="8153"/>
                    <a:pt x="242" y="10644"/>
                    <a:pt x="162" y="11227"/>
                  </a:cubicBezTo>
                  <a:cubicBezTo>
                    <a:pt x="21" y="12232"/>
                    <a:pt x="1" y="13237"/>
                    <a:pt x="81" y="14241"/>
                  </a:cubicBezTo>
                  <a:cubicBezTo>
                    <a:pt x="121" y="14663"/>
                    <a:pt x="202" y="17537"/>
                    <a:pt x="242" y="20571"/>
                  </a:cubicBezTo>
                  <a:cubicBezTo>
                    <a:pt x="242" y="23706"/>
                    <a:pt x="282" y="27203"/>
                    <a:pt x="262" y="28026"/>
                  </a:cubicBezTo>
                  <a:cubicBezTo>
                    <a:pt x="651" y="28381"/>
                    <a:pt x="1037" y="28500"/>
                    <a:pt x="1379" y="28500"/>
                  </a:cubicBezTo>
                  <a:cubicBezTo>
                    <a:pt x="2064" y="28500"/>
                    <a:pt x="2573" y="28026"/>
                    <a:pt x="2573" y="28026"/>
                  </a:cubicBezTo>
                  <a:cubicBezTo>
                    <a:pt x="2633" y="26781"/>
                    <a:pt x="2774" y="25535"/>
                    <a:pt x="2975" y="24289"/>
                  </a:cubicBezTo>
                  <a:cubicBezTo>
                    <a:pt x="3096" y="23505"/>
                    <a:pt x="3437" y="22500"/>
                    <a:pt x="3658" y="21556"/>
                  </a:cubicBezTo>
                  <a:cubicBezTo>
                    <a:pt x="4462" y="18039"/>
                    <a:pt x="3658" y="14965"/>
                    <a:pt x="3658" y="13578"/>
                  </a:cubicBezTo>
                  <a:cubicBezTo>
                    <a:pt x="3658" y="12192"/>
                    <a:pt x="6170" y="9599"/>
                    <a:pt x="6170" y="9599"/>
                  </a:cubicBezTo>
                  <a:lnTo>
                    <a:pt x="6552" y="9137"/>
                  </a:lnTo>
                  <a:cubicBezTo>
                    <a:pt x="7336" y="8032"/>
                    <a:pt x="8059" y="6866"/>
                    <a:pt x="8722" y="5661"/>
                  </a:cubicBezTo>
                  <a:cubicBezTo>
                    <a:pt x="9727" y="3712"/>
                    <a:pt x="10008" y="215"/>
                    <a:pt x="10008" y="215"/>
                  </a:cubicBezTo>
                  <a:cubicBezTo>
                    <a:pt x="10008" y="215"/>
                    <a:pt x="8809" y="1"/>
                    <a:pt x="7292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3602171" y="2221540"/>
              <a:ext cx="112041" cy="103270"/>
            </a:xfrm>
            <a:custGeom>
              <a:rect b="b" l="l" r="r" t="t"/>
              <a:pathLst>
                <a:path extrusionOk="0" h="7724" w="8380">
                  <a:moveTo>
                    <a:pt x="5322" y="0"/>
                  </a:moveTo>
                  <a:cubicBezTo>
                    <a:pt x="3874" y="0"/>
                    <a:pt x="2174" y="186"/>
                    <a:pt x="945" y="891"/>
                  </a:cubicBezTo>
                  <a:cubicBezTo>
                    <a:pt x="623" y="2298"/>
                    <a:pt x="302" y="3584"/>
                    <a:pt x="0" y="4770"/>
                  </a:cubicBezTo>
                  <a:cubicBezTo>
                    <a:pt x="2070" y="5151"/>
                    <a:pt x="5024" y="5995"/>
                    <a:pt x="6290" y="7723"/>
                  </a:cubicBezTo>
                  <a:cubicBezTo>
                    <a:pt x="6732" y="7020"/>
                    <a:pt x="7074" y="6116"/>
                    <a:pt x="7375" y="5533"/>
                  </a:cubicBezTo>
                  <a:cubicBezTo>
                    <a:pt x="8380" y="3584"/>
                    <a:pt x="8219" y="228"/>
                    <a:pt x="8219" y="228"/>
                  </a:cubicBezTo>
                  <a:cubicBezTo>
                    <a:pt x="8219" y="228"/>
                    <a:pt x="6926" y="0"/>
                    <a:pt x="5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3445808" y="1804030"/>
              <a:ext cx="174104" cy="235726"/>
            </a:xfrm>
            <a:custGeom>
              <a:rect b="b" l="l" r="r" t="t"/>
              <a:pathLst>
                <a:path extrusionOk="0" h="17631" w="13022">
                  <a:moveTo>
                    <a:pt x="2172" y="0"/>
                  </a:moveTo>
                  <a:cubicBezTo>
                    <a:pt x="1628" y="0"/>
                    <a:pt x="1166" y="163"/>
                    <a:pt x="1025" y="609"/>
                  </a:cubicBezTo>
                  <a:cubicBezTo>
                    <a:pt x="663" y="1815"/>
                    <a:pt x="1367" y="3242"/>
                    <a:pt x="462" y="8848"/>
                  </a:cubicBezTo>
                  <a:cubicBezTo>
                    <a:pt x="0" y="11762"/>
                    <a:pt x="764" y="13249"/>
                    <a:pt x="2713" y="13993"/>
                  </a:cubicBezTo>
                  <a:cubicBezTo>
                    <a:pt x="3296" y="14214"/>
                    <a:pt x="4240" y="14475"/>
                    <a:pt x="5185" y="14816"/>
                  </a:cubicBezTo>
                  <a:cubicBezTo>
                    <a:pt x="7154" y="15560"/>
                    <a:pt x="9163" y="16283"/>
                    <a:pt x="10369" y="17569"/>
                  </a:cubicBezTo>
                  <a:cubicBezTo>
                    <a:pt x="10409" y="17611"/>
                    <a:pt x="10458" y="17630"/>
                    <a:pt x="10516" y="17630"/>
                  </a:cubicBezTo>
                  <a:cubicBezTo>
                    <a:pt x="11071" y="17630"/>
                    <a:pt x="12384" y="15864"/>
                    <a:pt x="13022" y="15500"/>
                  </a:cubicBezTo>
                  <a:cubicBezTo>
                    <a:pt x="10713" y="14643"/>
                    <a:pt x="10423" y="12839"/>
                    <a:pt x="10472" y="12705"/>
                  </a:cubicBezTo>
                  <a:lnTo>
                    <a:pt x="10472" y="12705"/>
                  </a:lnTo>
                  <a:cubicBezTo>
                    <a:pt x="10478" y="12706"/>
                    <a:pt x="10484" y="12706"/>
                    <a:pt x="10490" y="12707"/>
                  </a:cubicBezTo>
                  <a:cubicBezTo>
                    <a:pt x="10486" y="12700"/>
                    <a:pt x="10482" y="12698"/>
                    <a:pt x="10479" y="12698"/>
                  </a:cubicBezTo>
                  <a:cubicBezTo>
                    <a:pt x="10477" y="12698"/>
                    <a:pt x="10474" y="12700"/>
                    <a:pt x="10472" y="12705"/>
                  </a:cubicBezTo>
                  <a:lnTo>
                    <a:pt x="10472" y="12705"/>
                  </a:lnTo>
                  <a:cubicBezTo>
                    <a:pt x="8944" y="12597"/>
                    <a:pt x="3978" y="11460"/>
                    <a:pt x="3698" y="11360"/>
                  </a:cubicBezTo>
                  <a:cubicBezTo>
                    <a:pt x="3597" y="11260"/>
                    <a:pt x="3517" y="11139"/>
                    <a:pt x="3477" y="10998"/>
                  </a:cubicBezTo>
                  <a:cubicBezTo>
                    <a:pt x="3115" y="9833"/>
                    <a:pt x="2532" y="4267"/>
                    <a:pt x="3456" y="2760"/>
                  </a:cubicBezTo>
                  <a:cubicBezTo>
                    <a:pt x="4260" y="2338"/>
                    <a:pt x="4843" y="1353"/>
                    <a:pt x="4481" y="810"/>
                  </a:cubicBezTo>
                  <a:cubicBezTo>
                    <a:pt x="4254" y="469"/>
                    <a:pt x="3095" y="0"/>
                    <a:pt x="2172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3574495" y="1953495"/>
              <a:ext cx="188357" cy="167633"/>
            </a:xfrm>
            <a:custGeom>
              <a:rect b="b" l="l" r="r" t="t"/>
              <a:pathLst>
                <a:path extrusionOk="0" h="12538" w="14088">
                  <a:moveTo>
                    <a:pt x="6632" y="0"/>
                  </a:moveTo>
                  <a:cubicBezTo>
                    <a:pt x="6632" y="0"/>
                    <a:pt x="3155" y="161"/>
                    <a:pt x="2854" y="623"/>
                  </a:cubicBezTo>
                  <a:cubicBezTo>
                    <a:pt x="2553" y="1065"/>
                    <a:pt x="1" y="2130"/>
                    <a:pt x="1" y="2130"/>
                  </a:cubicBezTo>
                  <a:lnTo>
                    <a:pt x="362" y="5707"/>
                  </a:lnTo>
                  <a:lnTo>
                    <a:pt x="1307" y="11193"/>
                  </a:lnTo>
                  <a:cubicBezTo>
                    <a:pt x="1307" y="11193"/>
                    <a:pt x="5024" y="12537"/>
                    <a:pt x="8088" y="12537"/>
                  </a:cubicBezTo>
                  <a:cubicBezTo>
                    <a:pt x="8971" y="12537"/>
                    <a:pt x="9800" y="12425"/>
                    <a:pt x="10470" y="12138"/>
                  </a:cubicBezTo>
                  <a:cubicBezTo>
                    <a:pt x="10647" y="10372"/>
                    <a:pt x="10730" y="8638"/>
                    <a:pt x="11157" y="8638"/>
                  </a:cubicBezTo>
                  <a:cubicBezTo>
                    <a:pt x="11215" y="8638"/>
                    <a:pt x="11281" y="8671"/>
                    <a:pt x="11354" y="8742"/>
                  </a:cubicBezTo>
                  <a:cubicBezTo>
                    <a:pt x="11515" y="8842"/>
                    <a:pt x="11676" y="8963"/>
                    <a:pt x="11796" y="9083"/>
                  </a:cubicBezTo>
                  <a:lnTo>
                    <a:pt x="14087" y="6591"/>
                  </a:lnTo>
                  <a:cubicBezTo>
                    <a:pt x="13163" y="5305"/>
                    <a:pt x="12419" y="3959"/>
                    <a:pt x="12017" y="3678"/>
                  </a:cubicBezTo>
                  <a:cubicBezTo>
                    <a:pt x="11073" y="3015"/>
                    <a:pt x="10410" y="2834"/>
                    <a:pt x="8923" y="2472"/>
                  </a:cubicBezTo>
                  <a:cubicBezTo>
                    <a:pt x="5909" y="1749"/>
                    <a:pt x="6632" y="0"/>
                    <a:pt x="6632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3551659" y="1971491"/>
              <a:ext cx="166858" cy="268884"/>
            </a:xfrm>
            <a:custGeom>
              <a:rect b="b" l="l" r="r" t="t"/>
              <a:pathLst>
                <a:path extrusionOk="0" h="20111" w="12480">
                  <a:moveTo>
                    <a:pt x="3638" y="1"/>
                  </a:moveTo>
                  <a:lnTo>
                    <a:pt x="3638" y="1"/>
                  </a:lnTo>
                  <a:cubicBezTo>
                    <a:pt x="3576" y="44"/>
                    <a:pt x="3474" y="57"/>
                    <a:pt x="3354" y="57"/>
                  </a:cubicBezTo>
                  <a:cubicBezTo>
                    <a:pt x="3178" y="57"/>
                    <a:pt x="2962" y="29"/>
                    <a:pt x="2775" y="29"/>
                  </a:cubicBezTo>
                  <a:cubicBezTo>
                    <a:pt x="2676" y="29"/>
                    <a:pt x="2585" y="37"/>
                    <a:pt x="2512" y="61"/>
                  </a:cubicBezTo>
                  <a:cubicBezTo>
                    <a:pt x="1789" y="2573"/>
                    <a:pt x="141" y="4623"/>
                    <a:pt x="61" y="6672"/>
                  </a:cubicBezTo>
                  <a:cubicBezTo>
                    <a:pt x="0" y="8923"/>
                    <a:pt x="2532" y="11636"/>
                    <a:pt x="1246" y="16981"/>
                  </a:cubicBezTo>
                  <a:cubicBezTo>
                    <a:pt x="1246" y="19031"/>
                    <a:pt x="4675" y="20110"/>
                    <a:pt x="8082" y="20110"/>
                  </a:cubicBezTo>
                  <a:cubicBezTo>
                    <a:pt x="9651" y="20110"/>
                    <a:pt x="11216" y="19881"/>
                    <a:pt x="12439" y="19412"/>
                  </a:cubicBezTo>
                  <a:cubicBezTo>
                    <a:pt x="11254" y="17383"/>
                    <a:pt x="12218" y="11857"/>
                    <a:pt x="12479" y="9244"/>
                  </a:cubicBezTo>
                  <a:lnTo>
                    <a:pt x="12479" y="9244"/>
                  </a:lnTo>
                  <a:cubicBezTo>
                    <a:pt x="12278" y="9395"/>
                    <a:pt x="12163" y="9465"/>
                    <a:pt x="12073" y="9465"/>
                  </a:cubicBezTo>
                  <a:cubicBezTo>
                    <a:pt x="11982" y="9465"/>
                    <a:pt x="11917" y="9395"/>
                    <a:pt x="11816" y="9264"/>
                  </a:cubicBezTo>
                  <a:cubicBezTo>
                    <a:pt x="9465" y="5969"/>
                    <a:pt x="10189" y="4643"/>
                    <a:pt x="11615" y="1347"/>
                  </a:cubicBezTo>
                  <a:cubicBezTo>
                    <a:pt x="10751" y="1146"/>
                    <a:pt x="9847" y="825"/>
                    <a:pt x="9847" y="825"/>
                  </a:cubicBezTo>
                  <a:cubicBezTo>
                    <a:pt x="9385" y="2091"/>
                    <a:pt x="7516" y="5909"/>
                    <a:pt x="5205" y="6150"/>
                  </a:cubicBezTo>
                  <a:cubicBezTo>
                    <a:pt x="3397" y="4823"/>
                    <a:pt x="3196" y="1488"/>
                    <a:pt x="3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3698355" y="2002657"/>
              <a:ext cx="106398" cy="249564"/>
            </a:xfrm>
            <a:custGeom>
              <a:rect b="b" l="l" r="r" t="t"/>
              <a:pathLst>
                <a:path extrusionOk="0" h="18666" w="7958">
                  <a:moveTo>
                    <a:pt x="2753" y="1"/>
                  </a:moveTo>
                  <a:lnTo>
                    <a:pt x="1889" y="4964"/>
                  </a:lnTo>
                  <a:cubicBezTo>
                    <a:pt x="2110" y="5024"/>
                    <a:pt x="3296" y="5969"/>
                    <a:pt x="4281" y="7335"/>
                  </a:cubicBezTo>
                  <a:cubicBezTo>
                    <a:pt x="4803" y="8139"/>
                    <a:pt x="5185" y="8903"/>
                    <a:pt x="5104" y="9164"/>
                  </a:cubicBezTo>
                  <a:cubicBezTo>
                    <a:pt x="3899" y="10631"/>
                    <a:pt x="2874" y="14549"/>
                    <a:pt x="2130" y="14931"/>
                  </a:cubicBezTo>
                  <a:cubicBezTo>
                    <a:pt x="1387" y="15293"/>
                    <a:pt x="0" y="15393"/>
                    <a:pt x="0" y="16298"/>
                  </a:cubicBezTo>
                  <a:cubicBezTo>
                    <a:pt x="0" y="17132"/>
                    <a:pt x="1129" y="18665"/>
                    <a:pt x="1982" y="18665"/>
                  </a:cubicBezTo>
                  <a:cubicBezTo>
                    <a:pt x="2032" y="18665"/>
                    <a:pt x="2082" y="18660"/>
                    <a:pt x="2130" y="18649"/>
                  </a:cubicBezTo>
                  <a:cubicBezTo>
                    <a:pt x="2994" y="18448"/>
                    <a:pt x="3095" y="17262"/>
                    <a:pt x="3638" y="16197"/>
                  </a:cubicBezTo>
                  <a:cubicBezTo>
                    <a:pt x="4622" y="14931"/>
                    <a:pt x="7958" y="10269"/>
                    <a:pt x="7496" y="7998"/>
                  </a:cubicBezTo>
                  <a:cubicBezTo>
                    <a:pt x="7255" y="6954"/>
                    <a:pt x="6833" y="5949"/>
                    <a:pt x="6230" y="5045"/>
                  </a:cubicBezTo>
                  <a:cubicBezTo>
                    <a:pt x="6230" y="5045"/>
                    <a:pt x="5104" y="2713"/>
                    <a:pt x="4381" y="1608"/>
                  </a:cubicBezTo>
                  <a:cubicBezTo>
                    <a:pt x="3919" y="985"/>
                    <a:pt x="3376" y="443"/>
                    <a:pt x="2753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3578800" y="1898370"/>
              <a:ext cx="92774" cy="92427"/>
            </a:xfrm>
            <a:custGeom>
              <a:rect b="b" l="l" r="r" t="t"/>
              <a:pathLst>
                <a:path extrusionOk="0" h="6913" w="6939">
                  <a:moveTo>
                    <a:pt x="2114" y="1"/>
                  </a:moveTo>
                  <a:cubicBezTo>
                    <a:pt x="1571" y="1"/>
                    <a:pt x="1129" y="238"/>
                    <a:pt x="924" y="848"/>
                  </a:cubicBezTo>
                  <a:cubicBezTo>
                    <a:pt x="924" y="848"/>
                    <a:pt x="0" y="3320"/>
                    <a:pt x="884" y="5570"/>
                  </a:cubicBezTo>
                  <a:cubicBezTo>
                    <a:pt x="1156" y="6707"/>
                    <a:pt x="1800" y="6913"/>
                    <a:pt x="2309" y="6913"/>
                  </a:cubicBezTo>
                  <a:cubicBezTo>
                    <a:pt x="2402" y="6913"/>
                    <a:pt x="2491" y="6906"/>
                    <a:pt x="2572" y="6896"/>
                  </a:cubicBezTo>
                  <a:cubicBezTo>
                    <a:pt x="3095" y="6816"/>
                    <a:pt x="5345" y="6213"/>
                    <a:pt x="5727" y="4726"/>
                  </a:cubicBezTo>
                  <a:cubicBezTo>
                    <a:pt x="6491" y="4686"/>
                    <a:pt x="6792" y="4204"/>
                    <a:pt x="6873" y="3601"/>
                  </a:cubicBezTo>
                  <a:cubicBezTo>
                    <a:pt x="6939" y="3103"/>
                    <a:pt x="6745" y="2536"/>
                    <a:pt x="6357" y="2536"/>
                  </a:cubicBezTo>
                  <a:cubicBezTo>
                    <a:pt x="6276" y="2536"/>
                    <a:pt x="6186" y="2560"/>
                    <a:pt x="6089" y="2616"/>
                  </a:cubicBezTo>
                  <a:cubicBezTo>
                    <a:pt x="5985" y="1889"/>
                    <a:pt x="3646" y="1"/>
                    <a:pt x="2114" y="1"/>
                  </a:cubicBezTo>
                  <a:close/>
                </a:path>
              </a:pathLst>
            </a:custGeom>
            <a:solidFill>
              <a:srgbClr val="FCCFA0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3583359" y="1865386"/>
              <a:ext cx="108832" cy="98056"/>
            </a:xfrm>
            <a:custGeom>
              <a:rect b="b" l="l" r="r" t="t"/>
              <a:pathLst>
                <a:path extrusionOk="0" h="7334" w="8140">
                  <a:moveTo>
                    <a:pt x="4394" y="1"/>
                  </a:moveTo>
                  <a:cubicBezTo>
                    <a:pt x="3907" y="1"/>
                    <a:pt x="3507" y="87"/>
                    <a:pt x="3296" y="140"/>
                  </a:cubicBezTo>
                  <a:cubicBezTo>
                    <a:pt x="1" y="1024"/>
                    <a:pt x="161" y="3556"/>
                    <a:pt x="161" y="3556"/>
                  </a:cubicBezTo>
                  <a:cubicBezTo>
                    <a:pt x="1407" y="5847"/>
                    <a:pt x="4301" y="5927"/>
                    <a:pt x="4301" y="5927"/>
                  </a:cubicBezTo>
                  <a:cubicBezTo>
                    <a:pt x="5045" y="5927"/>
                    <a:pt x="5004" y="6008"/>
                    <a:pt x="4984" y="6349"/>
                  </a:cubicBezTo>
                  <a:cubicBezTo>
                    <a:pt x="4944" y="7073"/>
                    <a:pt x="5326" y="7334"/>
                    <a:pt x="5326" y="7334"/>
                  </a:cubicBezTo>
                  <a:cubicBezTo>
                    <a:pt x="5366" y="6952"/>
                    <a:pt x="5426" y="6570"/>
                    <a:pt x="5527" y="6209"/>
                  </a:cubicBezTo>
                  <a:cubicBezTo>
                    <a:pt x="5639" y="5860"/>
                    <a:pt x="5874" y="5612"/>
                    <a:pt x="6075" y="5612"/>
                  </a:cubicBezTo>
                  <a:cubicBezTo>
                    <a:pt x="6199" y="5612"/>
                    <a:pt x="6310" y="5705"/>
                    <a:pt x="6371" y="5927"/>
                  </a:cubicBezTo>
                  <a:cubicBezTo>
                    <a:pt x="6471" y="6269"/>
                    <a:pt x="6009" y="7012"/>
                    <a:pt x="6009" y="7012"/>
                  </a:cubicBezTo>
                  <a:cubicBezTo>
                    <a:pt x="6431" y="6751"/>
                    <a:pt x="6793" y="6389"/>
                    <a:pt x="7054" y="5967"/>
                  </a:cubicBezTo>
                  <a:lnTo>
                    <a:pt x="7335" y="5244"/>
                  </a:lnTo>
                  <a:cubicBezTo>
                    <a:pt x="7657" y="4561"/>
                    <a:pt x="8139" y="2551"/>
                    <a:pt x="7094" y="1285"/>
                  </a:cubicBezTo>
                  <a:cubicBezTo>
                    <a:pt x="6265" y="242"/>
                    <a:pt x="5207" y="1"/>
                    <a:pt x="4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17"/>
          <p:cNvGrpSpPr/>
          <p:nvPr/>
        </p:nvGrpSpPr>
        <p:grpSpPr>
          <a:xfrm flipH="1">
            <a:off x="5270808" y="2361454"/>
            <a:ext cx="627771" cy="1562420"/>
            <a:chOff x="4750998" y="2251447"/>
            <a:chExt cx="336390" cy="837265"/>
          </a:xfrm>
        </p:grpSpPr>
        <p:sp>
          <p:nvSpPr>
            <p:cNvPr id="1033" name="Google Shape;1033;p17"/>
            <p:cNvSpPr/>
            <p:nvPr/>
          </p:nvSpPr>
          <p:spPr>
            <a:xfrm>
              <a:off x="4836446" y="2721889"/>
              <a:ext cx="83295" cy="270448"/>
            </a:xfrm>
            <a:custGeom>
              <a:rect b="b" l="l" r="r" t="t"/>
              <a:pathLst>
                <a:path extrusionOk="0" h="20228" w="6230">
                  <a:moveTo>
                    <a:pt x="1507" y="1"/>
                  </a:moveTo>
                  <a:cubicBezTo>
                    <a:pt x="1507" y="1"/>
                    <a:pt x="502" y="1849"/>
                    <a:pt x="402" y="2492"/>
                  </a:cubicBezTo>
                  <a:cubicBezTo>
                    <a:pt x="301" y="3336"/>
                    <a:pt x="301" y="4180"/>
                    <a:pt x="402" y="5024"/>
                  </a:cubicBezTo>
                  <a:cubicBezTo>
                    <a:pt x="502" y="5929"/>
                    <a:pt x="20" y="18367"/>
                    <a:pt x="0" y="19754"/>
                  </a:cubicBezTo>
                  <a:cubicBezTo>
                    <a:pt x="389" y="20109"/>
                    <a:pt x="775" y="20227"/>
                    <a:pt x="1117" y="20227"/>
                  </a:cubicBezTo>
                  <a:cubicBezTo>
                    <a:pt x="1802" y="20227"/>
                    <a:pt x="2311" y="19754"/>
                    <a:pt x="2311" y="19754"/>
                  </a:cubicBezTo>
                  <a:cubicBezTo>
                    <a:pt x="2432" y="17624"/>
                    <a:pt x="2733" y="15514"/>
                    <a:pt x="3215" y="13444"/>
                  </a:cubicBezTo>
                  <a:cubicBezTo>
                    <a:pt x="4039" y="9907"/>
                    <a:pt x="3436" y="8240"/>
                    <a:pt x="3436" y="6833"/>
                  </a:cubicBezTo>
                  <a:cubicBezTo>
                    <a:pt x="3436" y="5446"/>
                    <a:pt x="6229" y="1508"/>
                    <a:pt x="6229" y="1508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4750998" y="2972834"/>
              <a:ext cx="128713" cy="115878"/>
            </a:xfrm>
            <a:custGeom>
              <a:rect b="b" l="l" r="r" t="t"/>
              <a:pathLst>
                <a:path extrusionOk="0" h="8667" w="9627">
                  <a:moveTo>
                    <a:pt x="6250" y="0"/>
                  </a:moveTo>
                  <a:cubicBezTo>
                    <a:pt x="6029" y="925"/>
                    <a:pt x="4804" y="2974"/>
                    <a:pt x="3095" y="4522"/>
                  </a:cubicBezTo>
                  <a:cubicBezTo>
                    <a:pt x="1407" y="6049"/>
                    <a:pt x="1" y="7677"/>
                    <a:pt x="1950" y="8541"/>
                  </a:cubicBezTo>
                  <a:cubicBezTo>
                    <a:pt x="2148" y="8626"/>
                    <a:pt x="2369" y="8666"/>
                    <a:pt x="2608" y="8666"/>
                  </a:cubicBezTo>
                  <a:cubicBezTo>
                    <a:pt x="4714" y="8666"/>
                    <a:pt x="8188" y="5555"/>
                    <a:pt x="9506" y="3497"/>
                  </a:cubicBezTo>
                  <a:cubicBezTo>
                    <a:pt x="9626" y="2351"/>
                    <a:pt x="8762" y="0"/>
                    <a:pt x="8762" y="0"/>
                  </a:cubicBezTo>
                  <a:cubicBezTo>
                    <a:pt x="8575" y="236"/>
                    <a:pt x="8244" y="347"/>
                    <a:pt x="7821" y="347"/>
                  </a:cubicBezTo>
                  <a:cubicBezTo>
                    <a:pt x="7379" y="347"/>
                    <a:pt x="6836" y="226"/>
                    <a:pt x="6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4907909" y="2704963"/>
              <a:ext cx="155841" cy="91357"/>
            </a:xfrm>
            <a:custGeom>
              <a:rect b="b" l="l" r="r" t="t"/>
              <a:pathLst>
                <a:path extrusionOk="0" h="6833" w="11656">
                  <a:moveTo>
                    <a:pt x="1869" y="1"/>
                  </a:moveTo>
                  <a:lnTo>
                    <a:pt x="0" y="2010"/>
                  </a:lnTo>
                  <a:cubicBezTo>
                    <a:pt x="0" y="2010"/>
                    <a:pt x="1548" y="3537"/>
                    <a:pt x="3537" y="3979"/>
                  </a:cubicBezTo>
                  <a:cubicBezTo>
                    <a:pt x="5546" y="4401"/>
                    <a:pt x="10912" y="6833"/>
                    <a:pt x="10912" y="6833"/>
                  </a:cubicBezTo>
                  <a:lnTo>
                    <a:pt x="11655" y="5225"/>
                  </a:lnTo>
                  <a:cubicBezTo>
                    <a:pt x="11655" y="5225"/>
                    <a:pt x="8943" y="2935"/>
                    <a:pt x="7677" y="2010"/>
                  </a:cubicBezTo>
                  <a:cubicBezTo>
                    <a:pt x="6431" y="1086"/>
                    <a:pt x="1869" y="1"/>
                    <a:pt x="1869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4899847" y="2698251"/>
              <a:ext cx="141067" cy="84378"/>
            </a:xfrm>
            <a:custGeom>
              <a:rect b="b" l="l" r="r" t="t"/>
              <a:pathLst>
                <a:path extrusionOk="0" h="6311" w="10551">
                  <a:moveTo>
                    <a:pt x="2834" y="0"/>
                  </a:moveTo>
                  <a:lnTo>
                    <a:pt x="0" y="2814"/>
                  </a:lnTo>
                  <a:cubicBezTo>
                    <a:pt x="0" y="2814"/>
                    <a:pt x="2151" y="4059"/>
                    <a:pt x="4140" y="4502"/>
                  </a:cubicBezTo>
                  <a:cubicBezTo>
                    <a:pt x="5265" y="4743"/>
                    <a:pt x="7415" y="5607"/>
                    <a:pt x="9103" y="6310"/>
                  </a:cubicBezTo>
                  <a:cubicBezTo>
                    <a:pt x="9887" y="5928"/>
                    <a:pt x="10550" y="5406"/>
                    <a:pt x="10470" y="4280"/>
                  </a:cubicBezTo>
                  <a:cubicBezTo>
                    <a:pt x="9706" y="3637"/>
                    <a:pt x="8862" y="2954"/>
                    <a:pt x="8280" y="2532"/>
                  </a:cubicBezTo>
                  <a:cubicBezTo>
                    <a:pt x="7034" y="1608"/>
                    <a:pt x="2834" y="0"/>
                    <a:pt x="2834" y="0"/>
                  </a:cubicBezTo>
                  <a:close/>
                </a:path>
              </a:pathLst>
            </a:custGeom>
            <a:solidFill>
              <a:srgbClr val="F7688E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990121" y="2767294"/>
              <a:ext cx="97267" cy="109808"/>
            </a:xfrm>
            <a:custGeom>
              <a:rect b="b" l="l" r="r" t="t"/>
              <a:pathLst>
                <a:path extrusionOk="0" h="8213" w="7275">
                  <a:moveTo>
                    <a:pt x="4916" y="0"/>
                  </a:moveTo>
                  <a:cubicBezTo>
                    <a:pt x="4895" y="0"/>
                    <a:pt x="4883" y="1"/>
                    <a:pt x="4883" y="1"/>
                  </a:cubicBezTo>
                  <a:cubicBezTo>
                    <a:pt x="5058" y="924"/>
                    <a:pt x="4583" y="1772"/>
                    <a:pt x="3956" y="1772"/>
                  </a:cubicBezTo>
                  <a:cubicBezTo>
                    <a:pt x="3859" y="1772"/>
                    <a:pt x="3759" y="1752"/>
                    <a:pt x="3658" y="1709"/>
                  </a:cubicBezTo>
                  <a:lnTo>
                    <a:pt x="3658" y="1709"/>
                  </a:lnTo>
                  <a:cubicBezTo>
                    <a:pt x="3678" y="2211"/>
                    <a:pt x="2834" y="5044"/>
                    <a:pt x="1929" y="5547"/>
                  </a:cubicBezTo>
                  <a:cubicBezTo>
                    <a:pt x="1045" y="6029"/>
                    <a:pt x="0" y="6632"/>
                    <a:pt x="101" y="7737"/>
                  </a:cubicBezTo>
                  <a:cubicBezTo>
                    <a:pt x="233" y="8063"/>
                    <a:pt x="799" y="8212"/>
                    <a:pt x="1473" y="8212"/>
                  </a:cubicBezTo>
                  <a:cubicBezTo>
                    <a:pt x="2544" y="8212"/>
                    <a:pt x="3884" y="7836"/>
                    <a:pt x="4180" y="7195"/>
                  </a:cubicBezTo>
                  <a:cubicBezTo>
                    <a:pt x="4682" y="6130"/>
                    <a:pt x="5185" y="4844"/>
                    <a:pt x="6049" y="4000"/>
                  </a:cubicBezTo>
                  <a:cubicBezTo>
                    <a:pt x="6933" y="3135"/>
                    <a:pt x="7275" y="2392"/>
                    <a:pt x="7235" y="1307"/>
                  </a:cubicBezTo>
                  <a:cubicBezTo>
                    <a:pt x="6681" y="51"/>
                    <a:pt x="5159" y="0"/>
                    <a:pt x="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4991191" y="2781266"/>
              <a:ext cx="96197" cy="95823"/>
            </a:xfrm>
            <a:custGeom>
              <a:rect b="b" l="l" r="r" t="t"/>
              <a:pathLst>
                <a:path extrusionOk="0" h="7167" w="7195">
                  <a:moveTo>
                    <a:pt x="7014" y="1"/>
                  </a:moveTo>
                  <a:cubicBezTo>
                    <a:pt x="7014" y="1005"/>
                    <a:pt x="6672" y="1709"/>
                    <a:pt x="5848" y="2512"/>
                  </a:cubicBezTo>
                  <a:cubicBezTo>
                    <a:pt x="4964" y="3356"/>
                    <a:pt x="4462" y="4663"/>
                    <a:pt x="3980" y="5708"/>
                  </a:cubicBezTo>
                  <a:cubicBezTo>
                    <a:pt x="3671" y="6351"/>
                    <a:pt x="2318" y="6735"/>
                    <a:pt x="1248" y="6735"/>
                  </a:cubicBezTo>
                  <a:cubicBezTo>
                    <a:pt x="713" y="6735"/>
                    <a:pt x="249" y="6639"/>
                    <a:pt x="21" y="6431"/>
                  </a:cubicBezTo>
                  <a:cubicBezTo>
                    <a:pt x="1" y="6511"/>
                    <a:pt x="1" y="6592"/>
                    <a:pt x="21" y="6692"/>
                  </a:cubicBezTo>
                  <a:cubicBezTo>
                    <a:pt x="152" y="7017"/>
                    <a:pt x="712" y="7166"/>
                    <a:pt x="1380" y="7166"/>
                  </a:cubicBezTo>
                  <a:cubicBezTo>
                    <a:pt x="2448" y="7166"/>
                    <a:pt x="3791" y="6785"/>
                    <a:pt x="4100" y="6130"/>
                  </a:cubicBezTo>
                  <a:cubicBezTo>
                    <a:pt x="4602" y="5085"/>
                    <a:pt x="5105" y="3778"/>
                    <a:pt x="5969" y="2934"/>
                  </a:cubicBezTo>
                  <a:cubicBezTo>
                    <a:pt x="6853" y="2090"/>
                    <a:pt x="7195" y="1347"/>
                    <a:pt x="7155" y="242"/>
                  </a:cubicBezTo>
                  <a:cubicBezTo>
                    <a:pt x="7114" y="161"/>
                    <a:pt x="7074" y="81"/>
                    <a:pt x="7014" y="1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4824614" y="2599646"/>
              <a:ext cx="98082" cy="128432"/>
            </a:xfrm>
            <a:custGeom>
              <a:rect b="b" l="l" r="r" t="t"/>
              <a:pathLst>
                <a:path extrusionOk="0" h="9606" w="7336">
                  <a:moveTo>
                    <a:pt x="342" y="0"/>
                  </a:moveTo>
                  <a:cubicBezTo>
                    <a:pt x="342" y="1"/>
                    <a:pt x="1" y="8902"/>
                    <a:pt x="3497" y="9606"/>
                  </a:cubicBezTo>
                  <a:cubicBezTo>
                    <a:pt x="5989" y="9405"/>
                    <a:pt x="7336" y="6953"/>
                    <a:pt x="7336" y="6953"/>
                  </a:cubicBezTo>
                  <a:lnTo>
                    <a:pt x="6230" y="50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4832943" y="2611519"/>
              <a:ext cx="134355" cy="326562"/>
            </a:xfrm>
            <a:custGeom>
              <a:rect b="b" l="l" r="r" t="t"/>
              <a:pathLst>
                <a:path extrusionOk="0" h="24425" w="10049">
                  <a:moveTo>
                    <a:pt x="7263" y="1"/>
                  </a:moveTo>
                  <a:cubicBezTo>
                    <a:pt x="5847" y="1"/>
                    <a:pt x="4160" y="186"/>
                    <a:pt x="2915" y="901"/>
                  </a:cubicBezTo>
                  <a:cubicBezTo>
                    <a:pt x="2312" y="3553"/>
                    <a:pt x="1769" y="5925"/>
                    <a:pt x="1247" y="7673"/>
                  </a:cubicBezTo>
                  <a:cubicBezTo>
                    <a:pt x="1086" y="8135"/>
                    <a:pt x="242" y="10627"/>
                    <a:pt x="162" y="11210"/>
                  </a:cubicBezTo>
                  <a:cubicBezTo>
                    <a:pt x="21" y="12214"/>
                    <a:pt x="1" y="13239"/>
                    <a:pt x="81" y="14244"/>
                  </a:cubicBezTo>
                  <a:cubicBezTo>
                    <a:pt x="141" y="14827"/>
                    <a:pt x="262" y="19911"/>
                    <a:pt x="262" y="23809"/>
                  </a:cubicBezTo>
                  <a:cubicBezTo>
                    <a:pt x="817" y="24208"/>
                    <a:pt x="1483" y="24425"/>
                    <a:pt x="2152" y="24425"/>
                  </a:cubicBezTo>
                  <a:cubicBezTo>
                    <a:pt x="2428" y="24425"/>
                    <a:pt x="2705" y="24388"/>
                    <a:pt x="2975" y="24311"/>
                  </a:cubicBezTo>
                  <a:cubicBezTo>
                    <a:pt x="3116" y="23508"/>
                    <a:pt x="3457" y="22503"/>
                    <a:pt x="3658" y="21579"/>
                  </a:cubicBezTo>
                  <a:cubicBezTo>
                    <a:pt x="4462" y="18042"/>
                    <a:pt x="3919" y="16495"/>
                    <a:pt x="3919" y="15108"/>
                  </a:cubicBezTo>
                  <a:cubicBezTo>
                    <a:pt x="3919" y="13721"/>
                    <a:pt x="6491" y="9783"/>
                    <a:pt x="6491" y="9783"/>
                  </a:cubicBezTo>
                  <a:cubicBezTo>
                    <a:pt x="7235" y="8617"/>
                    <a:pt x="8421" y="6809"/>
                    <a:pt x="9064" y="5563"/>
                  </a:cubicBezTo>
                  <a:cubicBezTo>
                    <a:pt x="10048" y="3614"/>
                    <a:pt x="10008" y="218"/>
                    <a:pt x="10008" y="218"/>
                  </a:cubicBezTo>
                  <a:cubicBezTo>
                    <a:pt x="10008" y="218"/>
                    <a:pt x="8793" y="1"/>
                    <a:pt x="7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4828919" y="2343327"/>
              <a:ext cx="188343" cy="176056"/>
            </a:xfrm>
            <a:custGeom>
              <a:rect b="b" l="l" r="r" t="t"/>
              <a:pathLst>
                <a:path extrusionOk="0" h="13168" w="14087">
                  <a:moveTo>
                    <a:pt x="6652" y="1"/>
                  </a:moveTo>
                  <a:cubicBezTo>
                    <a:pt x="6652" y="1"/>
                    <a:pt x="3155" y="182"/>
                    <a:pt x="2854" y="604"/>
                  </a:cubicBezTo>
                  <a:cubicBezTo>
                    <a:pt x="2552" y="1046"/>
                    <a:pt x="0" y="2111"/>
                    <a:pt x="0" y="2111"/>
                  </a:cubicBezTo>
                  <a:lnTo>
                    <a:pt x="362" y="5708"/>
                  </a:lnTo>
                  <a:lnTo>
                    <a:pt x="1327" y="11194"/>
                  </a:lnTo>
                  <a:cubicBezTo>
                    <a:pt x="1327" y="11194"/>
                    <a:pt x="4950" y="13168"/>
                    <a:pt x="7905" y="13168"/>
                  </a:cubicBezTo>
                  <a:cubicBezTo>
                    <a:pt x="8552" y="13168"/>
                    <a:pt x="9168" y="13073"/>
                    <a:pt x="9706" y="12842"/>
                  </a:cubicBezTo>
                  <a:cubicBezTo>
                    <a:pt x="9888" y="11021"/>
                    <a:pt x="10647" y="8558"/>
                    <a:pt x="11237" y="8558"/>
                  </a:cubicBezTo>
                  <a:cubicBezTo>
                    <a:pt x="11298" y="8558"/>
                    <a:pt x="11357" y="8585"/>
                    <a:pt x="11414" y="8642"/>
                  </a:cubicBezTo>
                  <a:cubicBezTo>
                    <a:pt x="11515" y="8742"/>
                    <a:pt x="11655" y="8903"/>
                    <a:pt x="11816" y="9084"/>
                  </a:cubicBezTo>
                  <a:lnTo>
                    <a:pt x="14087" y="6592"/>
                  </a:lnTo>
                  <a:cubicBezTo>
                    <a:pt x="13183" y="5306"/>
                    <a:pt x="12319" y="4241"/>
                    <a:pt x="11897" y="3960"/>
                  </a:cubicBezTo>
                  <a:cubicBezTo>
                    <a:pt x="10952" y="3296"/>
                    <a:pt x="10430" y="2834"/>
                    <a:pt x="8943" y="2473"/>
                  </a:cubicBezTo>
                  <a:cubicBezTo>
                    <a:pt x="5928" y="1749"/>
                    <a:pt x="6652" y="1"/>
                    <a:pt x="6652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4823277" y="2356764"/>
              <a:ext cx="158795" cy="271237"/>
            </a:xfrm>
            <a:custGeom>
              <a:rect b="b" l="l" r="r" t="t"/>
              <a:pathLst>
                <a:path extrusionOk="0" h="20287" w="11877">
                  <a:moveTo>
                    <a:pt x="2171" y="1"/>
                  </a:moveTo>
                  <a:lnTo>
                    <a:pt x="2171" y="1"/>
                  </a:lnTo>
                  <a:cubicBezTo>
                    <a:pt x="1789" y="202"/>
                    <a:pt x="1387" y="362"/>
                    <a:pt x="965" y="483"/>
                  </a:cubicBezTo>
                  <a:cubicBezTo>
                    <a:pt x="0" y="2914"/>
                    <a:pt x="583" y="6974"/>
                    <a:pt x="503" y="9023"/>
                  </a:cubicBezTo>
                  <a:cubicBezTo>
                    <a:pt x="442" y="11294"/>
                    <a:pt x="282" y="14650"/>
                    <a:pt x="0" y="17322"/>
                  </a:cubicBezTo>
                  <a:cubicBezTo>
                    <a:pt x="0" y="19308"/>
                    <a:pt x="3509" y="20286"/>
                    <a:pt x="7009" y="20286"/>
                  </a:cubicBezTo>
                  <a:cubicBezTo>
                    <a:pt x="8787" y="20286"/>
                    <a:pt x="10563" y="20034"/>
                    <a:pt x="11876" y="19533"/>
                  </a:cubicBezTo>
                  <a:cubicBezTo>
                    <a:pt x="10691" y="17503"/>
                    <a:pt x="10751" y="13866"/>
                    <a:pt x="11012" y="11254"/>
                  </a:cubicBezTo>
                  <a:lnTo>
                    <a:pt x="11012" y="11254"/>
                  </a:lnTo>
                  <a:cubicBezTo>
                    <a:pt x="10711" y="11515"/>
                    <a:pt x="10329" y="11676"/>
                    <a:pt x="9927" y="11716"/>
                  </a:cubicBezTo>
                  <a:cubicBezTo>
                    <a:pt x="7576" y="8420"/>
                    <a:pt x="8902" y="4984"/>
                    <a:pt x="10329" y="1689"/>
                  </a:cubicBezTo>
                  <a:cubicBezTo>
                    <a:pt x="9485" y="1488"/>
                    <a:pt x="8581" y="1166"/>
                    <a:pt x="8581" y="1166"/>
                  </a:cubicBezTo>
                  <a:cubicBezTo>
                    <a:pt x="8119" y="2432"/>
                    <a:pt x="6250" y="6250"/>
                    <a:pt x="3919" y="6491"/>
                  </a:cubicBezTo>
                  <a:cubicBezTo>
                    <a:pt x="2130" y="5165"/>
                    <a:pt x="1708" y="1508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4753685" y="2363208"/>
              <a:ext cx="141147" cy="240794"/>
            </a:xfrm>
            <a:custGeom>
              <a:rect b="b" l="l" r="r" t="t"/>
              <a:pathLst>
                <a:path extrusionOk="0" h="18010" w="10557">
                  <a:moveTo>
                    <a:pt x="6170" y="1"/>
                  </a:moveTo>
                  <a:lnTo>
                    <a:pt x="6170" y="1"/>
                  </a:lnTo>
                  <a:cubicBezTo>
                    <a:pt x="5386" y="262"/>
                    <a:pt x="4844" y="282"/>
                    <a:pt x="4341" y="644"/>
                  </a:cubicBezTo>
                  <a:cubicBezTo>
                    <a:pt x="3839" y="1006"/>
                    <a:pt x="2392" y="4623"/>
                    <a:pt x="1669" y="6592"/>
                  </a:cubicBezTo>
                  <a:cubicBezTo>
                    <a:pt x="1267" y="7516"/>
                    <a:pt x="965" y="8300"/>
                    <a:pt x="744" y="8883"/>
                  </a:cubicBezTo>
                  <a:cubicBezTo>
                    <a:pt x="1" y="10852"/>
                    <a:pt x="342" y="12118"/>
                    <a:pt x="2754" y="13806"/>
                  </a:cubicBezTo>
                  <a:cubicBezTo>
                    <a:pt x="5185" y="15474"/>
                    <a:pt x="7114" y="17423"/>
                    <a:pt x="8260" y="17946"/>
                  </a:cubicBezTo>
                  <a:cubicBezTo>
                    <a:pt x="8362" y="17990"/>
                    <a:pt x="8463" y="18010"/>
                    <a:pt x="8564" y="18010"/>
                  </a:cubicBezTo>
                  <a:cubicBezTo>
                    <a:pt x="9616" y="18010"/>
                    <a:pt x="10557" y="15800"/>
                    <a:pt x="10410" y="15213"/>
                  </a:cubicBezTo>
                  <a:cubicBezTo>
                    <a:pt x="10287" y="14788"/>
                    <a:pt x="9743" y="14550"/>
                    <a:pt x="9135" y="14550"/>
                  </a:cubicBezTo>
                  <a:cubicBezTo>
                    <a:pt x="8852" y="14550"/>
                    <a:pt x="8555" y="14602"/>
                    <a:pt x="8280" y="14710"/>
                  </a:cubicBezTo>
                  <a:cubicBezTo>
                    <a:pt x="6552" y="14389"/>
                    <a:pt x="3980" y="11093"/>
                    <a:pt x="3357" y="10048"/>
                  </a:cubicBezTo>
                  <a:cubicBezTo>
                    <a:pt x="3276" y="9928"/>
                    <a:pt x="3236" y="9787"/>
                    <a:pt x="3236" y="9646"/>
                  </a:cubicBezTo>
                  <a:cubicBezTo>
                    <a:pt x="3327" y="9391"/>
                    <a:pt x="4499" y="6044"/>
                    <a:pt x="5300" y="6044"/>
                  </a:cubicBezTo>
                  <a:cubicBezTo>
                    <a:pt x="5380" y="6044"/>
                    <a:pt x="5456" y="6077"/>
                    <a:pt x="5527" y="6150"/>
                  </a:cubicBezTo>
                  <a:cubicBezTo>
                    <a:pt x="5587" y="6331"/>
                    <a:pt x="5728" y="7195"/>
                    <a:pt x="5708" y="8541"/>
                  </a:cubicBezTo>
                  <a:cubicBezTo>
                    <a:pt x="5989" y="5688"/>
                    <a:pt x="5205" y="2473"/>
                    <a:pt x="6170" y="1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4924568" y="2381218"/>
              <a:ext cx="134877" cy="260835"/>
            </a:xfrm>
            <a:custGeom>
              <a:rect b="b" l="l" r="r" t="t"/>
              <a:pathLst>
                <a:path extrusionOk="0" h="19509" w="10088">
                  <a:moveTo>
                    <a:pt x="2914" y="0"/>
                  </a:moveTo>
                  <a:cubicBezTo>
                    <a:pt x="1487" y="3296"/>
                    <a:pt x="0" y="6591"/>
                    <a:pt x="2371" y="9887"/>
                  </a:cubicBezTo>
                  <a:cubicBezTo>
                    <a:pt x="2494" y="10045"/>
                    <a:pt x="2629" y="10121"/>
                    <a:pt x="2765" y="10121"/>
                  </a:cubicBezTo>
                  <a:cubicBezTo>
                    <a:pt x="3009" y="10121"/>
                    <a:pt x="3256" y="9877"/>
                    <a:pt x="3436" y="9425"/>
                  </a:cubicBezTo>
                  <a:cubicBezTo>
                    <a:pt x="3557" y="8219"/>
                    <a:pt x="3738" y="6993"/>
                    <a:pt x="3999" y="5808"/>
                  </a:cubicBezTo>
                  <a:cubicBezTo>
                    <a:pt x="4000" y="5803"/>
                    <a:pt x="4004" y="5801"/>
                    <a:pt x="4011" y="5801"/>
                  </a:cubicBezTo>
                  <a:cubicBezTo>
                    <a:pt x="4145" y="5801"/>
                    <a:pt x="5396" y="6744"/>
                    <a:pt x="6410" y="8179"/>
                  </a:cubicBezTo>
                  <a:cubicBezTo>
                    <a:pt x="6933" y="8983"/>
                    <a:pt x="7315" y="9746"/>
                    <a:pt x="7234" y="10008"/>
                  </a:cubicBezTo>
                  <a:cubicBezTo>
                    <a:pt x="6029" y="11474"/>
                    <a:pt x="5004" y="15393"/>
                    <a:pt x="4260" y="15755"/>
                  </a:cubicBezTo>
                  <a:cubicBezTo>
                    <a:pt x="3537" y="16137"/>
                    <a:pt x="2130" y="16237"/>
                    <a:pt x="2130" y="17121"/>
                  </a:cubicBezTo>
                  <a:cubicBezTo>
                    <a:pt x="2130" y="17975"/>
                    <a:pt x="3258" y="19509"/>
                    <a:pt x="4112" y="19509"/>
                  </a:cubicBezTo>
                  <a:cubicBezTo>
                    <a:pt x="4162" y="19509"/>
                    <a:pt x="4212" y="19504"/>
                    <a:pt x="4260" y="19492"/>
                  </a:cubicBezTo>
                  <a:cubicBezTo>
                    <a:pt x="5124" y="19291"/>
                    <a:pt x="5225" y="18086"/>
                    <a:pt x="5767" y="17021"/>
                  </a:cubicBezTo>
                  <a:cubicBezTo>
                    <a:pt x="6752" y="15755"/>
                    <a:pt x="10088" y="11113"/>
                    <a:pt x="9626" y="8842"/>
                  </a:cubicBezTo>
                  <a:cubicBezTo>
                    <a:pt x="9385" y="7777"/>
                    <a:pt x="8963" y="6792"/>
                    <a:pt x="8360" y="5888"/>
                  </a:cubicBezTo>
                  <a:cubicBezTo>
                    <a:pt x="8360" y="5888"/>
                    <a:pt x="7234" y="3557"/>
                    <a:pt x="6491" y="2452"/>
                  </a:cubicBezTo>
                  <a:cubicBezTo>
                    <a:pt x="5767" y="1347"/>
                    <a:pt x="4180" y="201"/>
                    <a:pt x="3376" y="20"/>
                  </a:cubicBezTo>
                  <a:cubicBezTo>
                    <a:pt x="3336" y="20"/>
                    <a:pt x="2954" y="0"/>
                    <a:pt x="2914" y="0"/>
                  </a:cubicBezTo>
                  <a:close/>
                </a:path>
              </a:pathLst>
            </a:custGeom>
            <a:solidFill>
              <a:srgbClr val="F7C18F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4839401" y="2288215"/>
              <a:ext cx="86651" cy="92320"/>
            </a:xfrm>
            <a:custGeom>
              <a:rect b="b" l="l" r="r" t="t"/>
              <a:pathLst>
                <a:path extrusionOk="0" h="6905" w="6481">
                  <a:moveTo>
                    <a:pt x="1672" y="0"/>
                  </a:moveTo>
                  <a:cubicBezTo>
                    <a:pt x="1129" y="0"/>
                    <a:pt x="687" y="238"/>
                    <a:pt x="482" y="847"/>
                  </a:cubicBezTo>
                  <a:cubicBezTo>
                    <a:pt x="482" y="847"/>
                    <a:pt x="0" y="4163"/>
                    <a:pt x="482" y="5630"/>
                  </a:cubicBezTo>
                  <a:cubicBezTo>
                    <a:pt x="740" y="6694"/>
                    <a:pt x="1309" y="6905"/>
                    <a:pt x="1793" y="6905"/>
                  </a:cubicBezTo>
                  <a:cubicBezTo>
                    <a:pt x="1913" y="6905"/>
                    <a:pt x="2027" y="6892"/>
                    <a:pt x="2130" y="6876"/>
                  </a:cubicBezTo>
                  <a:cubicBezTo>
                    <a:pt x="2653" y="6816"/>
                    <a:pt x="4903" y="6213"/>
                    <a:pt x="5285" y="4706"/>
                  </a:cubicBezTo>
                  <a:cubicBezTo>
                    <a:pt x="6049" y="4686"/>
                    <a:pt x="6350" y="4183"/>
                    <a:pt x="6430" y="3580"/>
                  </a:cubicBezTo>
                  <a:cubicBezTo>
                    <a:pt x="6480" y="3099"/>
                    <a:pt x="6283" y="2535"/>
                    <a:pt x="5907" y="2535"/>
                  </a:cubicBezTo>
                  <a:cubicBezTo>
                    <a:pt x="5828" y="2535"/>
                    <a:pt x="5741" y="2560"/>
                    <a:pt x="5647" y="2616"/>
                  </a:cubicBezTo>
                  <a:cubicBezTo>
                    <a:pt x="5543" y="1889"/>
                    <a:pt x="3204" y="0"/>
                    <a:pt x="1672" y="0"/>
                  </a:cubicBezTo>
                  <a:close/>
                </a:path>
              </a:pathLst>
            </a:custGeom>
            <a:solidFill>
              <a:srgbClr val="FCCFA0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4831339" y="2251447"/>
              <a:ext cx="111238" cy="92173"/>
            </a:xfrm>
            <a:custGeom>
              <a:rect b="b" l="l" r="r" t="t"/>
              <a:pathLst>
                <a:path extrusionOk="0" h="6894" w="8320">
                  <a:moveTo>
                    <a:pt x="2693" y="0"/>
                  </a:moveTo>
                  <a:cubicBezTo>
                    <a:pt x="2592" y="161"/>
                    <a:pt x="2693" y="463"/>
                    <a:pt x="2693" y="603"/>
                  </a:cubicBezTo>
                  <a:cubicBezTo>
                    <a:pt x="2452" y="543"/>
                    <a:pt x="2211" y="422"/>
                    <a:pt x="2030" y="262"/>
                  </a:cubicBezTo>
                  <a:cubicBezTo>
                    <a:pt x="2030" y="262"/>
                    <a:pt x="1829" y="684"/>
                    <a:pt x="2030" y="905"/>
                  </a:cubicBezTo>
                  <a:cubicBezTo>
                    <a:pt x="2030" y="905"/>
                    <a:pt x="1427" y="644"/>
                    <a:pt x="1407" y="262"/>
                  </a:cubicBezTo>
                  <a:cubicBezTo>
                    <a:pt x="1153" y="614"/>
                    <a:pt x="975" y="1099"/>
                    <a:pt x="1076" y="1347"/>
                  </a:cubicBezTo>
                  <a:lnTo>
                    <a:pt x="1076" y="1347"/>
                  </a:lnTo>
                  <a:cubicBezTo>
                    <a:pt x="1022" y="1294"/>
                    <a:pt x="738" y="1304"/>
                    <a:pt x="683" y="905"/>
                  </a:cubicBezTo>
                  <a:lnTo>
                    <a:pt x="683" y="905"/>
                  </a:lnTo>
                  <a:cubicBezTo>
                    <a:pt x="0" y="2151"/>
                    <a:pt x="1085" y="3597"/>
                    <a:pt x="1085" y="3597"/>
                  </a:cubicBezTo>
                  <a:cubicBezTo>
                    <a:pt x="1769" y="4261"/>
                    <a:pt x="4763" y="4361"/>
                    <a:pt x="4763" y="4361"/>
                  </a:cubicBezTo>
                  <a:cubicBezTo>
                    <a:pt x="4723" y="4924"/>
                    <a:pt x="5406" y="5044"/>
                    <a:pt x="5587" y="5366"/>
                  </a:cubicBezTo>
                  <a:cubicBezTo>
                    <a:pt x="5747" y="5667"/>
                    <a:pt x="5526" y="6511"/>
                    <a:pt x="5526" y="6511"/>
                  </a:cubicBezTo>
                  <a:cubicBezTo>
                    <a:pt x="5526" y="6511"/>
                    <a:pt x="5544" y="6529"/>
                    <a:pt x="5603" y="6529"/>
                  </a:cubicBezTo>
                  <a:cubicBezTo>
                    <a:pt x="5652" y="6529"/>
                    <a:pt x="5729" y="6517"/>
                    <a:pt x="5848" y="6471"/>
                  </a:cubicBezTo>
                  <a:cubicBezTo>
                    <a:pt x="5987" y="5961"/>
                    <a:pt x="6364" y="5368"/>
                    <a:pt x="6658" y="5368"/>
                  </a:cubicBezTo>
                  <a:cubicBezTo>
                    <a:pt x="6747" y="5368"/>
                    <a:pt x="6828" y="5421"/>
                    <a:pt x="6893" y="5547"/>
                  </a:cubicBezTo>
                  <a:cubicBezTo>
                    <a:pt x="7154" y="6069"/>
                    <a:pt x="6893" y="6893"/>
                    <a:pt x="6893" y="6893"/>
                  </a:cubicBezTo>
                  <a:cubicBezTo>
                    <a:pt x="7074" y="6491"/>
                    <a:pt x="7234" y="6089"/>
                    <a:pt x="7355" y="5667"/>
                  </a:cubicBezTo>
                  <a:cubicBezTo>
                    <a:pt x="7656" y="4964"/>
                    <a:pt x="8320" y="2372"/>
                    <a:pt x="7033" y="2231"/>
                  </a:cubicBezTo>
                  <a:cubicBezTo>
                    <a:pt x="6910" y="727"/>
                    <a:pt x="4931" y="407"/>
                    <a:pt x="4076" y="407"/>
                  </a:cubicBezTo>
                  <a:cubicBezTo>
                    <a:pt x="3961" y="407"/>
                    <a:pt x="3865" y="413"/>
                    <a:pt x="3798" y="422"/>
                  </a:cubicBezTo>
                  <a:cubicBezTo>
                    <a:pt x="3709" y="438"/>
                    <a:pt x="3623" y="446"/>
                    <a:pt x="3540" y="446"/>
                  </a:cubicBezTo>
                  <a:cubicBezTo>
                    <a:pt x="3099" y="446"/>
                    <a:pt x="2761" y="237"/>
                    <a:pt x="2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4762848" y="3011514"/>
              <a:ext cx="115263" cy="77198"/>
            </a:xfrm>
            <a:custGeom>
              <a:rect b="b" l="l" r="r" t="t"/>
              <a:pathLst>
                <a:path extrusionOk="0" h="5774" w="8621">
                  <a:moveTo>
                    <a:pt x="8601" y="1"/>
                  </a:moveTo>
                  <a:cubicBezTo>
                    <a:pt x="7266" y="2058"/>
                    <a:pt x="3809" y="5151"/>
                    <a:pt x="1706" y="5151"/>
                  </a:cubicBezTo>
                  <a:cubicBezTo>
                    <a:pt x="1466" y="5151"/>
                    <a:pt x="1244" y="5111"/>
                    <a:pt x="1045" y="5025"/>
                  </a:cubicBezTo>
                  <a:cubicBezTo>
                    <a:pt x="523" y="4784"/>
                    <a:pt x="261" y="4522"/>
                    <a:pt x="161" y="4181"/>
                  </a:cubicBezTo>
                  <a:lnTo>
                    <a:pt x="161" y="4181"/>
                  </a:lnTo>
                  <a:cubicBezTo>
                    <a:pt x="0" y="4763"/>
                    <a:pt x="221" y="5286"/>
                    <a:pt x="1045" y="5648"/>
                  </a:cubicBezTo>
                  <a:cubicBezTo>
                    <a:pt x="1243" y="5733"/>
                    <a:pt x="1464" y="5773"/>
                    <a:pt x="1703" y="5773"/>
                  </a:cubicBezTo>
                  <a:cubicBezTo>
                    <a:pt x="3809" y="5773"/>
                    <a:pt x="7283" y="2662"/>
                    <a:pt x="8601" y="604"/>
                  </a:cubicBezTo>
                  <a:cubicBezTo>
                    <a:pt x="8621" y="403"/>
                    <a:pt x="8621" y="202"/>
                    <a:pt x="8601" y="1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17"/>
          <p:cNvSpPr txBox="1"/>
          <p:nvPr>
            <p:ph type="title"/>
          </p:nvPr>
        </p:nvSpPr>
        <p:spPr>
          <a:xfrm>
            <a:off x="744950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Contextualisation</a:t>
            </a:r>
            <a:endParaRPr/>
          </a:p>
        </p:txBody>
      </p:sp>
      <p:sp>
        <p:nvSpPr>
          <p:cNvPr id="1049" name="Google Shape;1049;p17"/>
          <p:cNvSpPr/>
          <p:nvPr/>
        </p:nvSpPr>
        <p:spPr>
          <a:xfrm rot="5400000">
            <a:off x="2504213" y="2473154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7"/>
          <p:cNvSpPr/>
          <p:nvPr/>
        </p:nvSpPr>
        <p:spPr>
          <a:xfrm>
            <a:off x="404663" y="2367055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“Il est dispo Ben ?”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1" name="Google Shape;1051;p17"/>
          <p:cNvSpPr/>
          <p:nvPr/>
        </p:nvSpPr>
        <p:spPr>
          <a:xfrm rot="-5400000">
            <a:off x="6132688" y="880762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7"/>
          <p:cNvSpPr/>
          <p:nvPr/>
        </p:nvSpPr>
        <p:spPr>
          <a:xfrm>
            <a:off x="6490488" y="772888"/>
            <a:ext cx="2093400" cy="38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“Allo t’es où ?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3" name="Google Shape;1053;p17"/>
          <p:cNvSpPr/>
          <p:nvPr/>
        </p:nvSpPr>
        <p:spPr>
          <a:xfrm flipH="1" rot="-5400000">
            <a:off x="6376213" y="4195954"/>
            <a:ext cx="312300" cy="1722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7"/>
          <p:cNvSpPr/>
          <p:nvPr/>
        </p:nvSpPr>
        <p:spPr>
          <a:xfrm>
            <a:off x="6694675" y="3923869"/>
            <a:ext cx="2093400" cy="716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“Qui s’occupe de</a:t>
            </a:r>
            <a:b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</a:b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cette mission ?”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18"/>
          <p:cNvGrpSpPr/>
          <p:nvPr/>
        </p:nvGrpSpPr>
        <p:grpSpPr>
          <a:xfrm>
            <a:off x="3721600" y="1102885"/>
            <a:ext cx="1701171" cy="3323459"/>
            <a:chOff x="3721600" y="1102885"/>
            <a:chExt cx="1701171" cy="3323459"/>
          </a:xfrm>
        </p:grpSpPr>
        <p:grpSp>
          <p:nvGrpSpPr>
            <p:cNvPr id="1060" name="Google Shape;1060;p18"/>
            <p:cNvGrpSpPr/>
            <p:nvPr/>
          </p:nvGrpSpPr>
          <p:grpSpPr>
            <a:xfrm>
              <a:off x="3804855" y="1328975"/>
              <a:ext cx="1535296" cy="2736689"/>
              <a:chOff x="3629226" y="1218490"/>
              <a:chExt cx="1885649" cy="3361200"/>
            </a:xfrm>
          </p:grpSpPr>
          <p:sp>
            <p:nvSpPr>
              <p:cNvPr id="1061" name="Google Shape;1061;p18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fmla="val 6018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DBDB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3629930" y="1218492"/>
                <a:ext cx="1884763" cy="3045438"/>
              </a:xfrm>
              <a:custGeom>
                <a:rect b="b" l="l" r="r" t="t"/>
                <a:pathLst>
                  <a:path extrusionOk="0" h="86469" w="53514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3629226" y="4179594"/>
                <a:ext cx="1884059" cy="399923"/>
              </a:xfrm>
              <a:custGeom>
                <a:rect b="b" l="l" r="r" t="t"/>
                <a:pathLst>
                  <a:path extrusionOk="0" h="11355" w="53494">
                    <a:moveTo>
                      <a:pt x="1" y="1"/>
                    </a:moveTo>
                    <a:lnTo>
                      <a:pt x="1" y="7797"/>
                    </a:lnTo>
                    <a:cubicBezTo>
                      <a:pt x="1" y="9767"/>
                      <a:pt x="1608" y="11354"/>
                      <a:pt x="3577" y="11354"/>
                    </a:cubicBezTo>
                    <a:lnTo>
                      <a:pt x="49936" y="11354"/>
                    </a:lnTo>
                    <a:cubicBezTo>
                      <a:pt x="51906" y="11354"/>
                      <a:pt x="53493" y="9767"/>
                      <a:pt x="53493" y="7797"/>
                    </a:cubicBezTo>
                    <a:lnTo>
                      <a:pt x="53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rect b="b" l="l" r="r" t="t"/>
                <a:pathLst>
                  <a:path extrusionOk="0" h="6572" w="6572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>
                <a:off x="5022733" y="2321830"/>
                <a:ext cx="179094" cy="179094"/>
              </a:xfrm>
              <a:custGeom>
                <a:rect b="b" l="l" r="r" t="t"/>
                <a:pathLst>
                  <a:path extrusionOk="0" fill="none" h="5085" w="5085">
                    <a:moveTo>
                      <a:pt x="5084" y="2914"/>
                    </a:moveTo>
                    <a:cubicBezTo>
                      <a:pt x="5084" y="985"/>
                      <a:pt x="2753" y="0"/>
                      <a:pt x="1387" y="1367"/>
                    </a:cubicBezTo>
                    <a:cubicBezTo>
                      <a:pt x="0" y="2733"/>
                      <a:pt x="985" y="5084"/>
                      <a:pt x="2914" y="5084"/>
                    </a:cubicBezTo>
                    <a:cubicBezTo>
                      <a:pt x="4100" y="5084"/>
                      <a:pt x="5084" y="4120"/>
                      <a:pt x="5084" y="29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2009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070842" y="2384133"/>
                <a:ext cx="94883" cy="80689"/>
              </a:xfrm>
              <a:custGeom>
                <a:rect b="b" l="l" r="r" t="t"/>
                <a:pathLst>
                  <a:path extrusionOk="0" h="2291" w="2694">
                    <a:moveTo>
                      <a:pt x="1536" y="0"/>
                    </a:moveTo>
                    <a:cubicBezTo>
                      <a:pt x="1251" y="0"/>
                      <a:pt x="960" y="106"/>
                      <a:pt x="724" y="341"/>
                    </a:cubicBezTo>
                    <a:cubicBezTo>
                      <a:pt x="1" y="1065"/>
                      <a:pt x="503" y="2291"/>
                      <a:pt x="1528" y="2291"/>
                    </a:cubicBezTo>
                    <a:cubicBezTo>
                      <a:pt x="2171" y="2291"/>
                      <a:pt x="2694" y="1788"/>
                      <a:pt x="2694" y="1145"/>
                    </a:cubicBezTo>
                    <a:cubicBezTo>
                      <a:pt x="2694" y="454"/>
                      <a:pt x="2127" y="0"/>
                      <a:pt x="1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4184805" y="2465488"/>
                <a:ext cx="926462" cy="367345"/>
              </a:xfrm>
              <a:custGeom>
                <a:rect b="b" l="l" r="r" t="t"/>
                <a:pathLst>
                  <a:path extrusionOk="0" h="10430" w="26305">
                    <a:moveTo>
                      <a:pt x="2793" y="1"/>
                    </a:moveTo>
                    <a:lnTo>
                      <a:pt x="0" y="10189"/>
                    </a:lnTo>
                    <a:lnTo>
                      <a:pt x="924" y="10430"/>
                    </a:lnTo>
                    <a:lnTo>
                      <a:pt x="3537" y="965"/>
                    </a:lnTo>
                    <a:lnTo>
                      <a:pt x="24938" y="965"/>
                    </a:lnTo>
                    <a:lnTo>
                      <a:pt x="25862" y="1427"/>
                    </a:lnTo>
                    <a:lnTo>
                      <a:pt x="26304" y="563"/>
                    </a:lnTo>
                    <a:lnTo>
                      <a:pt x="25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4023431" y="2837752"/>
                <a:ext cx="191139" cy="423978"/>
              </a:xfrm>
              <a:custGeom>
                <a:rect b="b" l="l" r="r" t="t"/>
                <a:pathLst>
                  <a:path extrusionOk="0" h="12038" w="5427">
                    <a:moveTo>
                      <a:pt x="4482" y="1"/>
                    </a:moveTo>
                    <a:lnTo>
                      <a:pt x="1648" y="11073"/>
                    </a:lnTo>
                    <a:lnTo>
                      <a:pt x="0" y="11073"/>
                    </a:lnTo>
                    <a:lnTo>
                      <a:pt x="0" y="12038"/>
                    </a:lnTo>
                    <a:lnTo>
                      <a:pt x="2412" y="12038"/>
                    </a:lnTo>
                    <a:lnTo>
                      <a:pt x="5426" y="242"/>
                    </a:lnTo>
                    <a:lnTo>
                      <a:pt x="4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3916577" y="3142079"/>
                <a:ext cx="178354" cy="179094"/>
              </a:xfrm>
              <a:custGeom>
                <a:rect b="b" l="l" r="r" t="t"/>
                <a:pathLst>
                  <a:path extrusionOk="0" fill="none" h="5085" w="5064">
                    <a:moveTo>
                      <a:pt x="5064" y="2914"/>
                    </a:moveTo>
                    <a:cubicBezTo>
                      <a:pt x="5064" y="985"/>
                      <a:pt x="2733" y="0"/>
                      <a:pt x="1367" y="1387"/>
                    </a:cubicBezTo>
                    <a:cubicBezTo>
                      <a:pt x="0" y="2753"/>
                      <a:pt x="965" y="5084"/>
                      <a:pt x="2894" y="5084"/>
                    </a:cubicBezTo>
                    <a:cubicBezTo>
                      <a:pt x="4099" y="5084"/>
                      <a:pt x="5064" y="4100"/>
                      <a:pt x="5064" y="29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2009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3963982" y="3204065"/>
                <a:ext cx="94883" cy="81006"/>
              </a:xfrm>
              <a:custGeom>
                <a:rect b="b" l="l" r="r" t="t"/>
                <a:pathLst>
                  <a:path extrusionOk="0" h="2300" w="2694">
                    <a:moveTo>
                      <a:pt x="1536" y="0"/>
                    </a:moveTo>
                    <a:cubicBezTo>
                      <a:pt x="1250" y="0"/>
                      <a:pt x="959" y="108"/>
                      <a:pt x="724" y="350"/>
                    </a:cubicBezTo>
                    <a:cubicBezTo>
                      <a:pt x="0" y="1074"/>
                      <a:pt x="523" y="2300"/>
                      <a:pt x="1548" y="2300"/>
                    </a:cubicBezTo>
                    <a:cubicBezTo>
                      <a:pt x="2191" y="2300"/>
                      <a:pt x="2693" y="1777"/>
                      <a:pt x="2693" y="1154"/>
                    </a:cubicBezTo>
                    <a:cubicBezTo>
                      <a:pt x="2693" y="463"/>
                      <a:pt x="2127" y="0"/>
                      <a:pt x="1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4169203" y="2729489"/>
                <a:ext cx="17751" cy="36840"/>
              </a:xfrm>
              <a:custGeom>
                <a:rect b="b" l="l" r="r" t="t"/>
                <a:pathLst>
                  <a:path extrusionOk="0" h="1046" w="504">
                    <a:moveTo>
                      <a:pt x="282" y="0"/>
                    </a:moveTo>
                    <a:lnTo>
                      <a:pt x="262" y="20"/>
                    </a:lnTo>
                    <a:lnTo>
                      <a:pt x="1" y="965"/>
                    </a:lnTo>
                    <a:lnTo>
                      <a:pt x="1" y="985"/>
                    </a:lnTo>
                    <a:lnTo>
                      <a:pt x="202" y="1045"/>
                    </a:lnTo>
                    <a:lnTo>
                      <a:pt x="222" y="1025"/>
                    </a:lnTo>
                    <a:lnTo>
                      <a:pt x="503" y="81"/>
                    </a:lnTo>
                    <a:lnTo>
                      <a:pt x="483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8"/>
              <p:cNvSpPr/>
              <p:nvPr/>
            </p:nvSpPr>
            <p:spPr>
              <a:xfrm>
                <a:off x="4263343" y="2757066"/>
                <a:ext cx="18455" cy="36840"/>
              </a:xfrm>
              <a:custGeom>
                <a:rect b="b" l="l" r="r" t="t"/>
                <a:pathLst>
                  <a:path extrusionOk="0" h="1046" w="524">
                    <a:moveTo>
                      <a:pt x="282" y="1"/>
                    </a:moveTo>
                    <a:lnTo>
                      <a:pt x="1" y="945"/>
                    </a:lnTo>
                    <a:lnTo>
                      <a:pt x="21" y="985"/>
                    </a:lnTo>
                    <a:lnTo>
                      <a:pt x="222" y="1046"/>
                    </a:lnTo>
                    <a:lnTo>
                      <a:pt x="242" y="1026"/>
                    </a:lnTo>
                    <a:lnTo>
                      <a:pt x="523" y="81"/>
                    </a:lnTo>
                    <a:lnTo>
                      <a:pt x="503" y="41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8"/>
              <p:cNvSpPr/>
              <p:nvPr/>
            </p:nvSpPr>
            <p:spPr>
              <a:xfrm>
                <a:off x="4226539" y="2887306"/>
                <a:ext cx="17011" cy="36840"/>
              </a:xfrm>
              <a:custGeom>
                <a:rect b="b" l="l" r="r" t="t"/>
                <a:pathLst>
                  <a:path extrusionOk="0" h="1046" w="483">
                    <a:moveTo>
                      <a:pt x="262" y="0"/>
                    </a:moveTo>
                    <a:lnTo>
                      <a:pt x="1" y="965"/>
                    </a:lnTo>
                    <a:lnTo>
                      <a:pt x="1" y="985"/>
                    </a:lnTo>
                    <a:lnTo>
                      <a:pt x="181" y="1045"/>
                    </a:lnTo>
                    <a:lnTo>
                      <a:pt x="222" y="1025"/>
                    </a:lnTo>
                    <a:lnTo>
                      <a:pt x="483" y="81"/>
                    </a:lnTo>
                    <a:lnTo>
                      <a:pt x="483" y="61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4130990" y="2860398"/>
                <a:ext cx="17751" cy="36136"/>
              </a:xfrm>
              <a:custGeom>
                <a:rect b="b" l="l" r="r" t="t"/>
                <a:pathLst>
                  <a:path extrusionOk="0" h="1026" w="504">
                    <a:moveTo>
                      <a:pt x="282" y="1"/>
                    </a:moveTo>
                    <a:lnTo>
                      <a:pt x="1" y="945"/>
                    </a:lnTo>
                    <a:lnTo>
                      <a:pt x="1" y="985"/>
                    </a:lnTo>
                    <a:lnTo>
                      <a:pt x="202" y="1026"/>
                    </a:lnTo>
                    <a:lnTo>
                      <a:pt x="222" y="1026"/>
                    </a:lnTo>
                    <a:lnTo>
                      <a:pt x="503" y="81"/>
                    </a:lnTo>
                    <a:lnTo>
                      <a:pt x="503" y="41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4130286" y="2723819"/>
                <a:ext cx="150072" cy="211637"/>
              </a:xfrm>
              <a:custGeom>
                <a:rect b="b" l="l" r="r" t="t"/>
                <a:pathLst>
                  <a:path extrusionOk="0" h="6009" w="4261">
                    <a:moveTo>
                      <a:pt x="1508" y="0"/>
                    </a:moveTo>
                    <a:lnTo>
                      <a:pt x="1" y="5225"/>
                    </a:lnTo>
                    <a:lnTo>
                      <a:pt x="2774" y="6009"/>
                    </a:lnTo>
                    <a:lnTo>
                      <a:pt x="4261" y="804"/>
                    </a:lnTo>
                    <a:lnTo>
                      <a:pt x="15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4181952" y="2706773"/>
                <a:ext cx="103371" cy="51034"/>
              </a:xfrm>
              <a:custGeom>
                <a:rect b="b" l="l" r="r" t="t"/>
                <a:pathLst>
                  <a:path extrusionOk="0" h="1449" w="2935">
                    <a:moveTo>
                      <a:pt x="654" y="1"/>
                    </a:moveTo>
                    <a:cubicBezTo>
                      <a:pt x="624" y="1"/>
                      <a:pt x="594" y="1"/>
                      <a:pt x="563" y="2"/>
                    </a:cubicBezTo>
                    <a:lnTo>
                      <a:pt x="382" y="2"/>
                    </a:lnTo>
                    <a:cubicBezTo>
                      <a:pt x="262" y="2"/>
                      <a:pt x="161" y="82"/>
                      <a:pt x="121" y="203"/>
                    </a:cubicBezTo>
                    <a:lnTo>
                      <a:pt x="21" y="565"/>
                    </a:lnTo>
                    <a:cubicBezTo>
                      <a:pt x="1" y="625"/>
                      <a:pt x="41" y="665"/>
                      <a:pt x="81" y="685"/>
                    </a:cubicBezTo>
                    <a:lnTo>
                      <a:pt x="2673" y="1449"/>
                    </a:lnTo>
                    <a:cubicBezTo>
                      <a:pt x="2713" y="1449"/>
                      <a:pt x="2774" y="1429"/>
                      <a:pt x="2794" y="1369"/>
                    </a:cubicBezTo>
                    <a:lnTo>
                      <a:pt x="2894" y="1007"/>
                    </a:lnTo>
                    <a:cubicBezTo>
                      <a:pt x="2935" y="886"/>
                      <a:pt x="2874" y="746"/>
                      <a:pt x="2774" y="685"/>
                    </a:cubicBezTo>
                    <a:lnTo>
                      <a:pt x="2613" y="585"/>
                    </a:lnTo>
                    <a:cubicBezTo>
                      <a:pt x="2035" y="219"/>
                      <a:pt x="1347" y="1"/>
                      <a:pt x="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4127468" y="2895089"/>
                <a:ext cx="103371" cy="51034"/>
              </a:xfrm>
              <a:custGeom>
                <a:rect b="b" l="l" r="r" t="t"/>
                <a:pathLst>
                  <a:path extrusionOk="0" h="1449" w="2935">
                    <a:moveTo>
                      <a:pt x="262" y="0"/>
                    </a:moveTo>
                    <a:cubicBezTo>
                      <a:pt x="221" y="0"/>
                      <a:pt x="161" y="20"/>
                      <a:pt x="141" y="81"/>
                    </a:cubicBezTo>
                    <a:lnTo>
                      <a:pt x="41" y="442"/>
                    </a:lnTo>
                    <a:cubicBezTo>
                      <a:pt x="0" y="563"/>
                      <a:pt x="61" y="704"/>
                      <a:pt x="161" y="764"/>
                    </a:cubicBezTo>
                    <a:lnTo>
                      <a:pt x="322" y="864"/>
                    </a:lnTo>
                    <a:cubicBezTo>
                      <a:pt x="897" y="1248"/>
                      <a:pt x="1582" y="1449"/>
                      <a:pt x="2273" y="1449"/>
                    </a:cubicBezTo>
                    <a:cubicBezTo>
                      <a:pt x="2306" y="1449"/>
                      <a:pt x="2339" y="1448"/>
                      <a:pt x="2372" y="1447"/>
                    </a:cubicBezTo>
                    <a:lnTo>
                      <a:pt x="2552" y="1447"/>
                    </a:lnTo>
                    <a:cubicBezTo>
                      <a:pt x="2673" y="1447"/>
                      <a:pt x="2773" y="1367"/>
                      <a:pt x="2814" y="1246"/>
                    </a:cubicBezTo>
                    <a:lnTo>
                      <a:pt x="2914" y="885"/>
                    </a:lnTo>
                    <a:cubicBezTo>
                      <a:pt x="2934" y="844"/>
                      <a:pt x="2894" y="784"/>
                      <a:pt x="2854" y="764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4172055" y="2712373"/>
                <a:ext cx="109006" cy="86500"/>
              </a:xfrm>
              <a:custGeom>
                <a:rect b="b" l="l" r="r" t="t"/>
                <a:pathLst>
                  <a:path extrusionOk="0" h="2456" w="3095">
                    <a:moveTo>
                      <a:pt x="647" y="1"/>
                    </a:moveTo>
                    <a:cubicBezTo>
                      <a:pt x="543" y="1"/>
                      <a:pt x="460" y="77"/>
                      <a:pt x="442" y="185"/>
                    </a:cubicBezTo>
                    <a:lnTo>
                      <a:pt x="0" y="1712"/>
                    </a:lnTo>
                    <a:lnTo>
                      <a:pt x="2613" y="2455"/>
                    </a:lnTo>
                    <a:lnTo>
                      <a:pt x="3055" y="928"/>
                    </a:lnTo>
                    <a:cubicBezTo>
                      <a:pt x="3095" y="828"/>
                      <a:pt x="3035" y="707"/>
                      <a:pt x="2954" y="647"/>
                    </a:cubicBezTo>
                    <a:lnTo>
                      <a:pt x="2794" y="546"/>
                    </a:lnTo>
                    <a:cubicBezTo>
                      <a:pt x="2257" y="201"/>
                      <a:pt x="1610" y="2"/>
                      <a:pt x="958" y="2"/>
                    </a:cubicBezTo>
                    <a:cubicBezTo>
                      <a:pt x="927" y="2"/>
                      <a:pt x="896" y="3"/>
                      <a:pt x="864" y="4"/>
                    </a:cubicBezTo>
                    <a:lnTo>
                      <a:pt x="684" y="4"/>
                    </a:lnTo>
                    <a:cubicBezTo>
                      <a:pt x="671" y="2"/>
                      <a:pt x="659" y="1"/>
                      <a:pt x="6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4175577" y="2757735"/>
                <a:ext cx="90621" cy="58113"/>
              </a:xfrm>
              <a:custGeom>
                <a:rect b="b" l="l" r="r" t="t"/>
                <a:pathLst>
                  <a:path extrusionOk="0" h="1650" w="2573">
                    <a:moveTo>
                      <a:pt x="322" y="1"/>
                    </a:moveTo>
                    <a:cubicBezTo>
                      <a:pt x="289" y="1"/>
                      <a:pt x="255" y="1"/>
                      <a:pt x="222" y="2"/>
                    </a:cubicBezTo>
                    <a:cubicBezTo>
                      <a:pt x="182" y="2"/>
                      <a:pt x="141" y="2"/>
                      <a:pt x="101" y="42"/>
                    </a:cubicBezTo>
                    <a:lnTo>
                      <a:pt x="41" y="203"/>
                    </a:lnTo>
                    <a:lnTo>
                      <a:pt x="1" y="1027"/>
                    </a:lnTo>
                    <a:lnTo>
                      <a:pt x="2131" y="1650"/>
                    </a:lnTo>
                    <a:lnTo>
                      <a:pt x="2513" y="926"/>
                    </a:lnTo>
                    <a:lnTo>
                      <a:pt x="2573" y="766"/>
                    </a:lnTo>
                    <a:cubicBezTo>
                      <a:pt x="2553" y="725"/>
                      <a:pt x="2513" y="685"/>
                      <a:pt x="2493" y="645"/>
                    </a:cubicBezTo>
                    <a:cubicBezTo>
                      <a:pt x="1838" y="221"/>
                      <a:pt x="1091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4131694" y="2858989"/>
                <a:ext cx="107632" cy="84246"/>
              </a:xfrm>
              <a:custGeom>
                <a:rect b="b" l="l" r="r" t="t"/>
                <a:pathLst>
                  <a:path extrusionOk="0" h="2392" w="3056">
                    <a:moveTo>
                      <a:pt x="443" y="1"/>
                    </a:moveTo>
                    <a:lnTo>
                      <a:pt x="41" y="1447"/>
                    </a:lnTo>
                    <a:cubicBezTo>
                      <a:pt x="1" y="1548"/>
                      <a:pt x="41" y="1668"/>
                      <a:pt x="121" y="1729"/>
                    </a:cubicBezTo>
                    <a:lnTo>
                      <a:pt x="282" y="1829"/>
                    </a:lnTo>
                    <a:cubicBezTo>
                      <a:pt x="865" y="2211"/>
                      <a:pt x="1528" y="2392"/>
                      <a:pt x="2211" y="2392"/>
                    </a:cubicBezTo>
                    <a:lnTo>
                      <a:pt x="2392" y="2392"/>
                    </a:lnTo>
                    <a:cubicBezTo>
                      <a:pt x="2513" y="2392"/>
                      <a:pt x="2613" y="2311"/>
                      <a:pt x="2653" y="2211"/>
                    </a:cubicBezTo>
                    <a:lnTo>
                      <a:pt x="3055" y="764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4138773" y="2796018"/>
                <a:ext cx="118938" cy="121086"/>
              </a:xfrm>
              <a:custGeom>
                <a:rect b="b" l="l" r="r" t="t"/>
                <a:pathLst>
                  <a:path extrusionOk="0" h="3438" w="3377">
                    <a:moveTo>
                      <a:pt x="764" y="0"/>
                    </a:moveTo>
                    <a:lnTo>
                      <a:pt x="41" y="2492"/>
                    </a:lnTo>
                    <a:cubicBezTo>
                      <a:pt x="1" y="2612"/>
                      <a:pt x="61" y="2733"/>
                      <a:pt x="162" y="2793"/>
                    </a:cubicBezTo>
                    <a:cubicBezTo>
                      <a:pt x="797" y="3217"/>
                      <a:pt x="1543" y="3438"/>
                      <a:pt x="2312" y="3438"/>
                    </a:cubicBezTo>
                    <a:cubicBezTo>
                      <a:pt x="2345" y="3438"/>
                      <a:pt x="2379" y="3437"/>
                      <a:pt x="2412" y="3436"/>
                    </a:cubicBezTo>
                    <a:cubicBezTo>
                      <a:pt x="2533" y="3436"/>
                      <a:pt x="2633" y="3356"/>
                      <a:pt x="2673" y="3255"/>
                    </a:cubicBezTo>
                    <a:lnTo>
                      <a:pt x="3377" y="76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4149410" y="2789573"/>
                <a:ext cx="104779" cy="106717"/>
              </a:xfrm>
              <a:custGeom>
                <a:rect b="b" l="l" r="r" t="t"/>
                <a:pathLst>
                  <a:path extrusionOk="0" h="3030" w="2975">
                    <a:moveTo>
                      <a:pt x="940" y="1"/>
                    </a:moveTo>
                    <a:cubicBezTo>
                      <a:pt x="908" y="1"/>
                      <a:pt x="876" y="1"/>
                      <a:pt x="844" y="2"/>
                    </a:cubicBezTo>
                    <a:cubicBezTo>
                      <a:pt x="744" y="2"/>
                      <a:pt x="643" y="83"/>
                      <a:pt x="603" y="183"/>
                    </a:cubicBezTo>
                    <a:lnTo>
                      <a:pt x="20" y="2233"/>
                    </a:lnTo>
                    <a:cubicBezTo>
                      <a:pt x="0" y="2333"/>
                      <a:pt x="40" y="2414"/>
                      <a:pt x="121" y="2434"/>
                    </a:cubicBezTo>
                    <a:lnTo>
                      <a:pt x="2130" y="3016"/>
                    </a:lnTo>
                    <a:cubicBezTo>
                      <a:pt x="2152" y="3025"/>
                      <a:pt x="2174" y="3029"/>
                      <a:pt x="2196" y="3029"/>
                    </a:cubicBezTo>
                    <a:cubicBezTo>
                      <a:pt x="2271" y="3029"/>
                      <a:pt x="2336" y="2979"/>
                      <a:pt x="2351" y="2916"/>
                    </a:cubicBezTo>
                    <a:lnTo>
                      <a:pt x="2954" y="846"/>
                    </a:lnTo>
                    <a:cubicBezTo>
                      <a:pt x="2974" y="746"/>
                      <a:pt x="2934" y="645"/>
                      <a:pt x="2854" y="585"/>
                    </a:cubicBezTo>
                    <a:cubicBezTo>
                      <a:pt x="2278" y="201"/>
                      <a:pt x="1611" y="1"/>
                      <a:pt x="9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4140217" y="2766998"/>
                <a:ext cx="33283" cy="117494"/>
              </a:xfrm>
              <a:custGeom>
                <a:rect b="b" l="l" r="r" t="t"/>
                <a:pathLst>
                  <a:path extrusionOk="0" h="3336" w="945">
                    <a:moveTo>
                      <a:pt x="945" y="0"/>
                    </a:moveTo>
                    <a:lnTo>
                      <a:pt x="0" y="3336"/>
                    </a:lnTo>
                    <a:lnTo>
                      <a:pt x="281" y="2874"/>
                    </a:lnTo>
                    <a:lnTo>
                      <a:pt x="884" y="74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4232209" y="2793870"/>
                <a:ext cx="33283" cy="117529"/>
              </a:xfrm>
              <a:custGeom>
                <a:rect b="b" l="l" r="r" t="t"/>
                <a:pathLst>
                  <a:path extrusionOk="0" h="3337" w="945">
                    <a:moveTo>
                      <a:pt x="945" y="1"/>
                    </a:moveTo>
                    <a:lnTo>
                      <a:pt x="603" y="644"/>
                    </a:lnTo>
                    <a:lnTo>
                      <a:pt x="0" y="2794"/>
                    </a:lnTo>
                    <a:lnTo>
                      <a:pt x="0" y="3337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rgbClr val="244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4170647" y="2759214"/>
                <a:ext cx="8523" cy="36840"/>
              </a:xfrm>
              <a:custGeom>
                <a:rect b="b" l="l" r="r" t="t"/>
                <a:pathLst>
                  <a:path extrusionOk="0" h="1046" w="242">
                    <a:moveTo>
                      <a:pt x="241" y="0"/>
                    </a:moveTo>
                    <a:lnTo>
                      <a:pt x="81" y="221"/>
                    </a:lnTo>
                    <a:lnTo>
                      <a:pt x="0" y="1045"/>
                    </a:lnTo>
                    <a:lnTo>
                      <a:pt x="141" y="98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4232209" y="2793870"/>
                <a:ext cx="33987" cy="117529"/>
              </a:xfrm>
              <a:custGeom>
                <a:rect b="b" l="l" r="r" t="t"/>
                <a:pathLst>
                  <a:path extrusionOk="0" h="3337" w="965">
                    <a:moveTo>
                      <a:pt x="965" y="1"/>
                    </a:moveTo>
                    <a:lnTo>
                      <a:pt x="623" y="644"/>
                    </a:lnTo>
                    <a:lnTo>
                      <a:pt x="0" y="2794"/>
                    </a:lnTo>
                    <a:lnTo>
                      <a:pt x="0" y="3337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4250594" y="2783973"/>
                <a:ext cx="15602" cy="40362"/>
              </a:xfrm>
              <a:custGeom>
                <a:rect b="b" l="l" r="r" t="t"/>
                <a:pathLst>
                  <a:path extrusionOk="0" h="1146" w="443">
                    <a:moveTo>
                      <a:pt x="443" y="0"/>
                    </a:moveTo>
                    <a:lnTo>
                      <a:pt x="1" y="905"/>
                    </a:lnTo>
                    <a:lnTo>
                      <a:pt x="1" y="1146"/>
                    </a:lnTo>
                    <a:lnTo>
                      <a:pt x="443" y="282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4226539" y="2881635"/>
                <a:ext cx="8523" cy="38953"/>
              </a:xfrm>
              <a:custGeom>
                <a:rect b="b" l="l" r="r" t="t"/>
                <a:pathLst>
                  <a:path extrusionOk="0" h="1106" w="242">
                    <a:moveTo>
                      <a:pt x="242" y="1"/>
                    </a:moveTo>
                    <a:lnTo>
                      <a:pt x="101" y="121"/>
                    </a:lnTo>
                    <a:lnTo>
                      <a:pt x="1" y="1106"/>
                    </a:lnTo>
                    <a:lnTo>
                      <a:pt x="141" y="865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4139478" y="2854728"/>
                <a:ext cx="15638" cy="41102"/>
              </a:xfrm>
              <a:custGeom>
                <a:rect b="b" l="l" r="r" t="t"/>
                <a:pathLst>
                  <a:path extrusionOk="0" h="1167" w="444">
                    <a:moveTo>
                      <a:pt x="443" y="1"/>
                    </a:moveTo>
                    <a:lnTo>
                      <a:pt x="1" y="885"/>
                    </a:lnTo>
                    <a:lnTo>
                      <a:pt x="1" y="1166"/>
                    </a:lnTo>
                    <a:lnTo>
                      <a:pt x="443" y="262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4180543" y="2803097"/>
                <a:ext cx="57373" cy="28317"/>
              </a:xfrm>
              <a:custGeom>
                <a:rect b="b" l="l" r="r" t="t"/>
                <a:pathLst>
                  <a:path extrusionOk="0" h="804" w="1629">
                    <a:moveTo>
                      <a:pt x="161" y="0"/>
                    </a:moveTo>
                    <a:cubicBezTo>
                      <a:pt x="141" y="0"/>
                      <a:pt x="101" y="0"/>
                      <a:pt x="101" y="20"/>
                    </a:cubicBezTo>
                    <a:lnTo>
                      <a:pt x="21" y="342"/>
                    </a:lnTo>
                    <a:cubicBezTo>
                      <a:pt x="0" y="362"/>
                      <a:pt x="21" y="382"/>
                      <a:pt x="41" y="382"/>
                    </a:cubicBezTo>
                    <a:lnTo>
                      <a:pt x="1487" y="804"/>
                    </a:lnTo>
                    <a:cubicBezTo>
                      <a:pt x="1508" y="804"/>
                      <a:pt x="1528" y="784"/>
                      <a:pt x="1528" y="764"/>
                    </a:cubicBezTo>
                    <a:lnTo>
                      <a:pt x="1628" y="462"/>
                    </a:lnTo>
                    <a:cubicBezTo>
                      <a:pt x="1628" y="442"/>
                      <a:pt x="1608" y="422"/>
                      <a:pt x="1588" y="4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18"/>
            <p:cNvGrpSpPr/>
            <p:nvPr/>
          </p:nvGrpSpPr>
          <p:grpSpPr>
            <a:xfrm>
              <a:off x="3721600" y="1102885"/>
              <a:ext cx="1701171" cy="3323459"/>
              <a:chOff x="778675" y="1383025"/>
              <a:chExt cx="1127350" cy="2202425"/>
            </a:xfrm>
          </p:grpSpPr>
          <p:sp>
            <p:nvSpPr>
              <p:cNvPr id="1095" name="Google Shape;1095;p18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8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7" name="Google Shape;1097;p18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du projet</a:t>
            </a:r>
            <a:endParaRPr/>
          </a:p>
        </p:txBody>
      </p:sp>
      <p:sp>
        <p:nvSpPr>
          <p:cNvPr id="1098" name="Google Shape;1098;p18"/>
          <p:cNvSpPr/>
          <p:nvPr/>
        </p:nvSpPr>
        <p:spPr>
          <a:xfrm>
            <a:off x="4335548" y="3852814"/>
            <a:ext cx="89925" cy="82441"/>
          </a:xfrm>
          <a:custGeom>
            <a:rect b="b" l="l" r="r" t="t"/>
            <a:pathLst>
              <a:path extrusionOk="0" h="2875" w="3136">
                <a:moveTo>
                  <a:pt x="1571" y="1"/>
                </a:moveTo>
                <a:cubicBezTo>
                  <a:pt x="865" y="1"/>
                  <a:pt x="302" y="556"/>
                  <a:pt x="302" y="1267"/>
                </a:cubicBezTo>
                <a:lnTo>
                  <a:pt x="302" y="2192"/>
                </a:lnTo>
                <a:cubicBezTo>
                  <a:pt x="302" y="2292"/>
                  <a:pt x="222" y="2372"/>
                  <a:pt x="122" y="2372"/>
                </a:cubicBezTo>
                <a:cubicBezTo>
                  <a:pt x="61" y="2372"/>
                  <a:pt x="1" y="2413"/>
                  <a:pt x="1" y="2473"/>
                </a:cubicBezTo>
                <a:lnTo>
                  <a:pt x="1" y="2634"/>
                </a:lnTo>
                <a:cubicBezTo>
                  <a:pt x="1" y="2754"/>
                  <a:pt x="122" y="2875"/>
                  <a:pt x="262" y="2875"/>
                </a:cubicBezTo>
                <a:lnTo>
                  <a:pt x="2875" y="2875"/>
                </a:lnTo>
                <a:cubicBezTo>
                  <a:pt x="3015" y="2875"/>
                  <a:pt x="3136" y="2754"/>
                  <a:pt x="3136" y="2634"/>
                </a:cubicBezTo>
                <a:lnTo>
                  <a:pt x="3136" y="2473"/>
                </a:lnTo>
                <a:cubicBezTo>
                  <a:pt x="3136" y="2413"/>
                  <a:pt x="3075" y="2372"/>
                  <a:pt x="3015" y="2372"/>
                </a:cubicBezTo>
                <a:cubicBezTo>
                  <a:pt x="2915" y="2352"/>
                  <a:pt x="2854" y="2272"/>
                  <a:pt x="2854" y="2192"/>
                </a:cubicBezTo>
                <a:lnTo>
                  <a:pt x="2854" y="1328"/>
                </a:lnTo>
                <a:cubicBezTo>
                  <a:pt x="2854" y="624"/>
                  <a:pt x="2312" y="41"/>
                  <a:pt x="1609" y="1"/>
                </a:cubicBezTo>
                <a:cubicBezTo>
                  <a:pt x="1596" y="1"/>
                  <a:pt x="1583" y="1"/>
                  <a:pt x="15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8"/>
          <p:cNvSpPr/>
          <p:nvPr/>
        </p:nvSpPr>
        <p:spPr>
          <a:xfrm>
            <a:off x="4745021" y="3884538"/>
            <a:ext cx="36820" cy="35755"/>
          </a:xfrm>
          <a:custGeom>
            <a:rect b="b" l="l" r="r" t="t"/>
            <a:pathLst>
              <a:path extrusionOk="0" h="685" w="705">
                <a:moveTo>
                  <a:pt x="342" y="1"/>
                </a:moveTo>
                <a:cubicBezTo>
                  <a:pt x="162" y="1"/>
                  <a:pt x="1" y="141"/>
                  <a:pt x="1" y="342"/>
                </a:cubicBezTo>
                <a:cubicBezTo>
                  <a:pt x="1" y="523"/>
                  <a:pt x="162" y="684"/>
                  <a:pt x="342" y="684"/>
                </a:cubicBezTo>
                <a:cubicBezTo>
                  <a:pt x="543" y="684"/>
                  <a:pt x="704" y="523"/>
                  <a:pt x="704" y="342"/>
                </a:cubicBezTo>
                <a:cubicBezTo>
                  <a:pt x="704" y="141"/>
                  <a:pt x="543" y="1"/>
                  <a:pt x="3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4684184" y="3871845"/>
            <a:ext cx="46716" cy="35755"/>
          </a:xfrm>
          <a:custGeom>
            <a:rect b="b" l="l" r="r" t="t"/>
            <a:pathLst>
              <a:path extrusionOk="0" h="1247" w="1448">
                <a:moveTo>
                  <a:pt x="724" y="0"/>
                </a:moveTo>
                <a:lnTo>
                  <a:pt x="0" y="1246"/>
                </a:lnTo>
                <a:lnTo>
                  <a:pt x="1447" y="1246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18"/>
          <p:cNvGrpSpPr/>
          <p:nvPr/>
        </p:nvGrpSpPr>
        <p:grpSpPr>
          <a:xfrm>
            <a:off x="3493489" y="1881530"/>
            <a:ext cx="2157317" cy="2834870"/>
            <a:chOff x="3493489" y="1881530"/>
            <a:chExt cx="2157317" cy="2834870"/>
          </a:xfrm>
        </p:grpSpPr>
        <p:cxnSp>
          <p:nvCxnSpPr>
            <p:cNvPr id="1102" name="Google Shape;1102;p18"/>
            <p:cNvCxnSpPr/>
            <p:nvPr/>
          </p:nvCxnSpPr>
          <p:spPr>
            <a:xfrm rot="10800000">
              <a:off x="4572017" y="4410676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103" name="Google Shape;1103;p18"/>
            <p:cNvSpPr/>
            <p:nvPr/>
          </p:nvSpPr>
          <p:spPr>
            <a:xfrm>
              <a:off x="3493489" y="1881530"/>
              <a:ext cx="2157317" cy="2772742"/>
            </a:xfrm>
            <a:custGeom>
              <a:rect b="b" l="l" r="r" t="t"/>
              <a:pathLst>
                <a:path extrusionOk="0" fill="none" h="116612" w="94206">
                  <a:moveTo>
                    <a:pt x="94205" y="1"/>
                  </a:moveTo>
                  <a:lnTo>
                    <a:pt x="94205" y="105600"/>
                  </a:lnTo>
                  <a:cubicBezTo>
                    <a:pt x="94205" y="111668"/>
                    <a:pt x="89262" y="116612"/>
                    <a:pt x="83193" y="116612"/>
                  </a:cubicBezTo>
                  <a:lnTo>
                    <a:pt x="11012" y="116612"/>
                  </a:lnTo>
                  <a:cubicBezTo>
                    <a:pt x="4923" y="116612"/>
                    <a:pt x="0" y="111668"/>
                    <a:pt x="0" y="105600"/>
                  </a:cubicBez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111120"/>
              </a:solidFill>
              <a:prstDash val="dash"/>
              <a:miter lim="2009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508627" y="4589500"/>
              <a:ext cx="126900" cy="12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18"/>
          <p:cNvGrpSpPr/>
          <p:nvPr/>
        </p:nvGrpSpPr>
        <p:grpSpPr>
          <a:xfrm>
            <a:off x="671850" y="1288176"/>
            <a:ext cx="3385433" cy="2692758"/>
            <a:chOff x="671850" y="1288176"/>
            <a:chExt cx="3385433" cy="2692758"/>
          </a:xfrm>
        </p:grpSpPr>
        <p:grpSp>
          <p:nvGrpSpPr>
            <p:cNvPr id="1106" name="Google Shape;1106;p18"/>
            <p:cNvGrpSpPr/>
            <p:nvPr/>
          </p:nvGrpSpPr>
          <p:grpSpPr>
            <a:xfrm>
              <a:off x="671850" y="1691545"/>
              <a:ext cx="2568600" cy="933730"/>
              <a:chOff x="671850" y="1691545"/>
              <a:chExt cx="2568600" cy="933730"/>
            </a:xfrm>
          </p:grpSpPr>
          <p:sp>
            <p:nvSpPr>
              <p:cNvPr id="1107" name="Google Shape;1107;p18"/>
              <p:cNvSpPr txBox="1"/>
              <p:nvPr/>
            </p:nvSpPr>
            <p:spPr>
              <a:xfrm>
                <a:off x="671850" y="2004575"/>
                <a:ext cx="2568600" cy="6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45720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Equipes de terrain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(événementiel, sécurité …)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08" name="Google Shape;1108;p18"/>
              <p:cNvSpPr txBox="1"/>
              <p:nvPr/>
            </p:nvSpPr>
            <p:spPr>
              <a:xfrm>
                <a:off x="1197725" y="1691545"/>
                <a:ext cx="2042700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Utilisateurs ciblés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09" name="Google Shape;1109;p18"/>
            <p:cNvGrpSpPr/>
            <p:nvPr/>
          </p:nvGrpSpPr>
          <p:grpSpPr>
            <a:xfrm>
              <a:off x="2765251" y="1288176"/>
              <a:ext cx="1292032" cy="2692758"/>
              <a:chOff x="2765251" y="1288176"/>
              <a:chExt cx="1292032" cy="2692758"/>
            </a:xfrm>
          </p:grpSpPr>
          <p:sp>
            <p:nvSpPr>
              <p:cNvPr id="1110" name="Google Shape;1110;p18"/>
              <p:cNvSpPr/>
              <p:nvPr/>
            </p:nvSpPr>
            <p:spPr>
              <a:xfrm>
                <a:off x="2765251" y="1288176"/>
                <a:ext cx="364097" cy="403377"/>
              </a:xfrm>
              <a:custGeom>
                <a:rect b="b" l="l" r="r" t="t"/>
                <a:pathLst>
                  <a:path extrusionOk="0" h="4588" w="4141">
                    <a:moveTo>
                      <a:pt x="2070" y="1"/>
                    </a:moveTo>
                    <a:cubicBezTo>
                      <a:pt x="905" y="1"/>
                      <a:pt x="623" y="1608"/>
                      <a:pt x="1709" y="2010"/>
                    </a:cubicBezTo>
                    <a:cubicBezTo>
                      <a:pt x="865" y="2171"/>
                      <a:pt x="181" y="2814"/>
                      <a:pt x="1" y="3638"/>
                    </a:cubicBezTo>
                    <a:cubicBezTo>
                      <a:pt x="543" y="4271"/>
                      <a:pt x="1307" y="4587"/>
                      <a:pt x="2070" y="4587"/>
                    </a:cubicBezTo>
                    <a:cubicBezTo>
                      <a:pt x="2834" y="4587"/>
                      <a:pt x="3598" y="4271"/>
                      <a:pt x="4140" y="3638"/>
                    </a:cubicBezTo>
                    <a:cubicBezTo>
                      <a:pt x="3959" y="2814"/>
                      <a:pt x="3276" y="2171"/>
                      <a:pt x="2432" y="2010"/>
                    </a:cubicBezTo>
                    <a:cubicBezTo>
                      <a:pt x="3517" y="1608"/>
                      <a:pt x="3236" y="1"/>
                      <a:pt x="2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>
                <a:off x="3938539" y="3849373"/>
                <a:ext cx="118743" cy="131561"/>
              </a:xfrm>
              <a:custGeom>
                <a:rect b="b" l="l" r="r" t="t"/>
                <a:pathLst>
                  <a:path extrusionOk="0" h="4588" w="4141">
                    <a:moveTo>
                      <a:pt x="2070" y="1"/>
                    </a:moveTo>
                    <a:cubicBezTo>
                      <a:pt x="905" y="1"/>
                      <a:pt x="623" y="1608"/>
                      <a:pt x="1709" y="2010"/>
                    </a:cubicBezTo>
                    <a:cubicBezTo>
                      <a:pt x="865" y="2171"/>
                      <a:pt x="181" y="2814"/>
                      <a:pt x="1" y="3638"/>
                    </a:cubicBezTo>
                    <a:cubicBezTo>
                      <a:pt x="543" y="4271"/>
                      <a:pt x="1307" y="4587"/>
                      <a:pt x="2070" y="4587"/>
                    </a:cubicBezTo>
                    <a:cubicBezTo>
                      <a:pt x="2834" y="4587"/>
                      <a:pt x="3598" y="4271"/>
                      <a:pt x="4140" y="3638"/>
                    </a:cubicBezTo>
                    <a:cubicBezTo>
                      <a:pt x="3959" y="2814"/>
                      <a:pt x="3276" y="2171"/>
                      <a:pt x="2432" y="2010"/>
                    </a:cubicBezTo>
                    <a:cubicBezTo>
                      <a:pt x="3517" y="1608"/>
                      <a:pt x="3236" y="1"/>
                      <a:pt x="2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>
                <a:off x="3430125" y="1815896"/>
                <a:ext cx="126900" cy="12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3" name="Google Shape;1113;p18"/>
          <p:cNvGrpSpPr/>
          <p:nvPr/>
        </p:nvGrpSpPr>
        <p:grpSpPr>
          <a:xfrm>
            <a:off x="457325" y="3408025"/>
            <a:ext cx="2783150" cy="996300"/>
            <a:chOff x="457325" y="3408025"/>
            <a:chExt cx="2783150" cy="996300"/>
          </a:xfrm>
        </p:grpSpPr>
        <p:sp>
          <p:nvSpPr>
            <p:cNvPr id="1114" name="Google Shape;1114;p18"/>
            <p:cNvSpPr txBox="1"/>
            <p:nvPr/>
          </p:nvSpPr>
          <p:spPr>
            <a:xfrm>
              <a:off x="457325" y="3783625"/>
              <a:ext cx="2783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Utiliser l’application sur </a:t>
              </a: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plusieurs smartphones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en même temps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15" name="Google Shape;1115;p18"/>
            <p:cNvSpPr txBox="1"/>
            <p:nvPr/>
          </p:nvSpPr>
          <p:spPr>
            <a:xfrm>
              <a:off x="946675" y="3408025"/>
              <a:ext cx="22938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Déploiement multiple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6" name="Google Shape;1116;p18"/>
          <p:cNvGrpSpPr/>
          <p:nvPr/>
        </p:nvGrpSpPr>
        <p:grpSpPr>
          <a:xfrm>
            <a:off x="3430125" y="3532370"/>
            <a:ext cx="1408501" cy="445524"/>
            <a:chOff x="3430125" y="3532370"/>
            <a:chExt cx="1408501" cy="445524"/>
          </a:xfrm>
        </p:grpSpPr>
        <p:sp>
          <p:nvSpPr>
            <p:cNvPr id="1117" name="Google Shape;1117;p18"/>
            <p:cNvSpPr/>
            <p:nvPr/>
          </p:nvSpPr>
          <p:spPr>
            <a:xfrm>
              <a:off x="4707237" y="3845932"/>
              <a:ext cx="131389" cy="131962"/>
            </a:xfrm>
            <a:custGeom>
              <a:rect b="b" l="l" r="r" t="t"/>
              <a:pathLst>
                <a:path extrusionOk="0" fill="none" h="4602" w="4582">
                  <a:moveTo>
                    <a:pt x="0" y="1969"/>
                  </a:moveTo>
                  <a:cubicBezTo>
                    <a:pt x="0" y="3718"/>
                    <a:pt x="2110" y="4602"/>
                    <a:pt x="3356" y="3356"/>
                  </a:cubicBezTo>
                  <a:cubicBezTo>
                    <a:pt x="4582" y="2110"/>
                    <a:pt x="3718" y="0"/>
                    <a:pt x="1949" y="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009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3430125" y="3532370"/>
              <a:ext cx="126900" cy="12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18"/>
          <p:cNvGrpSpPr/>
          <p:nvPr/>
        </p:nvGrpSpPr>
        <p:grpSpPr>
          <a:xfrm>
            <a:off x="5903474" y="3408025"/>
            <a:ext cx="3385500" cy="1065500"/>
            <a:chOff x="5903474" y="3408025"/>
            <a:chExt cx="3385500" cy="1065500"/>
          </a:xfrm>
        </p:grpSpPr>
        <p:sp>
          <p:nvSpPr>
            <p:cNvPr id="1120" name="Google Shape;1120;p18"/>
            <p:cNvSpPr txBox="1"/>
            <p:nvPr/>
          </p:nvSpPr>
          <p:spPr>
            <a:xfrm>
              <a:off x="5903474" y="3852825"/>
              <a:ext cx="33855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Liste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 missions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Modifier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ses missions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(accepter, commencer, terminer …)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21" name="Google Shape;1121;p18"/>
            <p:cNvSpPr txBox="1"/>
            <p:nvPr/>
          </p:nvSpPr>
          <p:spPr>
            <a:xfrm>
              <a:off x="5903627" y="3408025"/>
              <a:ext cx="2359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des missions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22" name="Google Shape;1122;p18"/>
          <p:cNvSpPr/>
          <p:nvPr/>
        </p:nvSpPr>
        <p:spPr>
          <a:xfrm>
            <a:off x="2754020" y="3037218"/>
            <a:ext cx="364094" cy="370803"/>
          </a:xfrm>
          <a:custGeom>
            <a:rect b="b" l="l" r="r" t="t"/>
            <a:pathLst>
              <a:path extrusionOk="0" h="4462" w="4381">
                <a:moveTo>
                  <a:pt x="2205" y="1661"/>
                </a:moveTo>
                <a:cubicBezTo>
                  <a:pt x="2496" y="1661"/>
                  <a:pt x="2773" y="1891"/>
                  <a:pt x="2773" y="2231"/>
                </a:cubicBezTo>
                <a:cubicBezTo>
                  <a:pt x="2773" y="2550"/>
                  <a:pt x="2517" y="2789"/>
                  <a:pt x="2201" y="2794"/>
                </a:cubicBezTo>
                <a:lnTo>
                  <a:pt x="2201" y="2794"/>
                </a:lnTo>
                <a:cubicBezTo>
                  <a:pt x="1705" y="2786"/>
                  <a:pt x="1449" y="2189"/>
                  <a:pt x="1809" y="1830"/>
                </a:cubicBezTo>
                <a:cubicBezTo>
                  <a:pt x="1925" y="1713"/>
                  <a:pt x="2067" y="1661"/>
                  <a:pt x="2205" y="1661"/>
                </a:cubicBezTo>
                <a:close/>
                <a:moveTo>
                  <a:pt x="1708" y="1"/>
                </a:moveTo>
                <a:lnTo>
                  <a:pt x="1567" y="584"/>
                </a:lnTo>
                <a:cubicBezTo>
                  <a:pt x="1387" y="644"/>
                  <a:pt x="1226" y="744"/>
                  <a:pt x="1065" y="885"/>
                </a:cubicBezTo>
                <a:lnTo>
                  <a:pt x="502" y="684"/>
                </a:lnTo>
                <a:lnTo>
                  <a:pt x="241" y="1106"/>
                </a:lnTo>
                <a:lnTo>
                  <a:pt x="0" y="1528"/>
                </a:lnTo>
                <a:lnTo>
                  <a:pt x="442" y="1930"/>
                </a:lnTo>
                <a:cubicBezTo>
                  <a:pt x="422" y="2030"/>
                  <a:pt x="402" y="2131"/>
                  <a:pt x="402" y="2231"/>
                </a:cubicBezTo>
                <a:cubicBezTo>
                  <a:pt x="402" y="2332"/>
                  <a:pt x="422" y="2432"/>
                  <a:pt x="442" y="2533"/>
                </a:cubicBezTo>
                <a:lnTo>
                  <a:pt x="0" y="2935"/>
                </a:lnTo>
                <a:lnTo>
                  <a:pt x="241" y="3357"/>
                </a:lnTo>
                <a:lnTo>
                  <a:pt x="502" y="3759"/>
                </a:lnTo>
                <a:lnTo>
                  <a:pt x="1065" y="3578"/>
                </a:lnTo>
                <a:cubicBezTo>
                  <a:pt x="1226" y="3698"/>
                  <a:pt x="1387" y="3799"/>
                  <a:pt x="1567" y="3879"/>
                </a:cubicBezTo>
                <a:lnTo>
                  <a:pt x="1708" y="4462"/>
                </a:lnTo>
                <a:lnTo>
                  <a:pt x="2673" y="4462"/>
                </a:lnTo>
                <a:lnTo>
                  <a:pt x="2793" y="3879"/>
                </a:lnTo>
                <a:cubicBezTo>
                  <a:pt x="2974" y="3819"/>
                  <a:pt x="3155" y="3718"/>
                  <a:pt x="3316" y="3578"/>
                </a:cubicBezTo>
                <a:lnTo>
                  <a:pt x="3878" y="3759"/>
                </a:lnTo>
                <a:lnTo>
                  <a:pt x="4140" y="3357"/>
                </a:lnTo>
                <a:lnTo>
                  <a:pt x="4381" y="2935"/>
                </a:lnTo>
                <a:lnTo>
                  <a:pt x="3939" y="2533"/>
                </a:lnTo>
                <a:cubicBezTo>
                  <a:pt x="3959" y="2432"/>
                  <a:pt x="3959" y="2332"/>
                  <a:pt x="3959" y="2231"/>
                </a:cubicBezTo>
                <a:cubicBezTo>
                  <a:pt x="3959" y="2131"/>
                  <a:pt x="3959" y="2030"/>
                  <a:pt x="3939" y="1930"/>
                </a:cubicBezTo>
                <a:lnTo>
                  <a:pt x="4381" y="1528"/>
                </a:lnTo>
                <a:lnTo>
                  <a:pt x="4140" y="1106"/>
                </a:lnTo>
                <a:lnTo>
                  <a:pt x="3878" y="684"/>
                </a:lnTo>
                <a:lnTo>
                  <a:pt x="3316" y="885"/>
                </a:lnTo>
                <a:cubicBezTo>
                  <a:pt x="3155" y="744"/>
                  <a:pt x="2974" y="644"/>
                  <a:pt x="2793" y="584"/>
                </a:cubicBezTo>
                <a:lnTo>
                  <a:pt x="26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5082940" y="3838419"/>
            <a:ext cx="125625" cy="127948"/>
          </a:xfrm>
          <a:custGeom>
            <a:rect b="b" l="l" r="r" t="t"/>
            <a:pathLst>
              <a:path extrusionOk="0" h="4462" w="4381">
                <a:moveTo>
                  <a:pt x="2205" y="1661"/>
                </a:moveTo>
                <a:cubicBezTo>
                  <a:pt x="2496" y="1661"/>
                  <a:pt x="2773" y="1891"/>
                  <a:pt x="2773" y="2231"/>
                </a:cubicBezTo>
                <a:cubicBezTo>
                  <a:pt x="2773" y="2550"/>
                  <a:pt x="2517" y="2789"/>
                  <a:pt x="2201" y="2794"/>
                </a:cubicBezTo>
                <a:lnTo>
                  <a:pt x="2201" y="2794"/>
                </a:lnTo>
                <a:cubicBezTo>
                  <a:pt x="1705" y="2786"/>
                  <a:pt x="1449" y="2189"/>
                  <a:pt x="1809" y="1830"/>
                </a:cubicBezTo>
                <a:cubicBezTo>
                  <a:pt x="1925" y="1713"/>
                  <a:pt x="2067" y="1661"/>
                  <a:pt x="2205" y="1661"/>
                </a:cubicBezTo>
                <a:close/>
                <a:moveTo>
                  <a:pt x="1708" y="1"/>
                </a:moveTo>
                <a:lnTo>
                  <a:pt x="1567" y="584"/>
                </a:lnTo>
                <a:cubicBezTo>
                  <a:pt x="1387" y="644"/>
                  <a:pt x="1226" y="744"/>
                  <a:pt x="1065" y="885"/>
                </a:cubicBezTo>
                <a:lnTo>
                  <a:pt x="502" y="684"/>
                </a:lnTo>
                <a:lnTo>
                  <a:pt x="241" y="1106"/>
                </a:lnTo>
                <a:lnTo>
                  <a:pt x="0" y="1528"/>
                </a:lnTo>
                <a:lnTo>
                  <a:pt x="442" y="1930"/>
                </a:lnTo>
                <a:cubicBezTo>
                  <a:pt x="422" y="2030"/>
                  <a:pt x="402" y="2131"/>
                  <a:pt x="402" y="2231"/>
                </a:cubicBezTo>
                <a:cubicBezTo>
                  <a:pt x="402" y="2332"/>
                  <a:pt x="422" y="2432"/>
                  <a:pt x="442" y="2533"/>
                </a:cubicBezTo>
                <a:lnTo>
                  <a:pt x="0" y="2935"/>
                </a:lnTo>
                <a:lnTo>
                  <a:pt x="241" y="3357"/>
                </a:lnTo>
                <a:lnTo>
                  <a:pt x="502" y="3759"/>
                </a:lnTo>
                <a:lnTo>
                  <a:pt x="1065" y="3578"/>
                </a:lnTo>
                <a:cubicBezTo>
                  <a:pt x="1226" y="3698"/>
                  <a:pt x="1387" y="3799"/>
                  <a:pt x="1567" y="3879"/>
                </a:cubicBezTo>
                <a:lnTo>
                  <a:pt x="1708" y="4462"/>
                </a:lnTo>
                <a:lnTo>
                  <a:pt x="2673" y="4462"/>
                </a:lnTo>
                <a:lnTo>
                  <a:pt x="2793" y="3879"/>
                </a:lnTo>
                <a:cubicBezTo>
                  <a:pt x="2974" y="3819"/>
                  <a:pt x="3155" y="3718"/>
                  <a:pt x="3316" y="3578"/>
                </a:cubicBezTo>
                <a:lnTo>
                  <a:pt x="3878" y="3759"/>
                </a:lnTo>
                <a:lnTo>
                  <a:pt x="4140" y="3357"/>
                </a:lnTo>
                <a:lnTo>
                  <a:pt x="4381" y="2935"/>
                </a:lnTo>
                <a:lnTo>
                  <a:pt x="3939" y="2533"/>
                </a:lnTo>
                <a:cubicBezTo>
                  <a:pt x="3959" y="2432"/>
                  <a:pt x="3959" y="2332"/>
                  <a:pt x="3959" y="2231"/>
                </a:cubicBezTo>
                <a:cubicBezTo>
                  <a:pt x="3959" y="2131"/>
                  <a:pt x="3959" y="2030"/>
                  <a:pt x="3939" y="1930"/>
                </a:cubicBezTo>
                <a:lnTo>
                  <a:pt x="4381" y="1528"/>
                </a:lnTo>
                <a:lnTo>
                  <a:pt x="4140" y="1106"/>
                </a:lnTo>
                <a:lnTo>
                  <a:pt x="3878" y="684"/>
                </a:lnTo>
                <a:lnTo>
                  <a:pt x="3316" y="885"/>
                </a:lnTo>
                <a:cubicBezTo>
                  <a:pt x="3155" y="744"/>
                  <a:pt x="2974" y="644"/>
                  <a:pt x="2793" y="584"/>
                </a:cubicBezTo>
                <a:lnTo>
                  <a:pt x="26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5591333" y="3532370"/>
            <a:ext cx="126900" cy="1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18"/>
          <p:cNvGrpSpPr/>
          <p:nvPr/>
        </p:nvGrpSpPr>
        <p:grpSpPr>
          <a:xfrm>
            <a:off x="5903615" y="1691545"/>
            <a:ext cx="2783110" cy="1051142"/>
            <a:chOff x="5903615" y="1691545"/>
            <a:chExt cx="2783110" cy="1051142"/>
          </a:xfrm>
        </p:grpSpPr>
        <p:sp>
          <p:nvSpPr>
            <p:cNvPr id="1126" name="Google Shape;1126;p18"/>
            <p:cNvSpPr txBox="1"/>
            <p:nvPr/>
          </p:nvSpPr>
          <p:spPr>
            <a:xfrm>
              <a:off x="5903625" y="2121988"/>
              <a:ext cx="2783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Géolocalisation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en temps réel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➔"/>
              </a:pP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Affichage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 membres sur la carte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27" name="Google Shape;1127;p18"/>
            <p:cNvSpPr txBox="1"/>
            <p:nvPr/>
          </p:nvSpPr>
          <p:spPr>
            <a:xfrm>
              <a:off x="5903615" y="1691545"/>
              <a:ext cx="20427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Localisation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28" name="Google Shape;1128;p18"/>
          <p:cNvSpPr/>
          <p:nvPr/>
        </p:nvSpPr>
        <p:spPr>
          <a:xfrm>
            <a:off x="4366087" y="3940417"/>
            <a:ext cx="28847" cy="11269"/>
          </a:xfrm>
          <a:custGeom>
            <a:rect b="b" l="l" r="r" t="t"/>
            <a:pathLst>
              <a:path extrusionOk="0" h="393" w="1006">
                <a:moveTo>
                  <a:pt x="1" y="1"/>
                </a:moveTo>
                <a:cubicBezTo>
                  <a:pt x="61" y="262"/>
                  <a:pt x="282" y="393"/>
                  <a:pt x="503" y="393"/>
                </a:cubicBezTo>
                <a:cubicBezTo>
                  <a:pt x="724" y="393"/>
                  <a:pt x="945" y="262"/>
                  <a:pt x="10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8"/>
          <p:cNvSpPr/>
          <p:nvPr/>
        </p:nvSpPr>
        <p:spPr>
          <a:xfrm>
            <a:off x="5591345" y="1815896"/>
            <a:ext cx="126900" cy="12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6017025" y="1203294"/>
            <a:ext cx="341494" cy="488314"/>
          </a:xfrm>
          <a:custGeom>
            <a:rect b="b" l="l" r="r" t="t"/>
            <a:pathLst>
              <a:path extrusionOk="0" h="66033" w="46179">
                <a:moveTo>
                  <a:pt x="23103" y="10458"/>
                </a:moveTo>
                <a:cubicBezTo>
                  <a:pt x="24724" y="10458"/>
                  <a:pt x="26358" y="10770"/>
                  <a:pt x="27912" y="11415"/>
                </a:cubicBezTo>
                <a:cubicBezTo>
                  <a:pt x="32635" y="13384"/>
                  <a:pt x="35709" y="17986"/>
                  <a:pt x="35689" y="23090"/>
                </a:cubicBezTo>
                <a:cubicBezTo>
                  <a:pt x="35689" y="30043"/>
                  <a:pt x="30042" y="35689"/>
                  <a:pt x="23089" y="35689"/>
                </a:cubicBezTo>
                <a:cubicBezTo>
                  <a:pt x="17985" y="35689"/>
                  <a:pt x="13384" y="32615"/>
                  <a:pt x="11434" y="27892"/>
                </a:cubicBezTo>
                <a:cubicBezTo>
                  <a:pt x="9485" y="23190"/>
                  <a:pt x="10550" y="17765"/>
                  <a:pt x="14167" y="14148"/>
                </a:cubicBezTo>
                <a:cubicBezTo>
                  <a:pt x="16589" y="11740"/>
                  <a:pt x="19820" y="10458"/>
                  <a:pt x="23103" y="10458"/>
                </a:cubicBezTo>
                <a:close/>
                <a:moveTo>
                  <a:pt x="23052" y="1"/>
                </a:moveTo>
                <a:cubicBezTo>
                  <a:pt x="10309" y="1"/>
                  <a:pt x="0" y="10342"/>
                  <a:pt x="0" y="23090"/>
                </a:cubicBezTo>
                <a:cubicBezTo>
                  <a:pt x="0" y="35830"/>
                  <a:pt x="23089" y="66033"/>
                  <a:pt x="23089" y="66033"/>
                </a:cubicBezTo>
                <a:cubicBezTo>
                  <a:pt x="23089" y="66033"/>
                  <a:pt x="46158" y="35830"/>
                  <a:pt x="46158" y="23090"/>
                </a:cubicBezTo>
                <a:cubicBezTo>
                  <a:pt x="46178" y="10342"/>
                  <a:pt x="35850" y="1"/>
                  <a:pt x="23126" y="1"/>
                </a:cubicBezTo>
                <a:cubicBezTo>
                  <a:pt x="23114" y="1"/>
                  <a:pt x="23102" y="1"/>
                  <a:pt x="23089" y="1"/>
                </a:cubicBezTo>
                <a:cubicBezTo>
                  <a:pt x="23077" y="1"/>
                  <a:pt x="23065" y="1"/>
                  <a:pt x="23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18"/>
          <p:cNvGrpSpPr/>
          <p:nvPr/>
        </p:nvGrpSpPr>
        <p:grpSpPr>
          <a:xfrm>
            <a:off x="6026163" y="3029680"/>
            <a:ext cx="341456" cy="375488"/>
            <a:chOff x="4481258" y="4554292"/>
            <a:chExt cx="92300" cy="101483"/>
          </a:xfrm>
        </p:grpSpPr>
        <p:sp>
          <p:nvSpPr>
            <p:cNvPr id="1132" name="Google Shape;1132;p18"/>
            <p:cNvSpPr/>
            <p:nvPr/>
          </p:nvSpPr>
          <p:spPr>
            <a:xfrm>
              <a:off x="4481258" y="4554292"/>
              <a:ext cx="92300" cy="84618"/>
            </a:xfrm>
            <a:custGeom>
              <a:rect b="b" l="l" r="r" t="t"/>
              <a:pathLst>
                <a:path extrusionOk="0" h="2875" w="3136">
                  <a:moveTo>
                    <a:pt x="1571" y="1"/>
                  </a:moveTo>
                  <a:cubicBezTo>
                    <a:pt x="865" y="1"/>
                    <a:pt x="302" y="556"/>
                    <a:pt x="302" y="1267"/>
                  </a:cubicBezTo>
                  <a:lnTo>
                    <a:pt x="302" y="2192"/>
                  </a:lnTo>
                  <a:cubicBezTo>
                    <a:pt x="302" y="2292"/>
                    <a:pt x="222" y="2372"/>
                    <a:pt x="122" y="2372"/>
                  </a:cubicBezTo>
                  <a:cubicBezTo>
                    <a:pt x="61" y="2372"/>
                    <a:pt x="1" y="2413"/>
                    <a:pt x="1" y="2473"/>
                  </a:cubicBezTo>
                  <a:lnTo>
                    <a:pt x="1" y="2634"/>
                  </a:lnTo>
                  <a:cubicBezTo>
                    <a:pt x="1" y="2754"/>
                    <a:pt x="122" y="2875"/>
                    <a:pt x="262" y="2875"/>
                  </a:cubicBezTo>
                  <a:lnTo>
                    <a:pt x="2875" y="2875"/>
                  </a:lnTo>
                  <a:cubicBezTo>
                    <a:pt x="3015" y="2875"/>
                    <a:pt x="3136" y="2754"/>
                    <a:pt x="3136" y="2634"/>
                  </a:cubicBezTo>
                  <a:lnTo>
                    <a:pt x="3136" y="2473"/>
                  </a:lnTo>
                  <a:cubicBezTo>
                    <a:pt x="3136" y="2413"/>
                    <a:pt x="3075" y="2372"/>
                    <a:pt x="3015" y="2372"/>
                  </a:cubicBezTo>
                  <a:cubicBezTo>
                    <a:pt x="2915" y="2352"/>
                    <a:pt x="2854" y="2272"/>
                    <a:pt x="2854" y="2192"/>
                  </a:cubicBezTo>
                  <a:lnTo>
                    <a:pt x="2854" y="1328"/>
                  </a:lnTo>
                  <a:cubicBezTo>
                    <a:pt x="2854" y="624"/>
                    <a:pt x="2312" y="41"/>
                    <a:pt x="1609" y="1"/>
                  </a:cubicBezTo>
                  <a:cubicBezTo>
                    <a:pt x="1596" y="1"/>
                    <a:pt x="1583" y="1"/>
                    <a:pt x="1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512603" y="4644208"/>
              <a:ext cx="29609" cy="11567"/>
            </a:xfrm>
            <a:custGeom>
              <a:rect b="b" l="l" r="r" t="t"/>
              <a:pathLst>
                <a:path extrusionOk="0" h="393" w="1006">
                  <a:moveTo>
                    <a:pt x="1" y="1"/>
                  </a:moveTo>
                  <a:cubicBezTo>
                    <a:pt x="61" y="262"/>
                    <a:pt x="282" y="393"/>
                    <a:pt x="503" y="393"/>
                  </a:cubicBezTo>
                  <a:cubicBezTo>
                    <a:pt x="724" y="393"/>
                    <a:pt x="945" y="262"/>
                    <a:pt x="1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19"/>
          <p:cNvGrpSpPr/>
          <p:nvPr/>
        </p:nvGrpSpPr>
        <p:grpSpPr>
          <a:xfrm rot="-5400000">
            <a:off x="7965603" y="2365759"/>
            <a:ext cx="236448" cy="900088"/>
            <a:chOff x="1050497" y="4158113"/>
            <a:chExt cx="207211" cy="788790"/>
          </a:xfrm>
        </p:grpSpPr>
        <p:cxnSp>
          <p:nvCxnSpPr>
            <p:cNvPr id="1139" name="Google Shape;1139;p19"/>
            <p:cNvCxnSpPr>
              <a:stCxn id="1140" idx="3"/>
            </p:cNvCxnSpPr>
            <p:nvPr/>
          </p:nvCxnSpPr>
          <p:spPr>
            <a:xfrm rot="-5400000">
              <a:off x="842654" y="4469363"/>
              <a:ext cx="622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141" name="Google Shape;1141;p19"/>
            <p:cNvGrpSpPr/>
            <p:nvPr/>
          </p:nvGrpSpPr>
          <p:grpSpPr>
            <a:xfrm>
              <a:off x="1050497" y="4739692"/>
              <a:ext cx="207211" cy="207211"/>
              <a:chOff x="1762685" y="4689652"/>
              <a:chExt cx="183600" cy="183600"/>
            </a:xfrm>
          </p:grpSpPr>
          <p:sp>
            <p:nvSpPr>
              <p:cNvPr id="1142" name="Google Shape;1142;p19"/>
              <p:cNvSpPr/>
              <p:nvPr/>
            </p:nvSpPr>
            <p:spPr>
              <a:xfrm>
                <a:off x="1762685" y="4689652"/>
                <a:ext cx="183600" cy="18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3" name="Google Shape;1143;p19"/>
              <p:cNvGrpSpPr/>
              <p:nvPr/>
            </p:nvGrpSpPr>
            <p:grpSpPr>
              <a:xfrm>
                <a:off x="1798934" y="4725910"/>
                <a:ext cx="110885" cy="110885"/>
                <a:chOff x="1260676" y="4542324"/>
                <a:chExt cx="102900" cy="102900"/>
              </a:xfrm>
            </p:grpSpPr>
            <p:sp>
              <p:nvSpPr>
                <p:cNvPr id="1144" name="Google Shape;1144;p19"/>
                <p:cNvSpPr/>
                <p:nvPr/>
              </p:nvSpPr>
              <p:spPr>
                <a:xfrm>
                  <a:off x="1260676" y="4584465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19"/>
                <p:cNvSpPr/>
                <p:nvPr/>
              </p:nvSpPr>
              <p:spPr>
                <a:xfrm rot="-5400000">
                  <a:off x="1260614" y="4582674"/>
                  <a:ext cx="102900" cy="22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1145" name="Google Shape;1145;p19"/>
          <p:cNvCxnSpPr/>
          <p:nvPr/>
        </p:nvCxnSpPr>
        <p:spPr>
          <a:xfrm>
            <a:off x="1450513" y="2815875"/>
            <a:ext cx="6012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19"/>
          <p:cNvCxnSpPr/>
          <p:nvPr/>
        </p:nvCxnSpPr>
        <p:spPr>
          <a:xfrm>
            <a:off x="1495063" y="2203494"/>
            <a:ext cx="0" cy="598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7" name="Google Shape;1147;p19"/>
          <p:cNvSpPr/>
          <p:nvPr/>
        </p:nvSpPr>
        <p:spPr>
          <a:xfrm>
            <a:off x="651070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8" name="Google Shape;1148;p19"/>
          <p:cNvSpPr/>
          <p:nvPr/>
        </p:nvSpPr>
        <p:spPr>
          <a:xfrm>
            <a:off x="2529799" y="3426900"/>
            <a:ext cx="1901100" cy="39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Gestion de projet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49" name="Google Shape;1149;p19"/>
          <p:cNvGrpSpPr/>
          <p:nvPr/>
        </p:nvGrpSpPr>
        <p:grpSpPr>
          <a:xfrm>
            <a:off x="7252805" y="2636816"/>
            <a:ext cx="357900" cy="759523"/>
            <a:chOff x="7252805" y="2636816"/>
            <a:chExt cx="357900" cy="759523"/>
          </a:xfrm>
        </p:grpSpPr>
        <p:cxnSp>
          <p:nvCxnSpPr>
            <p:cNvPr id="1150" name="Google Shape;1150;p19"/>
            <p:cNvCxnSpPr/>
            <p:nvPr/>
          </p:nvCxnSpPr>
          <p:spPr>
            <a:xfrm>
              <a:off x="743176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51" name="Google Shape;1151;p19"/>
            <p:cNvSpPr/>
            <p:nvPr/>
          </p:nvSpPr>
          <p:spPr>
            <a:xfrm>
              <a:off x="7252805" y="2636816"/>
              <a:ext cx="357900" cy="35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7351495" y="2700214"/>
              <a:ext cx="161670" cy="230947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19"/>
          <p:cNvSpPr/>
          <p:nvPr/>
        </p:nvSpPr>
        <p:spPr>
          <a:xfrm>
            <a:off x="6587770" y="3426899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4" name="Google Shape;1154;p19"/>
          <p:cNvSpPr/>
          <p:nvPr/>
        </p:nvSpPr>
        <p:spPr>
          <a:xfrm>
            <a:off x="4621518" y="1807462"/>
            <a:ext cx="1688100" cy="3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Informatique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55" name="Google Shape;1155;p19"/>
          <p:cNvGrpSpPr/>
          <p:nvPr/>
        </p:nvGrpSpPr>
        <p:grpSpPr>
          <a:xfrm>
            <a:off x="5366231" y="2203494"/>
            <a:ext cx="198751" cy="690074"/>
            <a:chOff x="5366231" y="2203494"/>
            <a:chExt cx="198751" cy="690074"/>
          </a:xfrm>
        </p:grpSpPr>
        <p:cxnSp>
          <p:nvCxnSpPr>
            <p:cNvPr id="1156" name="Google Shape;1156;p19"/>
            <p:cNvCxnSpPr/>
            <p:nvPr/>
          </p:nvCxnSpPr>
          <p:spPr>
            <a:xfrm>
              <a:off x="5465563" y="2203494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57" name="Google Shape;1157;p19"/>
            <p:cNvSpPr/>
            <p:nvPr/>
          </p:nvSpPr>
          <p:spPr>
            <a:xfrm>
              <a:off x="5366231" y="272127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8" name="Google Shape;1158;p1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72351" y="884800"/>
            <a:ext cx="4246650" cy="38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7200" y="1625125"/>
            <a:ext cx="2072600" cy="10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12900" y="2427650"/>
            <a:ext cx="1059450" cy="7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9"/>
          <p:cNvSpPr/>
          <p:nvPr/>
        </p:nvSpPr>
        <p:spPr>
          <a:xfrm>
            <a:off x="1395716" y="2729729"/>
            <a:ext cx="198751" cy="172289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19"/>
          <p:cNvGrpSpPr/>
          <p:nvPr/>
        </p:nvGrpSpPr>
        <p:grpSpPr>
          <a:xfrm>
            <a:off x="3380966" y="2729729"/>
            <a:ext cx="198751" cy="666610"/>
            <a:chOff x="3380966" y="2729729"/>
            <a:chExt cx="198751" cy="666610"/>
          </a:xfrm>
        </p:grpSpPr>
        <p:cxnSp>
          <p:nvCxnSpPr>
            <p:cNvPr id="1163" name="Google Shape;1163;p19"/>
            <p:cNvCxnSpPr/>
            <p:nvPr/>
          </p:nvCxnSpPr>
          <p:spPr>
            <a:xfrm>
              <a:off x="3480313" y="2917539"/>
              <a:ext cx="0" cy="478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64" name="Google Shape;1164;p19"/>
            <p:cNvSpPr/>
            <p:nvPr/>
          </p:nvSpPr>
          <p:spPr>
            <a:xfrm rot="10800000">
              <a:off x="3380966" y="2729729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19"/>
          <p:cNvGrpSpPr/>
          <p:nvPr/>
        </p:nvGrpSpPr>
        <p:grpSpPr>
          <a:xfrm rot="10800000">
            <a:off x="3301407" y="2576121"/>
            <a:ext cx="357900" cy="357900"/>
            <a:chOff x="1316107" y="2636871"/>
            <a:chExt cx="357900" cy="357900"/>
          </a:xfrm>
        </p:grpSpPr>
        <p:sp>
          <p:nvSpPr>
            <p:cNvPr id="1166" name="Google Shape;1166;p19"/>
            <p:cNvSpPr/>
            <p:nvPr/>
          </p:nvSpPr>
          <p:spPr>
            <a:xfrm rot="-5400000">
              <a:off x="1316107" y="2636871"/>
              <a:ext cx="357900" cy="35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1395701" y="2721264"/>
              <a:ext cx="198751" cy="172289"/>
            </a:xfrm>
            <a:custGeom>
              <a:rect b="b" l="l" r="r" t="t"/>
              <a:pathLst>
                <a:path extrusionOk="0" h="4844" w="5588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6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19"/>
          <p:cNvSpPr txBox="1"/>
          <p:nvPr/>
        </p:nvSpPr>
        <p:spPr>
          <a:xfrm>
            <a:off x="2363596" y="1888950"/>
            <a:ext cx="2233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Organisation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Gestion des risques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Evolution du planning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0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&amp; Communication</a:t>
            </a:r>
            <a:endParaRPr/>
          </a:p>
        </p:txBody>
      </p:sp>
      <p:grpSp>
        <p:nvGrpSpPr>
          <p:cNvPr id="1174" name="Google Shape;1174;p20"/>
          <p:cNvGrpSpPr/>
          <p:nvPr/>
        </p:nvGrpSpPr>
        <p:grpSpPr>
          <a:xfrm>
            <a:off x="3656402" y="1906112"/>
            <a:ext cx="1595882" cy="2020747"/>
            <a:chOff x="6039515" y="1263737"/>
            <a:chExt cx="1595882" cy="2020747"/>
          </a:xfrm>
        </p:grpSpPr>
        <p:grpSp>
          <p:nvGrpSpPr>
            <p:cNvPr id="1175" name="Google Shape;1175;p20"/>
            <p:cNvGrpSpPr/>
            <p:nvPr/>
          </p:nvGrpSpPr>
          <p:grpSpPr>
            <a:xfrm>
              <a:off x="6039515" y="1263737"/>
              <a:ext cx="1577856" cy="2020747"/>
              <a:chOff x="3190325" y="2069800"/>
              <a:chExt cx="1225900" cy="1570000"/>
            </a:xfrm>
          </p:grpSpPr>
          <p:sp>
            <p:nvSpPr>
              <p:cNvPr id="1176" name="Google Shape;1176;p20"/>
              <p:cNvSpPr/>
              <p:nvPr/>
            </p:nvSpPr>
            <p:spPr>
              <a:xfrm>
                <a:off x="3692100" y="3332425"/>
                <a:ext cx="243225" cy="276525"/>
              </a:xfrm>
              <a:custGeom>
                <a:rect b="b" l="l" r="r" t="t"/>
                <a:pathLst>
                  <a:path extrusionOk="0" h="11061" w="9729">
                    <a:moveTo>
                      <a:pt x="8316" y="1"/>
                    </a:moveTo>
                    <a:cubicBezTo>
                      <a:pt x="6247" y="1751"/>
                      <a:pt x="3920" y="3144"/>
                      <a:pt x="1413" y="4178"/>
                    </a:cubicBezTo>
                    <a:lnTo>
                      <a:pt x="1" y="11061"/>
                    </a:lnTo>
                    <a:cubicBezTo>
                      <a:pt x="3224" y="9887"/>
                      <a:pt x="6526" y="7918"/>
                      <a:pt x="9728" y="5252"/>
                    </a:cubicBezTo>
                    <a:lnTo>
                      <a:pt x="8316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>
                <a:off x="3970600" y="2069800"/>
                <a:ext cx="249675" cy="199375"/>
              </a:xfrm>
              <a:custGeom>
                <a:rect b="b" l="l" r="r" t="t"/>
                <a:pathLst>
                  <a:path extrusionOk="0" h="7975" w="9987">
                    <a:moveTo>
                      <a:pt x="4170" y="0"/>
                    </a:moveTo>
                    <a:cubicBezTo>
                      <a:pt x="3271" y="0"/>
                      <a:pt x="2350" y="80"/>
                      <a:pt x="1413" y="237"/>
                    </a:cubicBezTo>
                    <a:lnTo>
                      <a:pt x="1" y="7139"/>
                    </a:lnTo>
                    <a:cubicBezTo>
                      <a:pt x="619" y="7051"/>
                      <a:pt x="1227" y="7006"/>
                      <a:pt x="1821" y="7006"/>
                    </a:cubicBezTo>
                    <a:cubicBezTo>
                      <a:pt x="3368" y="7006"/>
                      <a:pt x="4825" y="7314"/>
                      <a:pt x="6148" y="7975"/>
                    </a:cubicBezTo>
                    <a:lnTo>
                      <a:pt x="9987" y="1331"/>
                    </a:lnTo>
                    <a:cubicBezTo>
                      <a:pt x="8209" y="428"/>
                      <a:pt x="6248" y="0"/>
                      <a:pt x="4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>
                <a:off x="3965625" y="3088250"/>
                <a:ext cx="243225" cy="316800"/>
              </a:xfrm>
              <a:custGeom>
                <a:rect b="b" l="l" r="r" t="t"/>
                <a:pathLst>
                  <a:path extrusionOk="0" h="12672" w="9729">
                    <a:moveTo>
                      <a:pt x="5889" y="0"/>
                    </a:moveTo>
                    <a:cubicBezTo>
                      <a:pt x="4198" y="2686"/>
                      <a:pt x="2229" y="5172"/>
                      <a:pt x="1" y="7420"/>
                    </a:cubicBezTo>
                    <a:lnTo>
                      <a:pt x="1413" y="12672"/>
                    </a:lnTo>
                    <a:cubicBezTo>
                      <a:pt x="4596" y="9549"/>
                      <a:pt x="7381" y="6028"/>
                      <a:pt x="9728" y="2228"/>
                    </a:cubicBezTo>
                    <a:lnTo>
                      <a:pt x="588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>
                <a:off x="3687150" y="2091625"/>
                <a:ext cx="254150" cy="273050"/>
              </a:xfrm>
              <a:custGeom>
                <a:rect b="b" l="l" r="r" t="t"/>
                <a:pathLst>
                  <a:path extrusionOk="0" h="10922" w="10166">
                    <a:moveTo>
                      <a:pt x="10165" y="0"/>
                    </a:moveTo>
                    <a:lnTo>
                      <a:pt x="10165" y="0"/>
                    </a:lnTo>
                    <a:cubicBezTo>
                      <a:pt x="6823" y="1035"/>
                      <a:pt x="3362" y="2964"/>
                      <a:pt x="0" y="5650"/>
                    </a:cubicBezTo>
                    <a:lnTo>
                      <a:pt x="1412" y="10921"/>
                    </a:lnTo>
                    <a:cubicBezTo>
                      <a:pt x="3819" y="9032"/>
                      <a:pt x="6326" y="7659"/>
                      <a:pt x="8753" y="6863"/>
                    </a:cubicBezTo>
                    <a:lnTo>
                      <a:pt x="10165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0"/>
              <p:cNvSpPr/>
              <p:nvPr/>
            </p:nvSpPr>
            <p:spPr>
              <a:xfrm>
                <a:off x="4265525" y="2381050"/>
                <a:ext cx="150700" cy="318325"/>
              </a:xfrm>
              <a:custGeom>
                <a:rect b="b" l="l" r="r" t="t"/>
                <a:pathLst>
                  <a:path extrusionOk="0" h="12733" w="6028">
                    <a:moveTo>
                      <a:pt x="5431" y="1"/>
                    </a:moveTo>
                    <a:lnTo>
                      <a:pt x="159" y="4676"/>
                    </a:lnTo>
                    <a:cubicBezTo>
                      <a:pt x="517" y="7361"/>
                      <a:pt x="478" y="10066"/>
                      <a:pt x="0" y="12732"/>
                    </a:cubicBezTo>
                    <a:lnTo>
                      <a:pt x="5252" y="11340"/>
                    </a:lnTo>
                    <a:cubicBezTo>
                      <a:pt x="5968" y="7242"/>
                      <a:pt x="6028" y="3383"/>
                      <a:pt x="54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0"/>
              <p:cNvSpPr/>
              <p:nvPr/>
            </p:nvSpPr>
            <p:spPr>
              <a:xfrm>
                <a:off x="4170525" y="2132900"/>
                <a:ext cx="214875" cy="297925"/>
              </a:xfrm>
              <a:custGeom>
                <a:rect b="b" l="l" r="r" t="t"/>
                <a:pathLst>
                  <a:path extrusionOk="0" h="11917" w="8595">
                    <a:moveTo>
                      <a:pt x="3860" y="0"/>
                    </a:moveTo>
                    <a:lnTo>
                      <a:pt x="1" y="6664"/>
                    </a:lnTo>
                    <a:cubicBezTo>
                      <a:pt x="1532" y="7957"/>
                      <a:pt x="2646" y="9748"/>
                      <a:pt x="3343" y="11916"/>
                    </a:cubicBezTo>
                    <a:lnTo>
                      <a:pt x="8594" y="7261"/>
                    </a:lnTo>
                    <a:cubicBezTo>
                      <a:pt x="7639" y="4218"/>
                      <a:pt x="6068" y="1711"/>
                      <a:pt x="38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>
                <a:off x="3398200" y="2290550"/>
                <a:ext cx="258125" cy="330250"/>
              </a:xfrm>
              <a:custGeom>
                <a:rect b="b" l="l" r="r" t="t"/>
                <a:pathLst>
                  <a:path extrusionOk="0" h="13210" w="10325">
                    <a:moveTo>
                      <a:pt x="8912" y="0"/>
                    </a:moveTo>
                    <a:cubicBezTo>
                      <a:pt x="5471" y="3263"/>
                      <a:pt x="2467" y="6943"/>
                      <a:pt x="0" y="10981"/>
                    </a:cubicBezTo>
                    <a:lnTo>
                      <a:pt x="3840" y="13209"/>
                    </a:lnTo>
                    <a:cubicBezTo>
                      <a:pt x="5670" y="10305"/>
                      <a:pt x="7838" y="7619"/>
                      <a:pt x="10325" y="5252"/>
                    </a:cubicBezTo>
                    <a:lnTo>
                      <a:pt x="891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4161075" y="2750075"/>
                <a:ext cx="217850" cy="310850"/>
              </a:xfrm>
              <a:custGeom>
                <a:rect b="b" l="l" r="r" t="t"/>
                <a:pathLst>
                  <a:path extrusionOk="0" h="12434" w="8714">
                    <a:moveTo>
                      <a:pt x="8714" y="0"/>
                    </a:moveTo>
                    <a:lnTo>
                      <a:pt x="3462" y="1413"/>
                    </a:lnTo>
                    <a:cubicBezTo>
                      <a:pt x="2627" y="4476"/>
                      <a:pt x="1473" y="7420"/>
                      <a:pt x="1" y="10225"/>
                    </a:cubicBezTo>
                    <a:lnTo>
                      <a:pt x="3840" y="12433"/>
                    </a:lnTo>
                    <a:cubicBezTo>
                      <a:pt x="5969" y="8514"/>
                      <a:pt x="7600" y="4337"/>
                      <a:pt x="87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3409625" y="3450300"/>
                <a:ext cx="251675" cy="189500"/>
              </a:xfrm>
              <a:custGeom>
                <a:rect b="b" l="l" r="r" t="t"/>
                <a:pathLst>
                  <a:path extrusionOk="0" h="7580" w="10067">
                    <a:moveTo>
                      <a:pt x="3860" y="0"/>
                    </a:moveTo>
                    <a:lnTo>
                      <a:pt x="1" y="6684"/>
                    </a:lnTo>
                    <a:cubicBezTo>
                      <a:pt x="1522" y="7288"/>
                      <a:pt x="3158" y="7580"/>
                      <a:pt x="4878" y="7580"/>
                    </a:cubicBezTo>
                    <a:cubicBezTo>
                      <a:pt x="6105" y="7580"/>
                      <a:pt x="7374" y="7431"/>
                      <a:pt x="8674" y="7142"/>
                    </a:cubicBezTo>
                    <a:lnTo>
                      <a:pt x="10067" y="259"/>
                    </a:lnTo>
                    <a:lnTo>
                      <a:pt x="10067" y="259"/>
                    </a:lnTo>
                    <a:cubicBezTo>
                      <a:pt x="9116" y="464"/>
                      <a:pt x="8183" y="570"/>
                      <a:pt x="7278" y="570"/>
                    </a:cubicBezTo>
                    <a:cubicBezTo>
                      <a:pt x="6083" y="570"/>
                      <a:pt x="4936" y="385"/>
                      <a:pt x="38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>
                <a:off x="3190325" y="3029550"/>
                <a:ext cx="152200" cy="325775"/>
              </a:xfrm>
              <a:custGeom>
                <a:rect b="b" l="l" r="r" t="t"/>
                <a:pathLst>
                  <a:path extrusionOk="0" h="13031" w="6088">
                    <a:moveTo>
                      <a:pt x="5928" y="1"/>
                    </a:moveTo>
                    <a:lnTo>
                      <a:pt x="657" y="1413"/>
                    </a:lnTo>
                    <a:cubicBezTo>
                      <a:pt x="0" y="5650"/>
                      <a:pt x="60" y="9629"/>
                      <a:pt x="836" y="13031"/>
                    </a:cubicBezTo>
                    <a:lnTo>
                      <a:pt x="6087" y="8376"/>
                    </a:lnTo>
                    <a:cubicBezTo>
                      <a:pt x="5550" y="5889"/>
                      <a:pt x="5510" y="3044"/>
                      <a:pt x="59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>
                <a:off x="3223650" y="2648625"/>
                <a:ext cx="222800" cy="330225"/>
              </a:xfrm>
              <a:custGeom>
                <a:rect b="b" l="l" r="r" t="t"/>
                <a:pathLst>
                  <a:path extrusionOk="0" h="13209" w="8912">
                    <a:moveTo>
                      <a:pt x="5053" y="0"/>
                    </a:moveTo>
                    <a:cubicBezTo>
                      <a:pt x="2805" y="4158"/>
                      <a:pt x="1094" y="8594"/>
                      <a:pt x="0" y="13209"/>
                    </a:cubicBezTo>
                    <a:lnTo>
                      <a:pt x="5252" y="11796"/>
                    </a:lnTo>
                    <a:cubicBezTo>
                      <a:pt x="6067" y="8474"/>
                      <a:pt x="7301" y="5252"/>
                      <a:pt x="8912" y="2208"/>
                    </a:cubicBezTo>
                    <a:lnTo>
                      <a:pt x="5053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>
                <a:off x="3230100" y="3303075"/>
                <a:ext cx="226300" cy="288475"/>
              </a:xfrm>
              <a:custGeom>
                <a:rect b="b" l="l" r="r" t="t"/>
                <a:pathLst>
                  <a:path extrusionOk="0" h="11539" w="9052">
                    <a:moveTo>
                      <a:pt x="5272" y="1"/>
                    </a:moveTo>
                    <a:lnTo>
                      <a:pt x="1" y="4676"/>
                    </a:lnTo>
                    <a:cubicBezTo>
                      <a:pt x="1095" y="7620"/>
                      <a:pt x="2825" y="9987"/>
                      <a:pt x="5213" y="11539"/>
                    </a:cubicBezTo>
                    <a:lnTo>
                      <a:pt x="9052" y="4895"/>
                    </a:lnTo>
                    <a:cubicBezTo>
                      <a:pt x="7361" y="3761"/>
                      <a:pt x="6108" y="2070"/>
                      <a:pt x="5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8" name="Google Shape;1188;p20"/>
            <p:cNvGrpSpPr/>
            <p:nvPr/>
          </p:nvGrpSpPr>
          <p:grpSpPr>
            <a:xfrm>
              <a:off x="6057541" y="1263737"/>
              <a:ext cx="1577856" cy="2020747"/>
              <a:chOff x="3190325" y="2069800"/>
              <a:chExt cx="1225900" cy="1570000"/>
            </a:xfrm>
          </p:grpSpPr>
          <p:sp>
            <p:nvSpPr>
              <p:cNvPr id="1189" name="Google Shape;1189;p20"/>
              <p:cNvSpPr/>
              <p:nvPr/>
            </p:nvSpPr>
            <p:spPr>
              <a:xfrm>
                <a:off x="3692100" y="3332425"/>
                <a:ext cx="243225" cy="276525"/>
              </a:xfrm>
              <a:custGeom>
                <a:rect b="b" l="l" r="r" t="t"/>
                <a:pathLst>
                  <a:path extrusionOk="0" h="11061" w="9729">
                    <a:moveTo>
                      <a:pt x="8316" y="1"/>
                    </a:moveTo>
                    <a:cubicBezTo>
                      <a:pt x="6247" y="1751"/>
                      <a:pt x="3920" y="3144"/>
                      <a:pt x="1413" y="4178"/>
                    </a:cubicBezTo>
                    <a:lnTo>
                      <a:pt x="1" y="11061"/>
                    </a:lnTo>
                    <a:cubicBezTo>
                      <a:pt x="3224" y="9887"/>
                      <a:pt x="6526" y="7918"/>
                      <a:pt x="9728" y="5252"/>
                    </a:cubicBezTo>
                    <a:lnTo>
                      <a:pt x="83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>
                <a:off x="3970600" y="2069800"/>
                <a:ext cx="249675" cy="199375"/>
              </a:xfrm>
              <a:custGeom>
                <a:rect b="b" l="l" r="r" t="t"/>
                <a:pathLst>
                  <a:path extrusionOk="0" h="7975" w="9987">
                    <a:moveTo>
                      <a:pt x="4170" y="0"/>
                    </a:moveTo>
                    <a:cubicBezTo>
                      <a:pt x="3271" y="0"/>
                      <a:pt x="2350" y="80"/>
                      <a:pt x="1413" y="237"/>
                    </a:cubicBezTo>
                    <a:lnTo>
                      <a:pt x="1" y="7139"/>
                    </a:lnTo>
                    <a:cubicBezTo>
                      <a:pt x="619" y="7051"/>
                      <a:pt x="1227" y="7006"/>
                      <a:pt x="1821" y="7006"/>
                    </a:cubicBezTo>
                    <a:cubicBezTo>
                      <a:pt x="3368" y="7006"/>
                      <a:pt x="4825" y="7314"/>
                      <a:pt x="6148" y="7975"/>
                    </a:cubicBezTo>
                    <a:lnTo>
                      <a:pt x="9987" y="1331"/>
                    </a:lnTo>
                    <a:cubicBezTo>
                      <a:pt x="8209" y="428"/>
                      <a:pt x="6248" y="0"/>
                      <a:pt x="4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3965625" y="3088250"/>
                <a:ext cx="243225" cy="316800"/>
              </a:xfrm>
              <a:custGeom>
                <a:rect b="b" l="l" r="r" t="t"/>
                <a:pathLst>
                  <a:path extrusionOk="0" h="12672" w="9729">
                    <a:moveTo>
                      <a:pt x="5889" y="0"/>
                    </a:moveTo>
                    <a:cubicBezTo>
                      <a:pt x="4198" y="2686"/>
                      <a:pt x="2229" y="5172"/>
                      <a:pt x="1" y="7420"/>
                    </a:cubicBezTo>
                    <a:lnTo>
                      <a:pt x="1413" y="12672"/>
                    </a:lnTo>
                    <a:cubicBezTo>
                      <a:pt x="4596" y="9549"/>
                      <a:pt x="7381" y="6028"/>
                      <a:pt x="9728" y="2228"/>
                    </a:cubicBezTo>
                    <a:lnTo>
                      <a:pt x="58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3687150" y="2091625"/>
                <a:ext cx="254150" cy="273050"/>
              </a:xfrm>
              <a:custGeom>
                <a:rect b="b" l="l" r="r" t="t"/>
                <a:pathLst>
                  <a:path extrusionOk="0" h="10922" w="10166">
                    <a:moveTo>
                      <a:pt x="10165" y="0"/>
                    </a:moveTo>
                    <a:lnTo>
                      <a:pt x="10165" y="0"/>
                    </a:lnTo>
                    <a:cubicBezTo>
                      <a:pt x="6823" y="1035"/>
                      <a:pt x="3362" y="2964"/>
                      <a:pt x="0" y="5650"/>
                    </a:cubicBezTo>
                    <a:lnTo>
                      <a:pt x="1412" y="10921"/>
                    </a:lnTo>
                    <a:cubicBezTo>
                      <a:pt x="3819" y="9032"/>
                      <a:pt x="6326" y="7659"/>
                      <a:pt x="8753" y="6863"/>
                    </a:cubicBezTo>
                    <a:lnTo>
                      <a:pt x="101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4265525" y="2381050"/>
                <a:ext cx="150700" cy="318325"/>
              </a:xfrm>
              <a:custGeom>
                <a:rect b="b" l="l" r="r" t="t"/>
                <a:pathLst>
                  <a:path extrusionOk="0" h="12733" w="6028">
                    <a:moveTo>
                      <a:pt x="5431" y="1"/>
                    </a:moveTo>
                    <a:lnTo>
                      <a:pt x="159" y="4676"/>
                    </a:lnTo>
                    <a:cubicBezTo>
                      <a:pt x="517" y="7361"/>
                      <a:pt x="478" y="10066"/>
                      <a:pt x="0" y="12732"/>
                    </a:cubicBezTo>
                    <a:lnTo>
                      <a:pt x="5252" y="11340"/>
                    </a:lnTo>
                    <a:cubicBezTo>
                      <a:pt x="5968" y="7242"/>
                      <a:pt x="6028" y="3383"/>
                      <a:pt x="54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4170525" y="2132900"/>
                <a:ext cx="214875" cy="297925"/>
              </a:xfrm>
              <a:custGeom>
                <a:rect b="b" l="l" r="r" t="t"/>
                <a:pathLst>
                  <a:path extrusionOk="0" h="11917" w="8595">
                    <a:moveTo>
                      <a:pt x="3860" y="0"/>
                    </a:moveTo>
                    <a:lnTo>
                      <a:pt x="1" y="6664"/>
                    </a:lnTo>
                    <a:cubicBezTo>
                      <a:pt x="1532" y="7957"/>
                      <a:pt x="2646" y="9748"/>
                      <a:pt x="3343" y="11916"/>
                    </a:cubicBezTo>
                    <a:lnTo>
                      <a:pt x="8594" y="7261"/>
                    </a:lnTo>
                    <a:cubicBezTo>
                      <a:pt x="7639" y="4218"/>
                      <a:pt x="6068" y="1711"/>
                      <a:pt x="38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3398200" y="2290550"/>
                <a:ext cx="258125" cy="330250"/>
              </a:xfrm>
              <a:custGeom>
                <a:rect b="b" l="l" r="r" t="t"/>
                <a:pathLst>
                  <a:path extrusionOk="0" h="13210" w="10325">
                    <a:moveTo>
                      <a:pt x="8912" y="0"/>
                    </a:moveTo>
                    <a:cubicBezTo>
                      <a:pt x="5471" y="3263"/>
                      <a:pt x="2467" y="6943"/>
                      <a:pt x="0" y="10981"/>
                    </a:cubicBezTo>
                    <a:lnTo>
                      <a:pt x="3840" y="13209"/>
                    </a:lnTo>
                    <a:cubicBezTo>
                      <a:pt x="5670" y="10305"/>
                      <a:pt x="7838" y="7619"/>
                      <a:pt x="10325" y="5252"/>
                    </a:cubicBezTo>
                    <a:lnTo>
                      <a:pt x="8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4161075" y="2750075"/>
                <a:ext cx="217850" cy="310850"/>
              </a:xfrm>
              <a:custGeom>
                <a:rect b="b" l="l" r="r" t="t"/>
                <a:pathLst>
                  <a:path extrusionOk="0" h="12434" w="8714">
                    <a:moveTo>
                      <a:pt x="8714" y="0"/>
                    </a:moveTo>
                    <a:lnTo>
                      <a:pt x="3462" y="1413"/>
                    </a:lnTo>
                    <a:cubicBezTo>
                      <a:pt x="2627" y="4476"/>
                      <a:pt x="1473" y="7420"/>
                      <a:pt x="1" y="10225"/>
                    </a:cubicBezTo>
                    <a:lnTo>
                      <a:pt x="3840" y="12433"/>
                    </a:lnTo>
                    <a:cubicBezTo>
                      <a:pt x="5969" y="8514"/>
                      <a:pt x="7600" y="4337"/>
                      <a:pt x="87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3409625" y="3450300"/>
                <a:ext cx="251675" cy="189500"/>
              </a:xfrm>
              <a:custGeom>
                <a:rect b="b" l="l" r="r" t="t"/>
                <a:pathLst>
                  <a:path extrusionOk="0" h="7580" w="10067">
                    <a:moveTo>
                      <a:pt x="3860" y="0"/>
                    </a:moveTo>
                    <a:lnTo>
                      <a:pt x="1" y="6684"/>
                    </a:lnTo>
                    <a:cubicBezTo>
                      <a:pt x="1522" y="7288"/>
                      <a:pt x="3158" y="7580"/>
                      <a:pt x="4878" y="7580"/>
                    </a:cubicBezTo>
                    <a:cubicBezTo>
                      <a:pt x="6105" y="7580"/>
                      <a:pt x="7374" y="7431"/>
                      <a:pt x="8674" y="7142"/>
                    </a:cubicBezTo>
                    <a:lnTo>
                      <a:pt x="10067" y="259"/>
                    </a:lnTo>
                    <a:lnTo>
                      <a:pt x="10067" y="259"/>
                    </a:lnTo>
                    <a:cubicBezTo>
                      <a:pt x="9116" y="464"/>
                      <a:pt x="8183" y="570"/>
                      <a:pt x="7278" y="570"/>
                    </a:cubicBezTo>
                    <a:cubicBezTo>
                      <a:pt x="6083" y="570"/>
                      <a:pt x="4936" y="385"/>
                      <a:pt x="38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3190325" y="3029550"/>
                <a:ext cx="152200" cy="325775"/>
              </a:xfrm>
              <a:custGeom>
                <a:rect b="b" l="l" r="r" t="t"/>
                <a:pathLst>
                  <a:path extrusionOk="0" h="13031" w="6088">
                    <a:moveTo>
                      <a:pt x="5928" y="1"/>
                    </a:moveTo>
                    <a:lnTo>
                      <a:pt x="657" y="1413"/>
                    </a:lnTo>
                    <a:cubicBezTo>
                      <a:pt x="0" y="5650"/>
                      <a:pt x="60" y="9629"/>
                      <a:pt x="836" y="13031"/>
                    </a:cubicBezTo>
                    <a:lnTo>
                      <a:pt x="6087" y="8376"/>
                    </a:lnTo>
                    <a:cubicBezTo>
                      <a:pt x="5550" y="5889"/>
                      <a:pt x="5510" y="3044"/>
                      <a:pt x="5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>
                <a:off x="3223650" y="2648625"/>
                <a:ext cx="222800" cy="330225"/>
              </a:xfrm>
              <a:custGeom>
                <a:rect b="b" l="l" r="r" t="t"/>
                <a:pathLst>
                  <a:path extrusionOk="0" h="13209" w="8912">
                    <a:moveTo>
                      <a:pt x="5053" y="0"/>
                    </a:moveTo>
                    <a:cubicBezTo>
                      <a:pt x="2805" y="4158"/>
                      <a:pt x="1094" y="8594"/>
                      <a:pt x="0" y="13209"/>
                    </a:cubicBezTo>
                    <a:lnTo>
                      <a:pt x="5252" y="11796"/>
                    </a:lnTo>
                    <a:cubicBezTo>
                      <a:pt x="6067" y="8474"/>
                      <a:pt x="7301" y="5252"/>
                      <a:pt x="8912" y="2208"/>
                    </a:cubicBezTo>
                    <a:lnTo>
                      <a:pt x="50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3230100" y="3303075"/>
                <a:ext cx="226300" cy="288475"/>
              </a:xfrm>
              <a:custGeom>
                <a:rect b="b" l="l" r="r" t="t"/>
                <a:pathLst>
                  <a:path extrusionOk="0" h="11539" w="9052">
                    <a:moveTo>
                      <a:pt x="5272" y="1"/>
                    </a:moveTo>
                    <a:lnTo>
                      <a:pt x="1" y="4676"/>
                    </a:lnTo>
                    <a:cubicBezTo>
                      <a:pt x="1095" y="7620"/>
                      <a:pt x="2825" y="9987"/>
                      <a:pt x="5213" y="11539"/>
                    </a:cubicBezTo>
                    <a:lnTo>
                      <a:pt x="9052" y="4895"/>
                    </a:lnTo>
                    <a:cubicBezTo>
                      <a:pt x="7361" y="3761"/>
                      <a:pt x="6108" y="2070"/>
                      <a:pt x="5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>
            <a:off x="310900" y="1330975"/>
            <a:ext cx="2485638" cy="487100"/>
            <a:chOff x="428700" y="1330975"/>
            <a:chExt cx="2485638" cy="487100"/>
          </a:xfrm>
        </p:grpSpPr>
        <p:grpSp>
          <p:nvGrpSpPr>
            <p:cNvPr id="1202" name="Google Shape;1202;p20"/>
            <p:cNvGrpSpPr/>
            <p:nvPr/>
          </p:nvGrpSpPr>
          <p:grpSpPr>
            <a:xfrm>
              <a:off x="2427738" y="1330975"/>
              <a:ext cx="486600" cy="486600"/>
              <a:chOff x="2427738" y="1330975"/>
              <a:chExt cx="486600" cy="486600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2427738" y="1330975"/>
                <a:ext cx="486600" cy="48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>
                <a:off x="2527788" y="1469264"/>
                <a:ext cx="286500" cy="209996"/>
              </a:xfrm>
              <a:custGeom>
                <a:rect b="b" l="l" r="r" t="t"/>
                <a:pathLst>
                  <a:path extrusionOk="0" h="5789" w="7898">
                    <a:moveTo>
                      <a:pt x="6411" y="825"/>
                    </a:moveTo>
                    <a:lnTo>
                      <a:pt x="3959" y="2814"/>
                    </a:lnTo>
                    <a:lnTo>
                      <a:pt x="1488" y="825"/>
                    </a:lnTo>
                    <a:close/>
                    <a:moveTo>
                      <a:pt x="7074" y="1387"/>
                    </a:moveTo>
                    <a:lnTo>
                      <a:pt x="7074" y="4582"/>
                    </a:lnTo>
                    <a:cubicBezTo>
                      <a:pt x="7074" y="4783"/>
                      <a:pt x="6893" y="4964"/>
                      <a:pt x="6692" y="4964"/>
                    </a:cubicBezTo>
                    <a:lnTo>
                      <a:pt x="1226" y="4964"/>
                    </a:lnTo>
                    <a:cubicBezTo>
                      <a:pt x="1005" y="4964"/>
                      <a:pt x="824" y="4783"/>
                      <a:pt x="845" y="4582"/>
                    </a:cubicBezTo>
                    <a:lnTo>
                      <a:pt x="845" y="1387"/>
                    </a:lnTo>
                    <a:lnTo>
                      <a:pt x="3959" y="3939"/>
                    </a:lnTo>
                    <a:lnTo>
                      <a:pt x="7074" y="1387"/>
                    </a:lnTo>
                    <a:close/>
                    <a:moveTo>
                      <a:pt x="1226" y="1"/>
                    </a:moveTo>
                    <a:cubicBezTo>
                      <a:pt x="543" y="1"/>
                      <a:pt x="1" y="543"/>
                      <a:pt x="1" y="1227"/>
                    </a:cubicBezTo>
                    <a:lnTo>
                      <a:pt x="1" y="4582"/>
                    </a:lnTo>
                    <a:cubicBezTo>
                      <a:pt x="1" y="5246"/>
                      <a:pt x="543" y="5788"/>
                      <a:pt x="1226" y="5788"/>
                    </a:cubicBezTo>
                    <a:lnTo>
                      <a:pt x="6692" y="5788"/>
                    </a:lnTo>
                    <a:cubicBezTo>
                      <a:pt x="7355" y="5788"/>
                      <a:pt x="7898" y="5246"/>
                      <a:pt x="7898" y="4582"/>
                    </a:cubicBezTo>
                    <a:lnTo>
                      <a:pt x="7898" y="1227"/>
                    </a:lnTo>
                    <a:cubicBezTo>
                      <a:pt x="7898" y="543"/>
                      <a:pt x="7355" y="1"/>
                      <a:pt x="6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5" name="Google Shape;1205;p20"/>
            <p:cNvSpPr txBox="1"/>
            <p:nvPr/>
          </p:nvSpPr>
          <p:spPr>
            <a:xfrm>
              <a:off x="428700" y="133147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Compte rendu par mail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 fois / semaine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6" name="Google Shape;1206;p20"/>
          <p:cNvGrpSpPr/>
          <p:nvPr/>
        </p:nvGrpSpPr>
        <p:grpSpPr>
          <a:xfrm>
            <a:off x="6112113" y="3673825"/>
            <a:ext cx="2835763" cy="487150"/>
            <a:chOff x="6229913" y="3673825"/>
            <a:chExt cx="2835763" cy="487150"/>
          </a:xfrm>
        </p:grpSpPr>
        <p:grpSp>
          <p:nvGrpSpPr>
            <p:cNvPr id="1207" name="Google Shape;1207;p20"/>
            <p:cNvGrpSpPr/>
            <p:nvPr/>
          </p:nvGrpSpPr>
          <p:grpSpPr>
            <a:xfrm>
              <a:off x="6229913" y="3674375"/>
              <a:ext cx="486600" cy="486600"/>
              <a:chOff x="6229913" y="3674375"/>
              <a:chExt cx="486600" cy="486600"/>
            </a:xfrm>
          </p:grpSpPr>
          <p:sp>
            <p:nvSpPr>
              <p:cNvPr id="1208" name="Google Shape;1208;p20"/>
              <p:cNvSpPr/>
              <p:nvPr/>
            </p:nvSpPr>
            <p:spPr>
              <a:xfrm>
                <a:off x="6229913" y="3674375"/>
                <a:ext cx="486600" cy="48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9" name="Google Shape;1209;p20"/>
              <p:cNvGrpSpPr/>
              <p:nvPr/>
            </p:nvGrpSpPr>
            <p:grpSpPr>
              <a:xfrm>
                <a:off x="6321580" y="3771866"/>
                <a:ext cx="303274" cy="268918"/>
                <a:chOff x="4646563" y="2954300"/>
                <a:chExt cx="377300" cy="334600"/>
              </a:xfrm>
            </p:grpSpPr>
            <p:sp>
              <p:nvSpPr>
                <p:cNvPr id="1210" name="Google Shape;1210;p20"/>
                <p:cNvSpPr/>
                <p:nvPr/>
              </p:nvSpPr>
              <p:spPr>
                <a:xfrm>
                  <a:off x="4646563" y="324567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0"/>
                <p:cNvSpPr/>
                <p:nvPr/>
              </p:nvSpPr>
              <p:spPr>
                <a:xfrm>
                  <a:off x="4745538" y="324567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0"/>
                <p:cNvSpPr/>
                <p:nvPr/>
              </p:nvSpPr>
              <p:spPr>
                <a:xfrm>
                  <a:off x="4844488" y="3245675"/>
                  <a:ext cx="80425" cy="43225"/>
                </a:xfrm>
                <a:custGeom>
                  <a:rect b="b" l="l" r="r" t="t"/>
                  <a:pathLst>
                    <a:path extrusionOk="0" h="1729" w="3217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0"/>
                <p:cNvSpPr/>
                <p:nvPr/>
              </p:nvSpPr>
              <p:spPr>
                <a:xfrm>
                  <a:off x="4943463" y="324567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0"/>
                <p:cNvSpPr/>
                <p:nvPr/>
              </p:nvSpPr>
              <p:spPr>
                <a:xfrm>
                  <a:off x="4646563" y="318740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0"/>
                <p:cNvSpPr/>
                <p:nvPr/>
              </p:nvSpPr>
              <p:spPr>
                <a:xfrm>
                  <a:off x="4745538" y="318740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0"/>
                <p:cNvSpPr/>
                <p:nvPr/>
              </p:nvSpPr>
              <p:spPr>
                <a:xfrm>
                  <a:off x="4844488" y="3187400"/>
                  <a:ext cx="80425" cy="43225"/>
                </a:xfrm>
                <a:custGeom>
                  <a:rect b="b" l="l" r="r" t="t"/>
                  <a:pathLst>
                    <a:path extrusionOk="0" h="1729" w="3217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0"/>
                <p:cNvSpPr/>
                <p:nvPr/>
              </p:nvSpPr>
              <p:spPr>
                <a:xfrm>
                  <a:off x="4943463" y="318740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0"/>
                <p:cNvSpPr/>
                <p:nvPr/>
              </p:nvSpPr>
              <p:spPr>
                <a:xfrm>
                  <a:off x="4646563" y="312912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0"/>
                <p:cNvSpPr/>
                <p:nvPr/>
              </p:nvSpPr>
              <p:spPr>
                <a:xfrm>
                  <a:off x="4745538" y="312912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0"/>
                <p:cNvSpPr/>
                <p:nvPr/>
              </p:nvSpPr>
              <p:spPr>
                <a:xfrm>
                  <a:off x="4844488" y="3129125"/>
                  <a:ext cx="80425" cy="43225"/>
                </a:xfrm>
                <a:custGeom>
                  <a:rect b="b" l="l" r="r" t="t"/>
                  <a:pathLst>
                    <a:path extrusionOk="0" h="1729" w="3217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0"/>
                <p:cNvSpPr/>
                <p:nvPr/>
              </p:nvSpPr>
              <p:spPr>
                <a:xfrm>
                  <a:off x="4943463" y="312912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0"/>
                <p:cNvSpPr/>
                <p:nvPr/>
              </p:nvSpPr>
              <p:spPr>
                <a:xfrm>
                  <a:off x="4646563" y="307085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0"/>
                <p:cNvSpPr/>
                <p:nvPr/>
              </p:nvSpPr>
              <p:spPr>
                <a:xfrm>
                  <a:off x="4844488" y="3070850"/>
                  <a:ext cx="80425" cy="43225"/>
                </a:xfrm>
                <a:custGeom>
                  <a:rect b="b" l="l" r="r" t="t"/>
                  <a:pathLst>
                    <a:path extrusionOk="0" h="1729" w="3217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0"/>
                <p:cNvSpPr/>
                <p:nvPr/>
              </p:nvSpPr>
              <p:spPr>
                <a:xfrm>
                  <a:off x="4943463" y="307085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0"/>
                <p:cNvSpPr/>
                <p:nvPr/>
              </p:nvSpPr>
              <p:spPr>
                <a:xfrm>
                  <a:off x="4646563" y="301257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0"/>
                <p:cNvSpPr/>
                <p:nvPr/>
              </p:nvSpPr>
              <p:spPr>
                <a:xfrm>
                  <a:off x="4943463" y="3012575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0"/>
                <p:cNvSpPr/>
                <p:nvPr/>
              </p:nvSpPr>
              <p:spPr>
                <a:xfrm>
                  <a:off x="4943463" y="2954300"/>
                  <a:ext cx="80400" cy="43225"/>
                </a:xfrm>
                <a:custGeom>
                  <a:rect b="b" l="l" r="r" t="t"/>
                  <a:pathLst>
                    <a:path extrusionOk="0" h="1729" w="3216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8" name="Google Shape;1228;p20"/>
            <p:cNvSpPr txBox="1"/>
            <p:nvPr/>
          </p:nvSpPr>
          <p:spPr>
            <a:xfrm>
              <a:off x="6865775" y="3673825"/>
              <a:ext cx="2199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Planification et suivi de l’évolution avec </a:t>
              </a:r>
              <a:r>
                <a:rPr b="1" lang="en" sz="120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GanttProject</a:t>
              </a:r>
              <a:endParaRPr b="1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29" name="Google Shape;1229;p20"/>
          <p:cNvGrpSpPr/>
          <p:nvPr/>
        </p:nvGrpSpPr>
        <p:grpSpPr>
          <a:xfrm>
            <a:off x="91325" y="2919915"/>
            <a:ext cx="4206347" cy="1241060"/>
            <a:chOff x="209125" y="2919915"/>
            <a:chExt cx="4206347" cy="1241060"/>
          </a:xfrm>
        </p:grpSpPr>
        <p:sp>
          <p:nvSpPr>
            <p:cNvPr id="1230" name="Google Shape;1230;p20"/>
            <p:cNvSpPr txBox="1"/>
            <p:nvPr/>
          </p:nvSpPr>
          <p:spPr>
            <a:xfrm>
              <a:off x="209125" y="3673825"/>
              <a:ext cx="20691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Organisation personnelle sur mon appli </a:t>
              </a:r>
              <a:r>
                <a:rPr b="1" lang="en" sz="120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ToDoList</a:t>
              </a:r>
              <a:endParaRPr b="1" sz="12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31" name="Google Shape;1231;p20"/>
            <p:cNvGrpSpPr/>
            <p:nvPr/>
          </p:nvGrpSpPr>
          <p:grpSpPr>
            <a:xfrm>
              <a:off x="2427738" y="2919915"/>
              <a:ext cx="1987735" cy="1241060"/>
              <a:chOff x="2427738" y="2919915"/>
              <a:chExt cx="1987735" cy="1241060"/>
            </a:xfrm>
          </p:grpSpPr>
          <p:grpSp>
            <p:nvGrpSpPr>
              <p:cNvPr id="1232" name="Google Shape;1232;p20"/>
              <p:cNvGrpSpPr/>
              <p:nvPr/>
            </p:nvGrpSpPr>
            <p:grpSpPr>
              <a:xfrm>
                <a:off x="2427738" y="3674375"/>
                <a:ext cx="486600" cy="486600"/>
                <a:chOff x="2427738" y="3674375"/>
                <a:chExt cx="486600" cy="486600"/>
              </a:xfrm>
            </p:grpSpPr>
            <p:sp>
              <p:nvSpPr>
                <p:cNvPr id="1233" name="Google Shape;1233;p20"/>
                <p:cNvSpPr/>
                <p:nvPr/>
              </p:nvSpPr>
              <p:spPr>
                <a:xfrm>
                  <a:off x="2427738" y="3674375"/>
                  <a:ext cx="486600" cy="486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4" name="Google Shape;1234;p20"/>
                <p:cNvGrpSpPr/>
                <p:nvPr/>
              </p:nvGrpSpPr>
              <p:grpSpPr>
                <a:xfrm>
                  <a:off x="2518753" y="3782047"/>
                  <a:ext cx="304583" cy="271249"/>
                  <a:chOff x="4355125" y="3268113"/>
                  <a:chExt cx="434250" cy="386725"/>
                </a:xfrm>
              </p:grpSpPr>
              <p:sp>
                <p:nvSpPr>
                  <p:cNvPr id="1235" name="Google Shape;1235;p20"/>
                  <p:cNvSpPr/>
                  <p:nvPr/>
                </p:nvSpPr>
                <p:spPr>
                  <a:xfrm>
                    <a:off x="4355125" y="3268113"/>
                    <a:ext cx="434250" cy="101500"/>
                  </a:xfrm>
                  <a:custGeom>
                    <a:rect b="b" l="l" r="r" t="t"/>
                    <a:pathLst>
                      <a:path extrusionOk="0" h="4060" w="17370">
                        <a:moveTo>
                          <a:pt x="8688" y="0"/>
                        </a:moveTo>
                        <a:cubicBezTo>
                          <a:pt x="5694" y="0"/>
                          <a:pt x="2760" y="1065"/>
                          <a:pt x="449" y="2994"/>
                        </a:cubicBezTo>
                        <a:cubicBezTo>
                          <a:pt x="1" y="3411"/>
                          <a:pt x="383" y="4058"/>
                          <a:pt x="862" y="4058"/>
                        </a:cubicBezTo>
                        <a:cubicBezTo>
                          <a:pt x="983" y="4058"/>
                          <a:pt x="1111" y="4016"/>
                          <a:pt x="1233" y="3919"/>
                        </a:cubicBezTo>
                        <a:cubicBezTo>
                          <a:pt x="3393" y="2120"/>
                          <a:pt x="6041" y="1221"/>
                          <a:pt x="8688" y="1221"/>
                        </a:cubicBezTo>
                        <a:cubicBezTo>
                          <a:pt x="11336" y="1221"/>
                          <a:pt x="13983" y="2120"/>
                          <a:pt x="16144" y="3919"/>
                        </a:cubicBezTo>
                        <a:cubicBezTo>
                          <a:pt x="16264" y="4019"/>
                          <a:pt x="16405" y="4059"/>
                          <a:pt x="16545" y="4059"/>
                        </a:cubicBezTo>
                        <a:cubicBezTo>
                          <a:pt x="17108" y="4059"/>
                          <a:pt x="17369" y="3356"/>
                          <a:pt x="16927" y="2994"/>
                        </a:cubicBezTo>
                        <a:cubicBezTo>
                          <a:pt x="14616" y="1065"/>
                          <a:pt x="11703" y="0"/>
                          <a:pt x="86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20"/>
                  <p:cNvSpPr/>
                  <p:nvPr/>
                </p:nvSpPr>
                <p:spPr>
                  <a:xfrm>
                    <a:off x="4400000" y="3351488"/>
                    <a:ext cx="349700" cy="93600"/>
                  </a:xfrm>
                  <a:custGeom>
                    <a:rect b="b" l="l" r="r" t="t"/>
                    <a:pathLst>
                      <a:path extrusionOk="0" h="3744" w="13988">
                        <a:moveTo>
                          <a:pt x="6970" y="1"/>
                        </a:moveTo>
                        <a:cubicBezTo>
                          <a:pt x="6944" y="1"/>
                          <a:pt x="6919" y="1"/>
                          <a:pt x="6893" y="1"/>
                        </a:cubicBezTo>
                        <a:cubicBezTo>
                          <a:pt x="6869" y="1"/>
                          <a:pt x="6844" y="1"/>
                          <a:pt x="6819" y="1"/>
                        </a:cubicBezTo>
                        <a:cubicBezTo>
                          <a:pt x="4374" y="1"/>
                          <a:pt x="2012" y="983"/>
                          <a:pt x="242" y="2714"/>
                        </a:cubicBezTo>
                        <a:cubicBezTo>
                          <a:pt x="1" y="2935"/>
                          <a:pt x="1" y="3337"/>
                          <a:pt x="242" y="3578"/>
                        </a:cubicBezTo>
                        <a:cubicBezTo>
                          <a:pt x="362" y="3688"/>
                          <a:pt x="518" y="3744"/>
                          <a:pt x="674" y="3744"/>
                        </a:cubicBezTo>
                        <a:cubicBezTo>
                          <a:pt x="830" y="3744"/>
                          <a:pt x="985" y="3688"/>
                          <a:pt x="1106" y="3578"/>
                        </a:cubicBezTo>
                        <a:cubicBezTo>
                          <a:pt x="2714" y="1990"/>
                          <a:pt x="4808" y="1197"/>
                          <a:pt x="6903" y="1197"/>
                        </a:cubicBezTo>
                        <a:cubicBezTo>
                          <a:pt x="8998" y="1197"/>
                          <a:pt x="11093" y="1990"/>
                          <a:pt x="12701" y="3578"/>
                        </a:cubicBezTo>
                        <a:cubicBezTo>
                          <a:pt x="12829" y="3693"/>
                          <a:pt x="12969" y="3742"/>
                          <a:pt x="13104" y="3742"/>
                        </a:cubicBezTo>
                        <a:cubicBezTo>
                          <a:pt x="13580" y="3742"/>
                          <a:pt x="13988" y="3132"/>
                          <a:pt x="13565" y="2694"/>
                        </a:cubicBezTo>
                        <a:cubicBezTo>
                          <a:pt x="11795" y="963"/>
                          <a:pt x="9434" y="1"/>
                          <a:pt x="697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20"/>
                  <p:cNvSpPr/>
                  <p:nvPr/>
                </p:nvSpPr>
                <p:spPr>
                  <a:xfrm>
                    <a:off x="4438950" y="3434388"/>
                    <a:ext cx="267525" cy="88950"/>
                  </a:xfrm>
                  <a:custGeom>
                    <a:rect b="b" l="l" r="r" t="t"/>
                    <a:pathLst>
                      <a:path extrusionOk="0" h="3558" w="10701">
                        <a:moveTo>
                          <a:pt x="5335" y="1"/>
                        </a:moveTo>
                        <a:cubicBezTo>
                          <a:pt x="3346" y="1"/>
                          <a:pt x="1457" y="965"/>
                          <a:pt x="291" y="2593"/>
                        </a:cubicBezTo>
                        <a:cubicBezTo>
                          <a:pt x="0" y="3059"/>
                          <a:pt x="395" y="3524"/>
                          <a:pt x="817" y="3524"/>
                        </a:cubicBezTo>
                        <a:cubicBezTo>
                          <a:pt x="978" y="3524"/>
                          <a:pt x="1143" y="3457"/>
                          <a:pt x="1276" y="3296"/>
                        </a:cubicBezTo>
                        <a:cubicBezTo>
                          <a:pt x="2271" y="1910"/>
                          <a:pt x="3803" y="1216"/>
                          <a:pt x="5335" y="1216"/>
                        </a:cubicBezTo>
                        <a:cubicBezTo>
                          <a:pt x="6868" y="1216"/>
                          <a:pt x="8400" y="1910"/>
                          <a:pt x="9394" y="3296"/>
                        </a:cubicBezTo>
                        <a:cubicBezTo>
                          <a:pt x="9515" y="3457"/>
                          <a:pt x="9696" y="3557"/>
                          <a:pt x="9897" y="3557"/>
                        </a:cubicBezTo>
                        <a:cubicBezTo>
                          <a:pt x="10399" y="3557"/>
                          <a:pt x="10701" y="2995"/>
                          <a:pt x="10399" y="2593"/>
                        </a:cubicBezTo>
                        <a:cubicBezTo>
                          <a:pt x="9234" y="965"/>
                          <a:pt x="7345" y="1"/>
                          <a:pt x="533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20"/>
                  <p:cNvSpPr/>
                  <p:nvPr/>
                </p:nvSpPr>
                <p:spPr>
                  <a:xfrm>
                    <a:off x="4485900" y="3524813"/>
                    <a:ext cx="151250" cy="130025"/>
                  </a:xfrm>
                  <a:custGeom>
                    <a:rect b="b" l="l" r="r" t="t"/>
                    <a:pathLst>
                      <a:path extrusionOk="0" h="5201" w="6050">
                        <a:moveTo>
                          <a:pt x="3457" y="1"/>
                        </a:moveTo>
                        <a:cubicBezTo>
                          <a:pt x="1146" y="1"/>
                          <a:pt x="1" y="2794"/>
                          <a:pt x="1629" y="4442"/>
                        </a:cubicBezTo>
                        <a:cubicBezTo>
                          <a:pt x="2153" y="4966"/>
                          <a:pt x="2798" y="5200"/>
                          <a:pt x="3431" y="5200"/>
                        </a:cubicBezTo>
                        <a:cubicBezTo>
                          <a:pt x="4765" y="5200"/>
                          <a:pt x="6050" y="4160"/>
                          <a:pt x="6050" y="2593"/>
                        </a:cubicBezTo>
                        <a:cubicBezTo>
                          <a:pt x="6050" y="1166"/>
                          <a:pt x="4884" y="21"/>
                          <a:pt x="345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39" name="Google Shape;1239;p20"/>
              <p:cNvGrpSpPr/>
              <p:nvPr/>
            </p:nvGrpSpPr>
            <p:grpSpPr>
              <a:xfrm>
                <a:off x="4188099" y="2919915"/>
                <a:ext cx="227373" cy="133604"/>
                <a:chOff x="4188099" y="4298140"/>
                <a:chExt cx="227373" cy="133604"/>
              </a:xfrm>
            </p:grpSpPr>
            <p:sp>
              <p:nvSpPr>
                <p:cNvPr id="1240" name="Google Shape;1240;p20"/>
                <p:cNvSpPr/>
                <p:nvPr/>
              </p:nvSpPr>
              <p:spPr>
                <a:xfrm>
                  <a:off x="4231884" y="4385169"/>
                  <a:ext cx="140076" cy="46574"/>
                </a:xfrm>
                <a:custGeom>
                  <a:rect b="b" l="l" r="r" t="t"/>
                  <a:pathLst>
                    <a:path extrusionOk="0" h="3558" w="10701">
                      <a:moveTo>
                        <a:pt x="5335" y="1"/>
                      </a:moveTo>
                      <a:cubicBezTo>
                        <a:pt x="3346" y="1"/>
                        <a:pt x="1457" y="965"/>
                        <a:pt x="291" y="2593"/>
                      </a:cubicBezTo>
                      <a:cubicBezTo>
                        <a:pt x="0" y="3059"/>
                        <a:pt x="395" y="3524"/>
                        <a:pt x="817" y="3524"/>
                      </a:cubicBezTo>
                      <a:cubicBezTo>
                        <a:pt x="978" y="3524"/>
                        <a:pt x="1143" y="3457"/>
                        <a:pt x="1276" y="3296"/>
                      </a:cubicBezTo>
                      <a:cubicBezTo>
                        <a:pt x="2271" y="1910"/>
                        <a:pt x="3803" y="1216"/>
                        <a:pt x="5335" y="1216"/>
                      </a:cubicBezTo>
                      <a:cubicBezTo>
                        <a:pt x="6868" y="1216"/>
                        <a:pt x="8400" y="1910"/>
                        <a:pt x="9394" y="3296"/>
                      </a:cubicBezTo>
                      <a:cubicBezTo>
                        <a:pt x="9515" y="3457"/>
                        <a:pt x="9696" y="3557"/>
                        <a:pt x="9897" y="3557"/>
                      </a:cubicBezTo>
                      <a:cubicBezTo>
                        <a:pt x="10399" y="3557"/>
                        <a:pt x="10701" y="2995"/>
                        <a:pt x="10399" y="2593"/>
                      </a:cubicBezTo>
                      <a:cubicBezTo>
                        <a:pt x="9234" y="965"/>
                        <a:pt x="7345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0"/>
                <p:cNvSpPr/>
                <p:nvPr/>
              </p:nvSpPr>
              <p:spPr>
                <a:xfrm>
                  <a:off x="4188099" y="4298140"/>
                  <a:ext cx="227373" cy="53145"/>
                </a:xfrm>
                <a:custGeom>
                  <a:rect b="b" l="l" r="r" t="t"/>
                  <a:pathLst>
                    <a:path extrusionOk="0" h="4060" w="17370">
                      <a:moveTo>
                        <a:pt x="8688" y="0"/>
                      </a:moveTo>
                      <a:cubicBezTo>
                        <a:pt x="5694" y="0"/>
                        <a:pt x="2760" y="1065"/>
                        <a:pt x="449" y="2994"/>
                      </a:cubicBezTo>
                      <a:cubicBezTo>
                        <a:pt x="1" y="3411"/>
                        <a:pt x="383" y="4058"/>
                        <a:pt x="862" y="4058"/>
                      </a:cubicBezTo>
                      <a:cubicBezTo>
                        <a:pt x="983" y="4058"/>
                        <a:pt x="1111" y="4016"/>
                        <a:pt x="1233" y="3919"/>
                      </a:cubicBezTo>
                      <a:cubicBezTo>
                        <a:pt x="3393" y="2120"/>
                        <a:pt x="6041" y="1221"/>
                        <a:pt x="8688" y="1221"/>
                      </a:cubicBezTo>
                      <a:cubicBezTo>
                        <a:pt x="11336" y="1221"/>
                        <a:pt x="13983" y="2120"/>
                        <a:pt x="16144" y="3919"/>
                      </a:cubicBezTo>
                      <a:cubicBezTo>
                        <a:pt x="16264" y="4019"/>
                        <a:pt x="16405" y="4059"/>
                        <a:pt x="16545" y="4059"/>
                      </a:cubicBezTo>
                      <a:cubicBezTo>
                        <a:pt x="17108" y="4059"/>
                        <a:pt x="17369" y="3356"/>
                        <a:pt x="16927" y="2994"/>
                      </a:cubicBezTo>
                      <a:cubicBezTo>
                        <a:pt x="14616" y="1065"/>
                        <a:pt x="11703" y="0"/>
                        <a:pt x="86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0"/>
                <p:cNvSpPr/>
                <p:nvPr/>
              </p:nvSpPr>
              <p:spPr>
                <a:xfrm>
                  <a:off x="4211595" y="4341795"/>
                  <a:ext cx="183103" cy="49009"/>
                </a:xfrm>
                <a:custGeom>
                  <a:rect b="b" l="l" r="r" t="t"/>
                  <a:pathLst>
                    <a:path extrusionOk="0" h="3744" w="13988">
                      <a:moveTo>
                        <a:pt x="6970" y="1"/>
                      </a:moveTo>
                      <a:cubicBezTo>
                        <a:pt x="6944" y="1"/>
                        <a:pt x="6919" y="1"/>
                        <a:pt x="6893" y="1"/>
                      </a:cubicBezTo>
                      <a:cubicBezTo>
                        <a:pt x="6869" y="1"/>
                        <a:pt x="6844" y="1"/>
                        <a:pt x="6819" y="1"/>
                      </a:cubicBezTo>
                      <a:cubicBezTo>
                        <a:pt x="4374" y="1"/>
                        <a:pt x="2012" y="983"/>
                        <a:pt x="242" y="2714"/>
                      </a:cubicBezTo>
                      <a:cubicBezTo>
                        <a:pt x="1" y="2935"/>
                        <a:pt x="1" y="3337"/>
                        <a:pt x="242" y="3578"/>
                      </a:cubicBezTo>
                      <a:cubicBezTo>
                        <a:pt x="362" y="3688"/>
                        <a:pt x="518" y="3744"/>
                        <a:pt x="674" y="3744"/>
                      </a:cubicBezTo>
                      <a:cubicBezTo>
                        <a:pt x="830" y="3744"/>
                        <a:pt x="985" y="3688"/>
                        <a:pt x="1106" y="3578"/>
                      </a:cubicBezTo>
                      <a:cubicBezTo>
                        <a:pt x="2714" y="1990"/>
                        <a:pt x="4808" y="1197"/>
                        <a:pt x="6903" y="1197"/>
                      </a:cubicBezTo>
                      <a:cubicBezTo>
                        <a:pt x="8998" y="1197"/>
                        <a:pt x="11093" y="1990"/>
                        <a:pt x="12701" y="3578"/>
                      </a:cubicBezTo>
                      <a:cubicBezTo>
                        <a:pt x="12829" y="3693"/>
                        <a:pt x="12969" y="3742"/>
                        <a:pt x="13104" y="3742"/>
                      </a:cubicBezTo>
                      <a:cubicBezTo>
                        <a:pt x="13580" y="3742"/>
                        <a:pt x="13988" y="3132"/>
                        <a:pt x="13565" y="2694"/>
                      </a:cubicBezTo>
                      <a:cubicBezTo>
                        <a:pt x="11795" y="963"/>
                        <a:pt x="9434" y="1"/>
                        <a:pt x="69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43" name="Google Shape;1243;p20"/>
          <p:cNvGrpSpPr/>
          <p:nvPr/>
        </p:nvGrpSpPr>
        <p:grpSpPr>
          <a:xfrm>
            <a:off x="4358885" y="1330975"/>
            <a:ext cx="4261990" cy="1818135"/>
            <a:chOff x="4476685" y="1330975"/>
            <a:chExt cx="4261990" cy="1818135"/>
          </a:xfrm>
        </p:grpSpPr>
        <p:sp>
          <p:nvSpPr>
            <p:cNvPr id="1244" name="Google Shape;1244;p20"/>
            <p:cNvSpPr txBox="1"/>
            <p:nvPr/>
          </p:nvSpPr>
          <p:spPr>
            <a:xfrm>
              <a:off x="6865775" y="133147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Rendez-vous à l’école</a:t>
              </a:r>
              <a:b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 fois / 3 semaines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45" name="Google Shape;1245;p20"/>
            <p:cNvGrpSpPr/>
            <p:nvPr/>
          </p:nvGrpSpPr>
          <p:grpSpPr>
            <a:xfrm>
              <a:off x="4476685" y="1330975"/>
              <a:ext cx="2239828" cy="1818135"/>
              <a:chOff x="4476685" y="1330975"/>
              <a:chExt cx="2239828" cy="1818135"/>
            </a:xfrm>
          </p:grpSpPr>
          <p:grpSp>
            <p:nvGrpSpPr>
              <p:cNvPr id="1246" name="Google Shape;1246;p20"/>
              <p:cNvGrpSpPr/>
              <p:nvPr/>
            </p:nvGrpSpPr>
            <p:grpSpPr>
              <a:xfrm>
                <a:off x="6229913" y="1330975"/>
                <a:ext cx="486600" cy="486600"/>
                <a:chOff x="6229913" y="1330975"/>
                <a:chExt cx="486600" cy="486600"/>
              </a:xfrm>
            </p:grpSpPr>
            <p:sp>
              <p:nvSpPr>
                <p:cNvPr id="1247" name="Google Shape;1247;p20"/>
                <p:cNvSpPr/>
                <p:nvPr/>
              </p:nvSpPr>
              <p:spPr>
                <a:xfrm>
                  <a:off x="6229913" y="1330975"/>
                  <a:ext cx="486600" cy="486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0"/>
                <p:cNvSpPr/>
                <p:nvPr/>
              </p:nvSpPr>
              <p:spPr>
                <a:xfrm>
                  <a:off x="6369935" y="1428462"/>
                  <a:ext cx="206561" cy="291622"/>
                </a:xfrm>
                <a:custGeom>
                  <a:rect b="b" l="l" r="r" t="t"/>
                  <a:pathLst>
                    <a:path extrusionOk="0" h="19151" w="13565">
                      <a:moveTo>
                        <a:pt x="6748" y="2696"/>
                      </a:moveTo>
                      <a:cubicBezTo>
                        <a:pt x="8844" y="2696"/>
                        <a:pt x="10852" y="4330"/>
                        <a:pt x="10852" y="6792"/>
                      </a:cubicBezTo>
                      <a:cubicBezTo>
                        <a:pt x="10872" y="9043"/>
                        <a:pt x="9043" y="10852"/>
                        <a:pt x="6793" y="10872"/>
                      </a:cubicBezTo>
                      <a:cubicBezTo>
                        <a:pt x="3155" y="10872"/>
                        <a:pt x="1327" y="6471"/>
                        <a:pt x="3899" y="3899"/>
                      </a:cubicBezTo>
                      <a:cubicBezTo>
                        <a:pt x="4730" y="3068"/>
                        <a:pt x="5749" y="2696"/>
                        <a:pt x="6748" y="2696"/>
                      </a:cubicBezTo>
                      <a:close/>
                      <a:moveTo>
                        <a:pt x="6793" y="0"/>
                      </a:moveTo>
                      <a:cubicBezTo>
                        <a:pt x="3035" y="0"/>
                        <a:pt x="1" y="3035"/>
                        <a:pt x="1" y="6792"/>
                      </a:cubicBezTo>
                      <a:cubicBezTo>
                        <a:pt x="1" y="10530"/>
                        <a:pt x="6793" y="19151"/>
                        <a:pt x="6793" y="19151"/>
                      </a:cubicBezTo>
                      <a:cubicBezTo>
                        <a:pt x="6793" y="19151"/>
                        <a:pt x="13565" y="10530"/>
                        <a:pt x="13565" y="6792"/>
                      </a:cubicBezTo>
                      <a:cubicBezTo>
                        <a:pt x="13565" y="3035"/>
                        <a:pt x="10530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9" name="Google Shape;1249;p20"/>
              <p:cNvSpPr/>
              <p:nvPr/>
            </p:nvSpPr>
            <p:spPr>
              <a:xfrm>
                <a:off x="4476685" y="2893205"/>
                <a:ext cx="181262" cy="255905"/>
              </a:xfrm>
              <a:custGeom>
                <a:rect b="b" l="l" r="r" t="t"/>
                <a:pathLst>
                  <a:path extrusionOk="0" h="19151" w="13565">
                    <a:moveTo>
                      <a:pt x="6748" y="2696"/>
                    </a:moveTo>
                    <a:cubicBezTo>
                      <a:pt x="8844" y="2696"/>
                      <a:pt x="10852" y="4330"/>
                      <a:pt x="10852" y="6792"/>
                    </a:cubicBezTo>
                    <a:cubicBezTo>
                      <a:pt x="10872" y="9043"/>
                      <a:pt x="9043" y="10852"/>
                      <a:pt x="6793" y="10872"/>
                    </a:cubicBezTo>
                    <a:cubicBezTo>
                      <a:pt x="3155" y="10872"/>
                      <a:pt x="1327" y="6471"/>
                      <a:pt x="3899" y="3899"/>
                    </a:cubicBezTo>
                    <a:cubicBezTo>
                      <a:pt x="4730" y="3068"/>
                      <a:pt x="5749" y="2696"/>
                      <a:pt x="6748" y="2696"/>
                    </a:cubicBezTo>
                    <a:close/>
                    <a:moveTo>
                      <a:pt x="6793" y="0"/>
                    </a:moveTo>
                    <a:cubicBezTo>
                      <a:pt x="3035" y="0"/>
                      <a:pt x="1" y="3035"/>
                      <a:pt x="1" y="6792"/>
                    </a:cubicBezTo>
                    <a:cubicBezTo>
                      <a:pt x="1" y="10530"/>
                      <a:pt x="6793" y="19151"/>
                      <a:pt x="6793" y="19151"/>
                    </a:cubicBezTo>
                    <a:cubicBezTo>
                      <a:pt x="6793" y="19151"/>
                      <a:pt x="13565" y="10530"/>
                      <a:pt x="13565" y="6792"/>
                    </a:cubicBezTo>
                    <a:cubicBezTo>
                      <a:pt x="13565" y="3035"/>
                      <a:pt x="10530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250" name="Google Shape;1250;p20"/>
          <p:cNvCxnSpPr>
            <a:endCxn id="1203" idx="6"/>
          </p:cNvCxnSpPr>
          <p:nvPr/>
        </p:nvCxnSpPr>
        <p:spPr>
          <a:xfrm rot="10800000">
            <a:off x="2796538" y="1574275"/>
            <a:ext cx="1135200" cy="503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251" name="Google Shape;1251;p20"/>
          <p:cNvCxnSpPr>
            <a:endCxn id="1233" idx="6"/>
          </p:cNvCxnSpPr>
          <p:nvPr/>
        </p:nvCxnSpPr>
        <p:spPr>
          <a:xfrm flipH="1">
            <a:off x="2796538" y="3842675"/>
            <a:ext cx="779400" cy="7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252" name="Google Shape;1252;p20"/>
          <p:cNvCxnSpPr/>
          <p:nvPr/>
        </p:nvCxnSpPr>
        <p:spPr>
          <a:xfrm flipH="1" rot="10800000">
            <a:off x="5341375" y="1574100"/>
            <a:ext cx="770700" cy="27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253" name="Google Shape;1253;p20"/>
          <p:cNvCxnSpPr/>
          <p:nvPr/>
        </p:nvCxnSpPr>
        <p:spPr>
          <a:xfrm>
            <a:off x="4959275" y="3724350"/>
            <a:ext cx="1152900" cy="193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1"/>
          <p:cNvSpPr txBox="1"/>
          <p:nvPr>
            <p:ph type="title"/>
          </p:nvPr>
        </p:nvSpPr>
        <p:spPr>
          <a:xfrm>
            <a:off x="2125775" y="3195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Gestion des risques </a:t>
            </a:r>
            <a:endParaRPr b="1" sz="2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&amp; anticipation</a:t>
            </a:r>
            <a:endParaRPr/>
          </a:p>
        </p:txBody>
      </p:sp>
      <p:graphicFrame>
        <p:nvGraphicFramePr>
          <p:cNvPr id="1259" name="Google Shape;1259;p21"/>
          <p:cNvGraphicFramePr/>
          <p:nvPr/>
        </p:nvGraphicFramePr>
        <p:xfrm>
          <a:off x="100013" y="116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{68C8E232-484D-4DFC-9954-1F3263B375A2}</a:tableStyleId>
              </a:tblPr>
              <a:tblGrid>
                <a:gridCol w="581025"/>
                <a:gridCol w="736900"/>
                <a:gridCol w="488275"/>
                <a:gridCol w="1417525"/>
                <a:gridCol w="1357800"/>
                <a:gridCol w="2147925"/>
                <a:gridCol w="555325"/>
                <a:gridCol w="382850"/>
                <a:gridCol w="647700"/>
                <a:gridCol w="6286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Tâches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Risques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Conséquences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Solutions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Probabilité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Gravité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Etat intermédiaire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Etat final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71450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Risques relatifs aux tâches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Recherches liaisons n-n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RC1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réussir à comprendre le cours GenieLog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de liaison n-n, mauvais modèle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1/ Demander aide à Baptiste Pesquet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Faible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Sévère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commencé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rencontré et résolu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714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2/ Demander aide à Cédric + doc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vMerge="1"/>
                <a:tc vMerge="1"/>
                <a:tc vMerge="1"/>
                <a:tc vMerge="1"/>
              </a:tr>
              <a:tr h="333375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Réfléchir modèle + le coder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RB1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Oublier une table, une liaison ou des attributs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Modèle incomplet et/ou non fonctionnel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1/ Anticipation : demander conseil à Cédric en amont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Majeure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8C6B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en cours de résolution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rencontré et résolu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337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2/ Conserver ce modèle (mais perte de fonctionnalités)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3337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3/ Modifier le modèle (mais grosse perte de temps et d'énergie)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23367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Recherches API Google Maps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réussir à récupérer ancien projet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récupérer l'API Google Maps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1/ Aller voir doc en ligne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Majeure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8C6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commencé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rencontré et résolu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714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2/ Abandonner localisation et passer au plan B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vMerge="1"/>
                <a:tc vMerge="1"/>
                <a:tc vMerge="1"/>
                <a:tc vMerge="1"/>
              </a:tr>
              <a:tr h="400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Installer environnement sur machine perso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RM1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Incompatibilités logicielles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réussir à installer sur machine perso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Coder uniquement à l'école (mais perte de temps/flexibilité)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Très faible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Mineure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non rencontré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non rencontré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7145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Créer et déployer l'application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Mauvais choix de technologies, packages incompatibles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d'application fonctionnelle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1/ Aller voir doc en ligne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Sévère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commencé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rencontré et résolu*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714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2/ Essayer plusieurs technologies d'application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vMerge="1"/>
                <a:tc vMerge="1"/>
                <a:tc vMerge="1"/>
                <a:tc vMerge="1"/>
              </a:tr>
              <a:tr h="17145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Apprentissage ReactNative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RC2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comprendre un des cours/TP à rattraper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Prise de retard sur le projet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1/ Demander aide à un élève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ok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non rencontré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714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2/ Demander aide à Baptiste Pesquet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  <a:tc vMerge="1"/>
                <a:tc vMerge="1"/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Risques généraux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/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RM2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Problème de machine perso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Pas de machine perso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Coder uniquement à l'école (mais perte de temps/flexibilité)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Très faible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Mineure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ok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non rencontré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/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RS1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Rechute de problèmes de santé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Prise de retard sur le projet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Prendre le risque --&gt; moins de fonctionnalités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Moyenne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ok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rencontré et résolu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cxnSp>
        <p:nvCxnSpPr>
          <p:cNvPr id="1260" name="Google Shape;1260;p21"/>
          <p:cNvCxnSpPr/>
          <p:nvPr/>
        </p:nvCxnSpPr>
        <p:spPr>
          <a:xfrm flipH="1" rot="10800000">
            <a:off x="100025" y="506000"/>
            <a:ext cx="2731200" cy="7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261" name="Google Shape;1261;p21"/>
          <p:cNvSpPr/>
          <p:nvPr/>
        </p:nvSpPr>
        <p:spPr>
          <a:xfrm>
            <a:off x="2627275" y="88494"/>
            <a:ext cx="341494" cy="488314"/>
          </a:xfrm>
          <a:custGeom>
            <a:rect b="b" l="l" r="r" t="t"/>
            <a:pathLst>
              <a:path extrusionOk="0" h="66033" w="46179">
                <a:moveTo>
                  <a:pt x="23103" y="10458"/>
                </a:moveTo>
                <a:cubicBezTo>
                  <a:pt x="24724" y="10458"/>
                  <a:pt x="26358" y="10770"/>
                  <a:pt x="27912" y="11415"/>
                </a:cubicBezTo>
                <a:cubicBezTo>
                  <a:pt x="32635" y="13384"/>
                  <a:pt x="35709" y="17986"/>
                  <a:pt x="35689" y="23090"/>
                </a:cubicBezTo>
                <a:cubicBezTo>
                  <a:pt x="35689" y="30043"/>
                  <a:pt x="30042" y="35689"/>
                  <a:pt x="23089" y="35689"/>
                </a:cubicBezTo>
                <a:cubicBezTo>
                  <a:pt x="17985" y="35689"/>
                  <a:pt x="13384" y="32615"/>
                  <a:pt x="11434" y="27892"/>
                </a:cubicBezTo>
                <a:cubicBezTo>
                  <a:pt x="9485" y="23190"/>
                  <a:pt x="10550" y="17765"/>
                  <a:pt x="14167" y="14148"/>
                </a:cubicBezTo>
                <a:cubicBezTo>
                  <a:pt x="16589" y="11740"/>
                  <a:pt x="19820" y="10458"/>
                  <a:pt x="23103" y="10458"/>
                </a:cubicBezTo>
                <a:close/>
                <a:moveTo>
                  <a:pt x="23052" y="1"/>
                </a:moveTo>
                <a:cubicBezTo>
                  <a:pt x="10309" y="1"/>
                  <a:pt x="0" y="10342"/>
                  <a:pt x="0" y="23090"/>
                </a:cubicBezTo>
                <a:cubicBezTo>
                  <a:pt x="0" y="35830"/>
                  <a:pt x="23089" y="66033"/>
                  <a:pt x="23089" y="66033"/>
                </a:cubicBezTo>
                <a:cubicBezTo>
                  <a:pt x="23089" y="66033"/>
                  <a:pt x="46158" y="35830"/>
                  <a:pt x="46158" y="23090"/>
                </a:cubicBezTo>
                <a:cubicBezTo>
                  <a:pt x="46178" y="10342"/>
                  <a:pt x="35850" y="1"/>
                  <a:pt x="23126" y="1"/>
                </a:cubicBezTo>
                <a:cubicBezTo>
                  <a:pt x="23114" y="1"/>
                  <a:pt x="23102" y="1"/>
                  <a:pt x="23089" y="1"/>
                </a:cubicBezTo>
                <a:cubicBezTo>
                  <a:pt x="23077" y="1"/>
                  <a:pt x="23065" y="1"/>
                  <a:pt x="230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1"/>
          <p:cNvSpPr/>
          <p:nvPr/>
        </p:nvSpPr>
        <p:spPr>
          <a:xfrm>
            <a:off x="684925" y="3725650"/>
            <a:ext cx="8359200" cy="416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