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8F6CD09A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59" r:id="rId5"/>
    <p:sldId id="264" r:id="rId6"/>
    <p:sldId id="261" r:id="rId7"/>
    <p:sldId id="262" r:id="rId8"/>
    <p:sldId id="260" r:id="rId9"/>
    <p:sldId id="266" r:id="rId10"/>
    <p:sldId id="270" r:id="rId11"/>
    <p:sldId id="267" r:id="rId12"/>
    <p:sldId id="271" r:id="rId13"/>
    <p:sldId id="269" r:id="rId14"/>
    <p:sldId id="274" r:id="rId15"/>
    <p:sldId id="275" r:id="rId16"/>
    <p:sldId id="277" r:id="rId17"/>
    <p:sldId id="276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A7ADB5-D05D-0AE1-40EE-5CDA4CA8A1BF}" name="Arturo Esquivel Fuente" initials="AF" userId="S::a.esquivel@mail.utoronto.ca::3e4aae79-7209-4841-b195-e1d710218131" providerId="AD"/>
  <p188:author id="{EF8630D8-5615-A517-0D18-FD22B20966A5}" name="fanny.dupont@sciencespo.fr" initials="fa" userId="S::urn:spo:guest#fanny.dupont@sciencespo.fr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D32A2"/>
    <a:srgbClr val="D81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0FD4E-F0A7-E295-266A-35E2434D18E1}" v="19" dt="2025-02-10T16:20:04.448"/>
    <p1510:client id="{2A259652-CE13-7BD2-8463-9A868606C436}" v="33" dt="2025-02-10T16:25:43.958"/>
    <p1510:client id="{32338D93-BBD1-01AD-2B57-2111BC4B0FA3}" v="80" dt="2025-02-10T16:28:21.186"/>
    <p1510:client id="{4EBC8285-A8D6-8A51-66A0-3B08C9F62D2A}" v="1693" dt="2025-02-10T14:43:49.756"/>
    <p1510:client id="{FA3260C7-FF30-123C-6FB4-81AA8EA4ACA5}" v="15" dt="2025-02-10T16:39:08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ny.dupont@sciencespo.fr" userId="S::urn:spo:guest#fanny.dupont@sciencespo.fr::" providerId="AD" clId="Web-{354A09B8-54FB-15E2-EB36-C873A4422414}"/>
    <pc:docChg chg="modSld">
      <pc:chgData name="fanny.dupont@sciencespo.fr" userId="S::urn:spo:guest#fanny.dupont@sciencespo.fr::" providerId="AD" clId="Web-{354A09B8-54FB-15E2-EB36-C873A4422414}" dt="2025-01-29T16:47:16.518" v="0"/>
      <pc:docMkLst>
        <pc:docMk/>
      </pc:docMkLst>
      <pc:sldChg chg="delSp">
        <pc:chgData name="fanny.dupont@sciencespo.fr" userId="S::urn:spo:guest#fanny.dupont@sciencespo.fr::" providerId="AD" clId="Web-{354A09B8-54FB-15E2-EB36-C873A4422414}" dt="2025-01-29T16:47:16.518" v="0"/>
        <pc:sldMkLst>
          <pc:docMk/>
          <pc:sldMk cId="2146193651" sldId="268"/>
        </pc:sldMkLst>
      </pc:sldChg>
    </pc:docChg>
  </pc:docChgLst>
  <pc:docChgLst>
    <pc:chgData name="Arturo Esquivel Fuente" userId="S::a.esquivel@mail.utoronto.ca::3e4aae79-7209-4841-b195-e1d710218131" providerId="AD" clId="Web-{D257324A-AC78-65AF-00BE-675B33A79CBE}"/>
    <pc:docChg chg="addSld modSld sldOrd">
      <pc:chgData name="Arturo Esquivel Fuente" userId="S::a.esquivel@mail.utoronto.ca::3e4aae79-7209-4841-b195-e1d710218131" providerId="AD" clId="Web-{D257324A-AC78-65AF-00BE-675B33A79CBE}" dt="2025-02-03T17:05:57.288" v="305" actId="1076"/>
      <pc:docMkLst>
        <pc:docMk/>
      </pc:docMkLst>
      <pc:sldChg chg="modSp">
        <pc:chgData name="Arturo Esquivel Fuente" userId="S::a.esquivel@mail.utoronto.ca::3e4aae79-7209-4841-b195-e1d710218131" providerId="AD" clId="Web-{D257324A-AC78-65AF-00BE-675B33A79CBE}" dt="2025-02-03T16:26:26.445" v="180" actId="1076"/>
        <pc:sldMkLst>
          <pc:docMk/>
          <pc:sldMk cId="3757707214" sldId="258"/>
        </pc:sldMkLst>
        <pc:spChg chg="mod">
          <ac:chgData name="Arturo Esquivel Fuente" userId="S::a.esquivel@mail.utoronto.ca::3e4aae79-7209-4841-b195-e1d710218131" providerId="AD" clId="Web-{D257324A-AC78-65AF-00BE-675B33A79CBE}" dt="2025-02-03T16:26:26.445" v="180" actId="1076"/>
          <ac:spMkLst>
            <pc:docMk/>
            <pc:sldMk cId="3757707214" sldId="258"/>
            <ac:spMk id="9" creationId="{374AC90C-BE3E-EF83-279D-FE6165412E01}"/>
          </ac:spMkLst>
        </pc:spChg>
      </pc:sldChg>
      <pc:sldChg chg="ord">
        <pc:chgData name="Arturo Esquivel Fuente" userId="S::a.esquivel@mail.utoronto.ca::3e4aae79-7209-4841-b195-e1d710218131" providerId="AD" clId="Web-{D257324A-AC78-65AF-00BE-675B33A79CBE}" dt="2025-02-03T15:41:21.364" v="2"/>
        <pc:sldMkLst>
          <pc:docMk/>
          <pc:sldMk cId="1803435276" sldId="267"/>
        </pc:sldMkLst>
      </pc:sldChg>
      <pc:sldChg chg="addSp delSp modSp delAnim">
        <pc:chgData name="Arturo Esquivel Fuente" userId="S::a.esquivel@mail.utoronto.ca::3e4aae79-7209-4841-b195-e1d710218131" providerId="AD" clId="Web-{D257324A-AC78-65AF-00BE-675B33A79CBE}" dt="2025-02-03T17:05:57.288" v="305" actId="1076"/>
        <pc:sldMkLst>
          <pc:docMk/>
          <pc:sldMk cId="475092528" sldId="273"/>
        </pc:sldMkLst>
        <pc:spChg chg="add mod">
          <ac:chgData name="Arturo Esquivel Fuente" userId="S::a.esquivel@mail.utoronto.ca::3e4aae79-7209-4841-b195-e1d710218131" providerId="AD" clId="Web-{D257324A-AC78-65AF-00BE-675B33A79CBE}" dt="2025-02-03T17:05:57.195" v="303" actId="1076"/>
          <ac:spMkLst>
            <pc:docMk/>
            <pc:sldMk cId="475092528" sldId="273"/>
            <ac:spMk id="8" creationId="{F2F41D95-297B-559C-35DB-D13A11382E70}"/>
          </ac:spMkLst>
        </pc:spChg>
        <pc:spChg chg="mod">
          <ac:chgData name="Arturo Esquivel Fuente" userId="S::a.esquivel@mail.utoronto.ca::3e4aae79-7209-4841-b195-e1d710218131" providerId="AD" clId="Web-{D257324A-AC78-65AF-00BE-675B33A79CBE}" dt="2025-02-03T16:26:17.445" v="179" actId="1076"/>
          <ac:spMkLst>
            <pc:docMk/>
            <pc:sldMk cId="475092528" sldId="273"/>
            <ac:spMk id="9" creationId="{B02153CE-3382-D1E5-77FC-F538999FFDED}"/>
          </ac:spMkLst>
        </pc:spChg>
        <pc:spChg chg="del mod">
          <ac:chgData name="Arturo Esquivel Fuente" userId="S::a.esquivel@mail.utoronto.ca::3e4aae79-7209-4841-b195-e1d710218131" providerId="AD" clId="Web-{D257324A-AC78-65AF-00BE-675B33A79CBE}" dt="2025-02-03T16:26:54.914" v="189"/>
          <ac:spMkLst>
            <pc:docMk/>
            <pc:sldMk cId="475092528" sldId="273"/>
            <ac:spMk id="11" creationId="{FAE6C54E-99C5-A073-97F3-F51902C304C5}"/>
          </ac:spMkLst>
        </pc:spChg>
        <pc:spChg chg="add mod">
          <ac:chgData name="Arturo Esquivel Fuente" userId="S::a.esquivel@mail.utoronto.ca::3e4aae79-7209-4841-b195-e1d710218131" providerId="AD" clId="Web-{D257324A-AC78-65AF-00BE-675B33A79CBE}" dt="2025-02-03T17:05:57.288" v="305" actId="1076"/>
          <ac:spMkLst>
            <pc:docMk/>
            <pc:sldMk cId="475092528" sldId="273"/>
            <ac:spMk id="12" creationId="{B72447F3-1070-3315-ED15-F03795FF8CEE}"/>
          </ac:spMkLst>
        </pc:spChg>
        <pc:spChg chg="del">
          <ac:chgData name="Arturo Esquivel Fuente" userId="S::a.esquivel@mail.utoronto.ca::3e4aae79-7209-4841-b195-e1d710218131" providerId="AD" clId="Web-{D257324A-AC78-65AF-00BE-675B33A79CBE}" dt="2025-02-03T16:26:54.914" v="188"/>
          <ac:spMkLst>
            <pc:docMk/>
            <pc:sldMk cId="475092528" sldId="273"/>
            <ac:spMk id="262" creationId="{61FAB1B6-9334-9A11-8377-A6AB5CA964AD}"/>
          </ac:spMkLst>
        </pc:spChg>
        <pc:picChg chg="del">
          <ac:chgData name="Arturo Esquivel Fuente" userId="S::a.esquivel@mail.utoronto.ca::3e4aae79-7209-4841-b195-e1d710218131" providerId="AD" clId="Web-{D257324A-AC78-65AF-00BE-675B33A79CBE}" dt="2025-02-03T16:26:54.899" v="187"/>
          <ac:picMkLst>
            <pc:docMk/>
            <pc:sldMk cId="475092528" sldId="273"/>
            <ac:picMk id="2" creationId="{C7768F76-9B8D-B076-F3E6-0C76F4EBB8EE}"/>
          </ac:picMkLst>
        </pc:picChg>
        <pc:picChg chg="add del mod modCrop">
          <ac:chgData name="Arturo Esquivel Fuente" userId="S::a.esquivel@mail.utoronto.ca::3e4aae79-7209-4841-b195-e1d710218131" providerId="AD" clId="Web-{D257324A-AC78-65AF-00BE-675B33A79CBE}" dt="2025-02-03T16:53:58.295" v="206"/>
          <ac:picMkLst>
            <pc:docMk/>
            <pc:sldMk cId="475092528" sldId="273"/>
            <ac:picMk id="3" creationId="{0C5FAED2-B6BA-A9CF-9991-DB3F9EBC138A}"/>
          </ac:picMkLst>
        </pc:picChg>
        <pc:picChg chg="del">
          <ac:chgData name="Arturo Esquivel Fuente" userId="S::a.esquivel@mail.utoronto.ca::3e4aae79-7209-4841-b195-e1d710218131" providerId="AD" clId="Web-{D257324A-AC78-65AF-00BE-675B33A79CBE}" dt="2025-02-03T16:26:54.899" v="186"/>
          <ac:picMkLst>
            <pc:docMk/>
            <pc:sldMk cId="475092528" sldId="273"/>
            <ac:picMk id="4" creationId="{1DCCF3D8-667E-3E51-8202-04D98B52A2EE}"/>
          </ac:picMkLst>
        </pc:picChg>
        <pc:picChg chg="add del mod">
          <ac:chgData name="Arturo Esquivel Fuente" userId="S::a.esquivel@mail.utoronto.ca::3e4aae79-7209-4841-b195-e1d710218131" providerId="AD" clId="Web-{D257324A-AC78-65AF-00BE-675B33A79CBE}" dt="2025-02-03T16:54:42.592" v="211"/>
          <ac:picMkLst>
            <pc:docMk/>
            <pc:sldMk cId="475092528" sldId="273"/>
            <ac:picMk id="5" creationId="{C21FFBFC-8134-85A5-7877-11071318278C}"/>
          </ac:picMkLst>
        </pc:picChg>
        <pc:picChg chg="add del mod modCrop">
          <ac:chgData name="Arturo Esquivel Fuente" userId="S::a.esquivel@mail.utoronto.ca::3e4aae79-7209-4841-b195-e1d710218131" providerId="AD" clId="Web-{D257324A-AC78-65AF-00BE-675B33A79CBE}" dt="2025-02-03T16:58:18.064" v="224"/>
          <ac:picMkLst>
            <pc:docMk/>
            <pc:sldMk cId="475092528" sldId="273"/>
            <ac:picMk id="6" creationId="{277316F0-2D56-F762-936B-386D7CF87E92}"/>
          </ac:picMkLst>
        </pc:picChg>
        <pc:picChg chg="add del mod">
          <ac:chgData name="Arturo Esquivel Fuente" userId="S::a.esquivel@mail.utoronto.ca::3e4aae79-7209-4841-b195-e1d710218131" providerId="AD" clId="Web-{D257324A-AC78-65AF-00BE-675B33A79CBE}" dt="2025-02-03T17:00:39.753" v="240"/>
          <ac:picMkLst>
            <pc:docMk/>
            <pc:sldMk cId="475092528" sldId="273"/>
            <ac:picMk id="7" creationId="{9E54E753-294A-D3CD-092B-640A2D0A16A5}"/>
          </ac:picMkLst>
        </pc:picChg>
        <pc:picChg chg="add mod modCrop">
          <ac:chgData name="Arturo Esquivel Fuente" userId="S::a.esquivel@mail.utoronto.ca::3e4aae79-7209-4841-b195-e1d710218131" providerId="AD" clId="Web-{D257324A-AC78-65AF-00BE-675B33A79CBE}" dt="2025-02-03T17:05:57.288" v="304" actId="1076"/>
          <ac:picMkLst>
            <pc:docMk/>
            <pc:sldMk cId="475092528" sldId="273"/>
            <ac:picMk id="10" creationId="{816F1327-163C-E6D6-668F-C15D3597DB60}"/>
          </ac:picMkLst>
        </pc:picChg>
        <pc:picChg chg="del">
          <ac:chgData name="Arturo Esquivel Fuente" userId="S::a.esquivel@mail.utoronto.ca::3e4aae79-7209-4841-b195-e1d710218131" providerId="AD" clId="Web-{D257324A-AC78-65AF-00BE-675B33A79CBE}" dt="2025-02-03T16:26:54.899" v="185"/>
          <ac:picMkLst>
            <pc:docMk/>
            <pc:sldMk cId="475092528" sldId="273"/>
            <ac:picMk id="29" creationId="{E846EF4A-4047-1113-4515-EBDB008357BA}"/>
          </ac:picMkLst>
        </pc:picChg>
        <pc:picChg chg="del">
          <ac:chgData name="Arturo Esquivel Fuente" userId="S::a.esquivel@mail.utoronto.ca::3e4aae79-7209-4841-b195-e1d710218131" providerId="AD" clId="Web-{D257324A-AC78-65AF-00BE-675B33A79CBE}" dt="2025-02-03T16:26:54.899" v="184"/>
          <ac:picMkLst>
            <pc:docMk/>
            <pc:sldMk cId="475092528" sldId="273"/>
            <ac:picMk id="30" creationId="{73ACD45F-EE7C-3330-1F10-15E5302BA1B1}"/>
          </ac:picMkLst>
        </pc:picChg>
        <pc:picChg chg="del">
          <ac:chgData name="Arturo Esquivel Fuente" userId="S::a.esquivel@mail.utoronto.ca::3e4aae79-7209-4841-b195-e1d710218131" providerId="AD" clId="Web-{D257324A-AC78-65AF-00BE-675B33A79CBE}" dt="2025-02-03T16:26:54.899" v="183"/>
          <ac:picMkLst>
            <pc:docMk/>
            <pc:sldMk cId="475092528" sldId="273"/>
            <ac:picMk id="33" creationId="{195E70B4-E0C3-6635-DFE3-4180BBADDD1A}"/>
          </ac:picMkLst>
        </pc:picChg>
      </pc:sldChg>
      <pc:sldChg chg="addSp delSp modSp add ord replId addAnim delAnim">
        <pc:chgData name="Arturo Esquivel Fuente" userId="S::a.esquivel@mail.utoronto.ca::3e4aae79-7209-4841-b195-e1d710218131" providerId="AD" clId="Web-{D257324A-AC78-65AF-00BE-675B33A79CBE}" dt="2025-02-03T15:48:57.729" v="66" actId="20577"/>
        <pc:sldMkLst>
          <pc:docMk/>
          <pc:sldMk cId="435542118" sldId="274"/>
        </pc:sldMkLst>
        <pc:spChg chg="mod">
          <ac:chgData name="Arturo Esquivel Fuente" userId="S::a.esquivel@mail.utoronto.ca::3e4aae79-7209-4841-b195-e1d710218131" providerId="AD" clId="Web-{D257324A-AC78-65AF-00BE-675B33A79CBE}" dt="2025-02-03T15:41:44.223" v="9" actId="20577"/>
          <ac:spMkLst>
            <pc:docMk/>
            <pc:sldMk cId="435542118" sldId="274"/>
            <ac:spMk id="3" creationId="{B92C4E89-4F26-4DD1-2744-8C4DC1E02836}"/>
          </ac:spMkLst>
        </pc:spChg>
        <pc:spChg chg="del">
          <ac:chgData name="Arturo Esquivel Fuente" userId="S::a.esquivel@mail.utoronto.ca::3e4aae79-7209-4841-b195-e1d710218131" providerId="AD" clId="Web-{D257324A-AC78-65AF-00BE-675B33A79CBE}" dt="2025-02-03T15:41:50.130" v="23"/>
          <ac:spMkLst>
            <pc:docMk/>
            <pc:sldMk cId="435542118" sldId="274"/>
            <ac:spMk id="5" creationId="{09315FBF-FA24-B240-4D65-E656364196F0}"/>
          </ac:spMkLst>
        </pc:spChg>
        <pc:spChg chg="del mod">
          <ac:chgData name="Arturo Esquivel Fuente" userId="S::a.esquivel@mail.utoronto.ca::3e4aae79-7209-4841-b195-e1d710218131" providerId="AD" clId="Web-{D257324A-AC78-65AF-00BE-675B33A79CBE}" dt="2025-02-03T15:42:01.661" v="42"/>
          <ac:spMkLst>
            <pc:docMk/>
            <pc:sldMk cId="435542118" sldId="274"/>
            <ac:spMk id="8" creationId="{8A1B1E48-1626-613A-BDCC-274E7ED93B78}"/>
          </ac:spMkLst>
        </pc:spChg>
        <pc:spChg chg="del">
          <ac:chgData name="Arturo Esquivel Fuente" userId="S::a.esquivel@mail.utoronto.ca::3e4aae79-7209-4841-b195-e1d710218131" providerId="AD" clId="Web-{D257324A-AC78-65AF-00BE-675B33A79CBE}" dt="2025-02-03T15:41:50.130" v="22"/>
          <ac:spMkLst>
            <pc:docMk/>
            <pc:sldMk cId="435542118" sldId="274"/>
            <ac:spMk id="13" creationId="{99082CD9-619A-0E3E-FB3C-F0628BB7B9AA}"/>
          </ac:spMkLst>
        </pc:spChg>
        <pc:spChg chg="del">
          <ac:chgData name="Arturo Esquivel Fuente" userId="S::a.esquivel@mail.utoronto.ca::3e4aae79-7209-4841-b195-e1d710218131" providerId="AD" clId="Web-{D257324A-AC78-65AF-00BE-675B33A79CBE}" dt="2025-02-03T15:41:50.130" v="10"/>
          <ac:spMkLst>
            <pc:docMk/>
            <pc:sldMk cId="435542118" sldId="274"/>
            <ac:spMk id="14" creationId="{602858F5-EEB9-FDF4-FFCF-56154B319EA2}"/>
          </ac:spMkLst>
        </pc:spChg>
        <pc:spChg chg="del">
          <ac:chgData name="Arturo Esquivel Fuente" userId="S::a.esquivel@mail.utoronto.ca::3e4aae79-7209-4841-b195-e1d710218131" providerId="AD" clId="Web-{D257324A-AC78-65AF-00BE-675B33A79CBE}" dt="2025-02-03T15:41:50.130" v="21"/>
          <ac:spMkLst>
            <pc:docMk/>
            <pc:sldMk cId="435542118" sldId="274"/>
            <ac:spMk id="15" creationId="{A936BC95-4CA5-03CD-A246-E5564E1263CA}"/>
          </ac:spMkLst>
        </pc:spChg>
        <pc:spChg chg="del">
          <ac:chgData name="Arturo Esquivel Fuente" userId="S::a.esquivel@mail.utoronto.ca::3e4aae79-7209-4841-b195-e1d710218131" providerId="AD" clId="Web-{D257324A-AC78-65AF-00BE-675B33A79CBE}" dt="2025-02-03T15:41:50.130" v="20"/>
          <ac:spMkLst>
            <pc:docMk/>
            <pc:sldMk cId="435542118" sldId="274"/>
            <ac:spMk id="17" creationId="{9DB125A0-93B4-1FA0-CBB1-FDF60502DC76}"/>
          </ac:spMkLst>
        </pc:spChg>
        <pc:spChg chg="add del mod">
          <ac:chgData name="Arturo Esquivel Fuente" userId="S::a.esquivel@mail.utoronto.ca::3e4aae79-7209-4841-b195-e1d710218131" providerId="AD" clId="Web-{D257324A-AC78-65AF-00BE-675B33A79CBE}" dt="2025-02-03T15:47:48.697" v="54"/>
          <ac:spMkLst>
            <pc:docMk/>
            <pc:sldMk cId="435542118" sldId="274"/>
            <ac:spMk id="18" creationId="{EBCEEC1B-0446-5FA2-4592-8DF9FCB2A576}"/>
          </ac:spMkLst>
        </pc:spChg>
        <pc:spChg chg="del">
          <ac:chgData name="Arturo Esquivel Fuente" userId="S::a.esquivel@mail.utoronto.ca::3e4aae79-7209-4841-b195-e1d710218131" providerId="AD" clId="Web-{D257324A-AC78-65AF-00BE-675B33A79CBE}" dt="2025-02-03T15:41:50.130" v="19"/>
          <ac:spMkLst>
            <pc:docMk/>
            <pc:sldMk cId="435542118" sldId="274"/>
            <ac:spMk id="19" creationId="{BA60CD71-6879-0086-0EA9-BF2020B15AF7}"/>
          </ac:spMkLst>
        </pc:spChg>
        <pc:spChg chg="del">
          <ac:chgData name="Arturo Esquivel Fuente" userId="S::a.esquivel@mail.utoronto.ca::3e4aae79-7209-4841-b195-e1d710218131" providerId="AD" clId="Web-{D257324A-AC78-65AF-00BE-675B33A79CBE}" dt="2025-02-03T15:41:50.145" v="37"/>
          <ac:spMkLst>
            <pc:docMk/>
            <pc:sldMk cId="435542118" sldId="274"/>
            <ac:spMk id="21" creationId="{8BCAB89F-5057-6B2B-8A7A-A6A7C8C20755}"/>
          </ac:spMkLst>
        </pc:spChg>
        <pc:spChg chg="del">
          <ac:chgData name="Arturo Esquivel Fuente" userId="S::a.esquivel@mail.utoronto.ca::3e4aae79-7209-4841-b195-e1d710218131" providerId="AD" clId="Web-{D257324A-AC78-65AF-00BE-675B33A79CBE}" dt="2025-02-03T15:41:50.145" v="36"/>
          <ac:spMkLst>
            <pc:docMk/>
            <pc:sldMk cId="435542118" sldId="274"/>
            <ac:spMk id="22" creationId="{70549AB7-4F69-146D-E0E8-CC1C38229029}"/>
          </ac:spMkLst>
        </pc:spChg>
        <pc:spChg chg="del">
          <ac:chgData name="Arturo Esquivel Fuente" userId="S::a.esquivel@mail.utoronto.ca::3e4aae79-7209-4841-b195-e1d710218131" providerId="AD" clId="Web-{D257324A-AC78-65AF-00BE-675B33A79CBE}" dt="2025-02-03T15:41:50.145" v="35"/>
          <ac:spMkLst>
            <pc:docMk/>
            <pc:sldMk cId="435542118" sldId="274"/>
            <ac:spMk id="23" creationId="{55400787-B50B-C378-C33B-62D4981D6D58}"/>
          </ac:spMkLst>
        </pc:spChg>
        <pc:spChg chg="del">
          <ac:chgData name="Arturo Esquivel Fuente" userId="S::a.esquivel@mail.utoronto.ca::3e4aae79-7209-4841-b195-e1d710218131" providerId="AD" clId="Web-{D257324A-AC78-65AF-00BE-675B33A79CBE}" dt="2025-02-03T15:41:50.130" v="18"/>
          <ac:spMkLst>
            <pc:docMk/>
            <pc:sldMk cId="435542118" sldId="274"/>
            <ac:spMk id="24" creationId="{196DEEDD-5895-B675-AE77-4DB364934F18}"/>
          </ac:spMkLst>
        </pc:spChg>
        <pc:spChg chg="del">
          <ac:chgData name="Arturo Esquivel Fuente" userId="S::a.esquivel@mail.utoronto.ca::3e4aae79-7209-4841-b195-e1d710218131" providerId="AD" clId="Web-{D257324A-AC78-65AF-00BE-675B33A79CBE}" dt="2025-02-03T15:41:50.145" v="34"/>
          <ac:spMkLst>
            <pc:docMk/>
            <pc:sldMk cId="435542118" sldId="274"/>
            <ac:spMk id="25" creationId="{4531299E-9297-7EDE-E7B8-913DF219AF94}"/>
          </ac:spMkLst>
        </pc:spChg>
        <pc:spChg chg="mod">
          <ac:chgData name="Arturo Esquivel Fuente" userId="S::a.esquivel@mail.utoronto.ca::3e4aae79-7209-4841-b195-e1d710218131" providerId="AD" clId="Web-{D257324A-AC78-65AF-00BE-675B33A79CBE}" dt="2025-02-03T15:48:12.713" v="57" actId="1076"/>
          <ac:spMkLst>
            <pc:docMk/>
            <pc:sldMk cId="435542118" sldId="274"/>
            <ac:spMk id="26" creationId="{8684E47D-03CB-3E8E-5EDF-4526256394AA}"/>
          </ac:spMkLst>
        </pc:spChg>
        <pc:spChg chg="del">
          <ac:chgData name="Arturo Esquivel Fuente" userId="S::a.esquivel@mail.utoronto.ca::3e4aae79-7209-4841-b195-e1d710218131" providerId="AD" clId="Web-{D257324A-AC78-65AF-00BE-675B33A79CBE}" dt="2025-02-03T15:41:50.145" v="33"/>
          <ac:spMkLst>
            <pc:docMk/>
            <pc:sldMk cId="435542118" sldId="274"/>
            <ac:spMk id="27" creationId="{9C6B96BD-0534-34F6-4048-C5055E50FE14}"/>
          </ac:spMkLst>
        </pc:spChg>
        <pc:spChg chg="del">
          <ac:chgData name="Arturo Esquivel Fuente" userId="S::a.esquivel@mail.utoronto.ca::3e4aae79-7209-4841-b195-e1d710218131" providerId="AD" clId="Web-{D257324A-AC78-65AF-00BE-675B33A79CBE}" dt="2025-02-03T15:41:50.145" v="32"/>
          <ac:spMkLst>
            <pc:docMk/>
            <pc:sldMk cId="435542118" sldId="274"/>
            <ac:spMk id="29" creationId="{E6AA1BAA-D8D6-84B5-3D25-A911055D033B}"/>
          </ac:spMkLst>
        </pc:spChg>
        <pc:spChg chg="del">
          <ac:chgData name="Arturo Esquivel Fuente" userId="S::a.esquivel@mail.utoronto.ca::3e4aae79-7209-4841-b195-e1d710218131" providerId="AD" clId="Web-{D257324A-AC78-65AF-00BE-675B33A79CBE}" dt="2025-02-03T15:41:50.145" v="31"/>
          <ac:spMkLst>
            <pc:docMk/>
            <pc:sldMk cId="435542118" sldId="274"/>
            <ac:spMk id="30" creationId="{809EAE92-EF19-6FD8-4A29-D4BA95F2E142}"/>
          </ac:spMkLst>
        </pc:spChg>
        <pc:spChg chg="del">
          <ac:chgData name="Arturo Esquivel Fuente" userId="S::a.esquivel@mail.utoronto.ca::3e4aae79-7209-4841-b195-e1d710218131" providerId="AD" clId="Web-{D257324A-AC78-65AF-00BE-675B33A79CBE}" dt="2025-02-03T15:41:50.130" v="15"/>
          <ac:spMkLst>
            <pc:docMk/>
            <pc:sldMk cId="435542118" sldId="274"/>
            <ac:spMk id="31" creationId="{D51F6701-0CDA-3A4E-07B9-2FAA0D33E718}"/>
          </ac:spMkLst>
        </pc:spChg>
        <pc:spChg chg="add mod">
          <ac:chgData name="Arturo Esquivel Fuente" userId="S::a.esquivel@mail.utoronto.ca::3e4aae79-7209-4841-b195-e1d710218131" providerId="AD" clId="Web-{D257324A-AC78-65AF-00BE-675B33A79CBE}" dt="2025-02-03T15:48:57.729" v="66" actId="20577"/>
          <ac:spMkLst>
            <pc:docMk/>
            <pc:sldMk cId="435542118" sldId="274"/>
            <ac:spMk id="32" creationId="{4DF1CBA4-5EA1-1F8C-D185-B82C7975A832}"/>
          </ac:spMkLst>
        </pc:spChg>
        <pc:picChg chg="del">
          <ac:chgData name="Arturo Esquivel Fuente" userId="S::a.esquivel@mail.utoronto.ca::3e4aae79-7209-4841-b195-e1d710218131" providerId="AD" clId="Web-{D257324A-AC78-65AF-00BE-675B33A79CBE}" dt="2025-02-03T15:41:52.239" v="39"/>
          <ac:picMkLst>
            <pc:docMk/>
            <pc:sldMk cId="435542118" sldId="274"/>
            <ac:picMk id="2" creationId="{DE89E08E-D450-96B1-9A3D-8F98C17BD666}"/>
          </ac:picMkLst>
        </pc:picChg>
        <pc:picChg chg="mod">
          <ac:chgData name="Arturo Esquivel Fuente" userId="S::a.esquivel@mail.utoronto.ca::3e4aae79-7209-4841-b195-e1d710218131" providerId="AD" clId="Web-{D257324A-AC78-65AF-00BE-675B33A79CBE}" dt="2025-02-03T15:47:00.852" v="50" actId="1076"/>
          <ac:picMkLst>
            <pc:docMk/>
            <pc:sldMk cId="435542118" sldId="274"/>
            <ac:picMk id="6" creationId="{1F42BBBF-5BDD-7FBC-B272-078838772117}"/>
          </ac:picMkLst>
        </pc:picChg>
        <pc:picChg chg="add mod">
          <ac:chgData name="Arturo Esquivel Fuente" userId="S::a.esquivel@mail.utoronto.ca::3e4aae79-7209-4841-b195-e1d710218131" providerId="AD" clId="Web-{D257324A-AC78-65AF-00BE-675B33A79CBE}" dt="2025-02-03T15:46:55.665" v="49" actId="1076"/>
          <ac:picMkLst>
            <pc:docMk/>
            <pc:sldMk cId="435542118" sldId="274"/>
            <ac:picMk id="16" creationId="{0247EE54-9C95-B22D-4BDA-F29A919BBD4F}"/>
          </ac:picMkLst>
        </pc:picChg>
        <pc:picChg chg="del">
          <ac:chgData name="Arturo Esquivel Fuente" userId="S::a.esquivel@mail.utoronto.ca::3e4aae79-7209-4841-b195-e1d710218131" providerId="AD" clId="Web-{D257324A-AC78-65AF-00BE-675B33A79CBE}" dt="2025-02-03T15:41:50.145" v="30"/>
          <ac:picMkLst>
            <pc:docMk/>
            <pc:sldMk cId="435542118" sldId="274"/>
            <ac:picMk id="28" creationId="{023632EC-B2E4-DC63-2108-A8F8CDEF9D85}"/>
          </ac:picMkLst>
        </pc:picChg>
        <pc:picChg chg="del">
          <ac:chgData name="Arturo Esquivel Fuente" userId="S::a.esquivel@mail.utoronto.ca::3e4aae79-7209-4841-b195-e1d710218131" providerId="AD" clId="Web-{D257324A-AC78-65AF-00BE-675B33A79CBE}" dt="2025-02-03T15:41:50.145" v="29"/>
          <ac:picMkLst>
            <pc:docMk/>
            <pc:sldMk cId="435542118" sldId="274"/>
            <ac:picMk id="41" creationId="{51128D46-A4DF-2624-C5A1-9514C9AE314E}"/>
          </ac:picMkLst>
        </pc:picChg>
        <pc:picChg chg="del">
          <ac:chgData name="Arturo Esquivel Fuente" userId="S::a.esquivel@mail.utoronto.ca::3e4aae79-7209-4841-b195-e1d710218131" providerId="AD" clId="Web-{D257324A-AC78-65AF-00BE-675B33A79CBE}" dt="2025-02-03T15:41:50.145" v="28"/>
          <ac:picMkLst>
            <pc:docMk/>
            <pc:sldMk cId="435542118" sldId="274"/>
            <ac:picMk id="43" creationId="{0379EBF7-DFA1-3A75-5B47-C533FC6EADC6}"/>
          </ac:picMkLst>
        </pc:picChg>
        <pc:picChg chg="del">
          <ac:chgData name="Arturo Esquivel Fuente" userId="S::a.esquivel@mail.utoronto.ca::3e4aae79-7209-4841-b195-e1d710218131" providerId="AD" clId="Web-{D257324A-AC78-65AF-00BE-675B33A79CBE}" dt="2025-02-03T15:41:50.145" v="27"/>
          <ac:picMkLst>
            <pc:docMk/>
            <pc:sldMk cId="435542118" sldId="274"/>
            <ac:picMk id="45" creationId="{C4894140-428B-025F-A287-25208EFCAFC1}"/>
          </ac:picMkLst>
        </pc:picChg>
        <pc:picChg chg="del">
          <ac:chgData name="Arturo Esquivel Fuente" userId="S::a.esquivel@mail.utoronto.ca::3e4aae79-7209-4841-b195-e1d710218131" providerId="AD" clId="Web-{D257324A-AC78-65AF-00BE-675B33A79CBE}" dt="2025-02-03T15:41:50.145" v="26"/>
          <ac:picMkLst>
            <pc:docMk/>
            <pc:sldMk cId="435542118" sldId="274"/>
            <ac:picMk id="47" creationId="{399CFE03-7388-2ADA-81E4-4F80C053F822}"/>
          </ac:picMkLst>
        </pc:picChg>
        <pc:picChg chg="del">
          <ac:chgData name="Arturo Esquivel Fuente" userId="S::a.esquivel@mail.utoronto.ca::3e4aae79-7209-4841-b195-e1d710218131" providerId="AD" clId="Web-{D257324A-AC78-65AF-00BE-675B33A79CBE}" dt="2025-02-03T15:41:50.145" v="25"/>
          <ac:picMkLst>
            <pc:docMk/>
            <pc:sldMk cId="435542118" sldId="274"/>
            <ac:picMk id="53" creationId="{AFC23704-0621-75BB-6B74-11E7E9FB6EB5}"/>
          </ac:picMkLst>
        </pc:picChg>
        <pc:picChg chg="del">
          <ac:chgData name="Arturo Esquivel Fuente" userId="S::a.esquivel@mail.utoronto.ca::3e4aae79-7209-4841-b195-e1d710218131" providerId="AD" clId="Web-{D257324A-AC78-65AF-00BE-675B33A79CBE}" dt="2025-02-03T15:41:50.145" v="24"/>
          <ac:picMkLst>
            <pc:docMk/>
            <pc:sldMk cId="435542118" sldId="274"/>
            <ac:picMk id="54" creationId="{518FFC04-9D6B-2A0D-9B08-CBB3CCBFCA08}"/>
          </ac:picMkLst>
        </pc:picChg>
        <pc:cxnChg chg="del">
          <ac:chgData name="Arturo Esquivel Fuente" userId="S::a.esquivel@mail.utoronto.ca::3e4aae79-7209-4841-b195-e1d710218131" providerId="AD" clId="Web-{D257324A-AC78-65AF-00BE-675B33A79CBE}" dt="2025-02-03T15:41:54.552" v="40"/>
          <ac:cxnSpMkLst>
            <pc:docMk/>
            <pc:sldMk cId="435542118" sldId="274"/>
            <ac:cxnSpMk id="4" creationId="{3FE307E7-B17D-831E-F803-C9DC19878ECB}"/>
          </ac:cxnSpMkLst>
        </pc:cxnChg>
        <pc:cxnChg chg="del">
          <ac:chgData name="Arturo Esquivel Fuente" userId="S::a.esquivel@mail.utoronto.ca::3e4aae79-7209-4841-b195-e1d710218131" providerId="AD" clId="Web-{D257324A-AC78-65AF-00BE-675B33A79CBE}" dt="2025-02-03T15:41:50.145" v="38"/>
          <ac:cxnSpMkLst>
            <pc:docMk/>
            <pc:sldMk cId="435542118" sldId="274"/>
            <ac:cxnSpMk id="7" creationId="{01AA61F4-113E-D6EC-AB1E-94497BEE22A0}"/>
          </ac:cxnSpMkLst>
        </pc:cxnChg>
        <pc:cxnChg chg="del">
          <ac:chgData name="Arturo Esquivel Fuente" userId="S::a.esquivel@mail.utoronto.ca::3e4aae79-7209-4841-b195-e1d710218131" providerId="AD" clId="Web-{D257324A-AC78-65AF-00BE-675B33A79CBE}" dt="2025-02-03T15:41:50.130" v="14"/>
          <ac:cxnSpMkLst>
            <pc:docMk/>
            <pc:sldMk cId="435542118" sldId="274"/>
            <ac:cxnSpMk id="9" creationId="{4F30EF88-A99A-02E4-0161-165A1474D764}"/>
          </ac:cxnSpMkLst>
        </pc:cxnChg>
        <pc:cxnChg chg="del">
          <ac:chgData name="Arturo Esquivel Fuente" userId="S::a.esquivel@mail.utoronto.ca::3e4aae79-7209-4841-b195-e1d710218131" providerId="AD" clId="Web-{D257324A-AC78-65AF-00BE-675B33A79CBE}" dt="2025-02-03T15:41:50.130" v="13"/>
          <ac:cxnSpMkLst>
            <pc:docMk/>
            <pc:sldMk cId="435542118" sldId="274"/>
            <ac:cxnSpMk id="10" creationId="{80A3DCA0-D440-87E8-4871-E60146101ED8}"/>
          </ac:cxnSpMkLst>
        </pc:cxnChg>
        <pc:cxnChg chg="del">
          <ac:chgData name="Arturo Esquivel Fuente" userId="S::a.esquivel@mail.utoronto.ca::3e4aae79-7209-4841-b195-e1d710218131" providerId="AD" clId="Web-{D257324A-AC78-65AF-00BE-675B33A79CBE}" dt="2025-02-03T15:41:50.130" v="12"/>
          <ac:cxnSpMkLst>
            <pc:docMk/>
            <pc:sldMk cId="435542118" sldId="274"/>
            <ac:cxnSpMk id="11" creationId="{E68B5F56-21C9-5DBF-7DE1-1C96DC9065E4}"/>
          </ac:cxnSpMkLst>
        </pc:cxnChg>
        <pc:cxnChg chg="del">
          <ac:chgData name="Arturo Esquivel Fuente" userId="S::a.esquivel@mail.utoronto.ca::3e4aae79-7209-4841-b195-e1d710218131" providerId="AD" clId="Web-{D257324A-AC78-65AF-00BE-675B33A79CBE}" dt="2025-02-03T15:41:50.130" v="11"/>
          <ac:cxnSpMkLst>
            <pc:docMk/>
            <pc:sldMk cId="435542118" sldId="274"/>
            <ac:cxnSpMk id="12" creationId="{E05EC58D-9B7B-9380-FA47-31C7D4AA5515}"/>
          </ac:cxnSpMkLst>
        </pc:cxnChg>
        <pc:cxnChg chg="del">
          <ac:chgData name="Arturo Esquivel Fuente" userId="S::a.esquivel@mail.utoronto.ca::3e4aae79-7209-4841-b195-e1d710218131" providerId="AD" clId="Web-{D257324A-AC78-65AF-00BE-675B33A79CBE}" dt="2025-02-03T15:41:50.130" v="17"/>
          <ac:cxnSpMkLst>
            <pc:docMk/>
            <pc:sldMk cId="435542118" sldId="274"/>
            <ac:cxnSpMk id="34" creationId="{135F5BE4-A3D2-F566-1156-FEC8A0A89ECF}"/>
          </ac:cxnSpMkLst>
        </pc:cxnChg>
        <pc:cxnChg chg="del">
          <ac:chgData name="Arturo Esquivel Fuente" userId="S::a.esquivel@mail.utoronto.ca::3e4aae79-7209-4841-b195-e1d710218131" providerId="AD" clId="Web-{D257324A-AC78-65AF-00BE-675B33A79CBE}" dt="2025-02-03T15:41:50.130" v="16"/>
          <ac:cxnSpMkLst>
            <pc:docMk/>
            <pc:sldMk cId="435542118" sldId="274"/>
            <ac:cxnSpMk id="36" creationId="{0F187618-D31B-B695-6B2C-8379F10660DC}"/>
          </ac:cxnSpMkLst>
        </pc:cxnChg>
      </pc:sldChg>
      <pc:sldChg chg="addSp delSp modSp add replId addAnim">
        <pc:chgData name="Arturo Esquivel Fuente" userId="S::a.esquivel@mail.utoronto.ca::3e4aae79-7209-4841-b195-e1d710218131" providerId="AD" clId="Web-{D257324A-AC78-65AF-00BE-675B33A79CBE}" dt="2025-02-03T16:16:39.422" v="156" actId="1076"/>
        <pc:sldMkLst>
          <pc:docMk/>
          <pc:sldMk cId="1934239932" sldId="275"/>
        </pc:sldMkLst>
        <pc:spChg chg="mod">
          <ac:chgData name="Arturo Esquivel Fuente" userId="S::a.esquivel@mail.utoronto.ca::3e4aae79-7209-4841-b195-e1d710218131" providerId="AD" clId="Web-{D257324A-AC78-65AF-00BE-675B33A79CBE}" dt="2025-02-03T16:15:26.593" v="139" actId="20577"/>
          <ac:spMkLst>
            <pc:docMk/>
            <pc:sldMk cId="1934239932" sldId="275"/>
            <ac:spMk id="3" creationId="{73FDE116-6B3E-8935-DCE9-96D826A79FCA}"/>
          </ac:spMkLst>
        </pc:spChg>
        <pc:spChg chg="add mod">
          <ac:chgData name="Arturo Esquivel Fuente" userId="S::a.esquivel@mail.utoronto.ca::3e4aae79-7209-4841-b195-e1d710218131" providerId="AD" clId="Web-{D257324A-AC78-65AF-00BE-675B33A79CBE}" dt="2025-02-03T16:15:50.406" v="143" actId="20577"/>
          <ac:spMkLst>
            <pc:docMk/>
            <pc:sldMk cId="1934239932" sldId="275"/>
            <ac:spMk id="18" creationId="{723C5628-4FC0-1D47-163B-2F7B28C1B42A}"/>
          </ac:spMkLst>
        </pc:spChg>
        <pc:spChg chg="add mod">
          <ac:chgData name="Arturo Esquivel Fuente" userId="S::a.esquivel@mail.utoronto.ca::3e4aae79-7209-4841-b195-e1d710218131" providerId="AD" clId="Web-{D257324A-AC78-65AF-00BE-675B33A79CBE}" dt="2025-02-03T16:16:39.422" v="156" actId="1076"/>
          <ac:spMkLst>
            <pc:docMk/>
            <pc:sldMk cId="1934239932" sldId="275"/>
            <ac:spMk id="20" creationId="{7AF41DCB-2C1B-E83B-A95B-D795DADCFAE7}"/>
          </ac:spMkLst>
        </pc:spChg>
        <pc:spChg chg="mod">
          <ac:chgData name="Arturo Esquivel Fuente" userId="S::a.esquivel@mail.utoronto.ca::3e4aae79-7209-4841-b195-e1d710218131" providerId="AD" clId="Web-{D257324A-AC78-65AF-00BE-675B33A79CBE}" dt="2025-02-03T16:16:05" v="147" actId="1076"/>
          <ac:spMkLst>
            <pc:docMk/>
            <pc:sldMk cId="1934239932" sldId="275"/>
            <ac:spMk id="26" creationId="{2C98D39D-DDBE-6B18-14FA-F89E66041B0B}"/>
          </ac:spMkLst>
        </pc:spChg>
        <pc:spChg chg="mod">
          <ac:chgData name="Arturo Esquivel Fuente" userId="S::a.esquivel@mail.utoronto.ca::3e4aae79-7209-4841-b195-e1d710218131" providerId="AD" clId="Web-{D257324A-AC78-65AF-00BE-675B33A79CBE}" dt="2025-02-03T16:16:22.109" v="153" actId="1076"/>
          <ac:spMkLst>
            <pc:docMk/>
            <pc:sldMk cId="1934239932" sldId="275"/>
            <ac:spMk id="32" creationId="{C8D4489B-3E47-2A59-4CC9-A776A11DA304}"/>
          </ac:spMkLst>
        </pc:spChg>
        <pc:picChg chg="add mod">
          <ac:chgData name="Arturo Esquivel Fuente" userId="S::a.esquivel@mail.utoronto.ca::3e4aae79-7209-4841-b195-e1d710218131" providerId="AD" clId="Web-{D257324A-AC78-65AF-00BE-675B33A79CBE}" dt="2025-02-03T15:55:36.625" v="94" actId="1076"/>
          <ac:picMkLst>
            <pc:docMk/>
            <pc:sldMk cId="1934239932" sldId="275"/>
            <ac:picMk id="4" creationId="{450C8C98-5B0A-2E57-D103-40EB5134368B}"/>
          </ac:picMkLst>
        </pc:picChg>
        <pc:picChg chg="add del mod">
          <ac:chgData name="Arturo Esquivel Fuente" userId="S::a.esquivel@mail.utoronto.ca::3e4aae79-7209-4841-b195-e1d710218131" providerId="AD" clId="Web-{D257324A-AC78-65AF-00BE-675B33A79CBE}" dt="2025-02-03T15:54:17.092" v="82"/>
          <ac:picMkLst>
            <pc:docMk/>
            <pc:sldMk cId="1934239932" sldId="275"/>
            <ac:picMk id="7" creationId="{696ABF71-D52E-AFCE-8DEC-043CF79677D9}"/>
          </ac:picMkLst>
        </pc:picChg>
        <pc:picChg chg="add mod">
          <ac:chgData name="Arturo Esquivel Fuente" userId="S::a.esquivel@mail.utoronto.ca::3e4aae79-7209-4841-b195-e1d710218131" providerId="AD" clId="Web-{D257324A-AC78-65AF-00BE-675B33A79CBE}" dt="2025-02-03T15:56:29.078" v="97" actId="1076"/>
          <ac:picMkLst>
            <pc:docMk/>
            <pc:sldMk cId="1934239932" sldId="275"/>
            <ac:picMk id="8" creationId="{BECC706E-8603-9E15-8546-281D046940EC}"/>
          </ac:picMkLst>
        </pc:picChg>
        <pc:picChg chg="add del mod">
          <ac:chgData name="Arturo Esquivel Fuente" userId="S::a.esquivel@mail.utoronto.ca::3e4aae79-7209-4841-b195-e1d710218131" providerId="AD" clId="Web-{D257324A-AC78-65AF-00BE-675B33A79CBE}" dt="2025-02-03T15:59:27.878" v="116"/>
          <ac:picMkLst>
            <pc:docMk/>
            <pc:sldMk cId="1934239932" sldId="275"/>
            <ac:picMk id="10" creationId="{04259A86-5712-4FD9-E849-CCC62DBD6D70}"/>
          </ac:picMkLst>
        </pc:picChg>
        <pc:picChg chg="add del mod">
          <ac:chgData name="Arturo Esquivel Fuente" userId="S::a.esquivel@mail.utoronto.ca::3e4aae79-7209-4841-b195-e1d710218131" providerId="AD" clId="Web-{D257324A-AC78-65AF-00BE-675B33A79CBE}" dt="2025-02-03T15:59:25.003" v="115"/>
          <ac:picMkLst>
            <pc:docMk/>
            <pc:sldMk cId="1934239932" sldId="275"/>
            <ac:picMk id="12" creationId="{6984ED03-75FE-2D39-75FE-98E00B40B4DC}"/>
          </ac:picMkLst>
        </pc:picChg>
        <pc:picChg chg="add mod">
          <ac:chgData name="Arturo Esquivel Fuente" userId="S::a.esquivel@mail.utoronto.ca::3e4aae79-7209-4841-b195-e1d710218131" providerId="AD" clId="Web-{D257324A-AC78-65AF-00BE-675B33A79CBE}" dt="2025-02-03T15:59:59.691" v="118" actId="1076"/>
          <ac:picMkLst>
            <pc:docMk/>
            <pc:sldMk cId="1934239932" sldId="275"/>
            <ac:picMk id="13" creationId="{C06FD40C-E86F-A7D6-8553-947A9B6C8BD5}"/>
          </ac:picMkLst>
        </pc:picChg>
        <pc:picChg chg="add mod">
          <ac:chgData name="Arturo Esquivel Fuente" userId="S::a.esquivel@mail.utoronto.ca::3e4aae79-7209-4841-b195-e1d710218131" providerId="AD" clId="Web-{D257324A-AC78-65AF-00BE-675B33A79CBE}" dt="2025-02-03T16:12:18.231" v="128" actId="1076"/>
          <ac:picMkLst>
            <pc:docMk/>
            <pc:sldMk cId="1934239932" sldId="275"/>
            <ac:picMk id="14" creationId="{6F65098E-07EF-8271-4819-3CD675019FE3}"/>
          </ac:picMkLst>
        </pc:picChg>
        <pc:picChg chg="add mod">
          <ac:chgData name="Arturo Esquivel Fuente" userId="S::a.esquivel@mail.utoronto.ca::3e4aae79-7209-4841-b195-e1d710218131" providerId="AD" clId="Web-{D257324A-AC78-65AF-00BE-675B33A79CBE}" dt="2025-02-03T16:12:46.779" v="131" actId="1076"/>
          <ac:picMkLst>
            <pc:docMk/>
            <pc:sldMk cId="1934239932" sldId="275"/>
            <ac:picMk id="15" creationId="{552773A7-FCEC-5E8B-A186-DD85A1845496}"/>
          </ac:picMkLst>
        </pc:picChg>
      </pc:sldChg>
      <pc:sldChg chg="add replId">
        <pc:chgData name="Arturo Esquivel Fuente" userId="S::a.esquivel@mail.utoronto.ca::3e4aae79-7209-4841-b195-e1d710218131" providerId="AD" clId="Web-{D257324A-AC78-65AF-00BE-675B33A79CBE}" dt="2025-02-03T16:26:46.352" v="182"/>
        <pc:sldMkLst>
          <pc:docMk/>
          <pc:sldMk cId="47269050" sldId="276"/>
        </pc:sldMkLst>
      </pc:sldChg>
    </pc:docChg>
  </pc:docChgLst>
  <pc:docChgLst>
    <pc:chgData name="fanny.dupont@sciencespo.fr" userId="S::urn:spo:guest#fanny.dupont@sciencespo.fr::" providerId="AD" clId="Web-{DDE4AE5D-33AF-B05A-C3D6-75F6B06F3E24}"/>
    <pc:docChg chg="addSld modSld">
      <pc:chgData name="fanny.dupont@sciencespo.fr" userId="S::urn:spo:guest#fanny.dupont@sciencespo.fr::" providerId="AD" clId="Web-{DDE4AE5D-33AF-B05A-C3D6-75F6B06F3E24}" dt="2025-02-04T00:30:47.362" v="142"/>
      <pc:docMkLst>
        <pc:docMk/>
      </pc:docMkLst>
      <pc:sldChg chg="modSp">
        <pc:chgData name="fanny.dupont@sciencespo.fr" userId="S::urn:spo:guest#fanny.dupont@sciencespo.fr::" providerId="AD" clId="Web-{DDE4AE5D-33AF-B05A-C3D6-75F6B06F3E24}" dt="2025-02-04T00:11:00.126" v="23" actId="20577"/>
        <pc:sldMkLst>
          <pc:docMk/>
          <pc:sldMk cId="3565118095" sldId="269"/>
        </pc:sldMkLst>
        <pc:spChg chg="mod">
          <ac:chgData name="fanny.dupont@sciencespo.fr" userId="S::urn:spo:guest#fanny.dupont@sciencespo.fr::" providerId="AD" clId="Web-{DDE4AE5D-33AF-B05A-C3D6-75F6B06F3E24}" dt="2025-02-04T00:11:00.126" v="23" actId="20577"/>
          <ac:spMkLst>
            <pc:docMk/>
            <pc:sldMk cId="3565118095" sldId="269"/>
            <ac:spMk id="7" creationId="{92EA9530-B1C6-99C3-3898-455A3A788499}"/>
          </ac:spMkLst>
        </pc:spChg>
      </pc:sldChg>
      <pc:sldChg chg="addSp delSp modSp add replId delAnim">
        <pc:chgData name="fanny.dupont@sciencespo.fr" userId="S::urn:spo:guest#fanny.dupont@sciencespo.fr::" providerId="AD" clId="Web-{DDE4AE5D-33AF-B05A-C3D6-75F6B06F3E24}" dt="2025-02-04T00:30:47.362" v="142"/>
        <pc:sldMkLst>
          <pc:docMk/>
          <pc:sldMk cId="2711345519" sldId="279"/>
        </pc:sldMkLst>
        <pc:spChg chg="add mod">
          <ac:chgData name="fanny.dupont@sciencespo.fr" userId="S::urn:spo:guest#fanny.dupont@sciencespo.fr::" providerId="AD" clId="Web-{DDE4AE5D-33AF-B05A-C3D6-75F6B06F3E24}" dt="2025-02-04T00:28:55.704" v="114" actId="1076"/>
          <ac:spMkLst>
            <pc:docMk/>
            <pc:sldMk cId="2711345519" sldId="279"/>
            <ac:spMk id="2" creationId="{4A735C44-3B20-91CA-7C1D-ABA5FE3F2006}"/>
          </ac:spMkLst>
        </pc:spChg>
        <pc:spChg chg="add mod">
          <ac:chgData name="fanny.dupont@sciencespo.fr" userId="S::urn:spo:guest#fanny.dupont@sciencespo.fr::" providerId="AD" clId="Web-{DDE4AE5D-33AF-B05A-C3D6-75F6B06F3E24}" dt="2025-02-04T00:18:40.147" v="103" actId="20577"/>
          <ac:spMkLst>
            <pc:docMk/>
            <pc:sldMk cId="2711345519" sldId="279"/>
            <ac:spMk id="3" creationId="{5A0678EA-690C-80A9-CA6B-39D96A02A9D3}"/>
          </ac:spMkLst>
        </pc:spChg>
        <pc:spChg chg="add mod">
          <ac:chgData name="fanny.dupont@sciencespo.fr" userId="S::urn:spo:guest#fanny.dupont@sciencespo.fr::" providerId="AD" clId="Web-{DDE4AE5D-33AF-B05A-C3D6-75F6B06F3E24}" dt="2025-02-04T00:17:08.318" v="59" actId="20577"/>
          <ac:spMkLst>
            <pc:docMk/>
            <pc:sldMk cId="2711345519" sldId="279"/>
            <ac:spMk id="4" creationId="{4AB572C3-9D1E-A248-3ED3-26E7D64BD49A}"/>
          </ac:spMkLst>
        </pc:spChg>
        <pc:spChg chg="add mod">
          <ac:chgData name="fanny.dupont@sciencespo.fr" userId="S::urn:spo:guest#fanny.dupont@sciencespo.fr::" providerId="AD" clId="Web-{DDE4AE5D-33AF-B05A-C3D6-75F6B06F3E24}" dt="2025-02-04T00:30:00.533" v="131" actId="1076"/>
          <ac:spMkLst>
            <pc:docMk/>
            <pc:sldMk cId="2711345519" sldId="279"/>
            <ac:spMk id="5" creationId="{8FFD3685-4E1A-831A-3C2A-6D9371410B81}"/>
          </ac:spMkLst>
        </pc:spChg>
        <pc:spChg chg="add mod">
          <ac:chgData name="fanny.dupont@sciencespo.fr" userId="S::urn:spo:guest#fanny.dupont@sciencespo.fr::" providerId="AD" clId="Web-{DDE4AE5D-33AF-B05A-C3D6-75F6B06F3E24}" dt="2025-02-04T00:29:10.939" v="126" actId="1076"/>
          <ac:spMkLst>
            <pc:docMk/>
            <pc:sldMk cId="2711345519" sldId="279"/>
            <ac:spMk id="7" creationId="{68BEBD56-F9C9-B039-D667-B8CC22E00A50}"/>
          </ac:spMkLst>
        </pc:spChg>
        <pc:spChg chg="del">
          <ac:chgData name="fanny.dupont@sciencespo.fr" userId="S::urn:spo:guest#fanny.dupont@sciencespo.fr::" providerId="AD" clId="Web-{DDE4AE5D-33AF-B05A-C3D6-75F6B06F3E24}" dt="2025-02-04T00:11:09.580" v="24"/>
          <ac:spMkLst>
            <pc:docMk/>
            <pc:sldMk cId="2711345519" sldId="279"/>
            <ac:spMk id="9" creationId="{7561D1FD-741E-BBED-E1A5-89B69D20E3B8}"/>
          </ac:spMkLst>
        </pc:spChg>
        <pc:spChg chg="del mod">
          <ac:chgData name="fanny.dupont@sciencespo.fr" userId="S::urn:spo:guest#fanny.dupont@sciencespo.fr::" providerId="AD" clId="Web-{DDE4AE5D-33AF-B05A-C3D6-75F6B06F3E24}" dt="2025-02-04T00:06:23.701" v="7"/>
          <ac:spMkLst>
            <pc:docMk/>
            <pc:sldMk cId="2711345519" sldId="279"/>
            <ac:spMk id="10" creationId="{AAB663D0-05A4-F762-2EF4-7BABD7290080}"/>
          </ac:spMkLst>
        </pc:spChg>
        <pc:spChg chg="del">
          <ac:chgData name="fanny.dupont@sciencespo.fr" userId="S::urn:spo:guest#fanny.dupont@sciencespo.fr::" providerId="AD" clId="Web-{DDE4AE5D-33AF-B05A-C3D6-75F6B06F3E24}" dt="2025-02-04T00:06:20.483" v="1"/>
          <ac:spMkLst>
            <pc:docMk/>
            <pc:sldMk cId="2711345519" sldId="279"/>
            <ac:spMk id="11" creationId="{DAD29219-4DB2-6C05-262A-ABD4E223106D}"/>
          </ac:spMkLst>
        </pc:spChg>
        <pc:spChg chg="del mod">
          <ac:chgData name="fanny.dupont@sciencespo.fr" userId="S::urn:spo:guest#fanny.dupont@sciencespo.fr::" providerId="AD" clId="Web-{DDE4AE5D-33AF-B05A-C3D6-75F6B06F3E24}" dt="2025-02-04T00:06:22.780" v="5"/>
          <ac:spMkLst>
            <pc:docMk/>
            <pc:sldMk cId="2711345519" sldId="279"/>
            <ac:spMk id="262" creationId="{A11B3C80-0737-E6B7-02A9-0758C5E4A7F6}"/>
          </ac:spMkLst>
        </pc:spChg>
        <pc:picChg chg="add mod">
          <ac:chgData name="fanny.dupont@sciencespo.fr" userId="S::urn:spo:guest#fanny.dupont@sciencespo.fr::" providerId="AD" clId="Web-{DDE4AE5D-33AF-B05A-C3D6-75F6B06F3E24}" dt="2025-02-04T00:29:12.954" v="127" actId="1076"/>
          <ac:picMkLst>
            <pc:docMk/>
            <pc:sldMk cId="2711345519" sldId="279"/>
            <ac:picMk id="6" creationId="{75094E57-1BF9-00BB-CA9B-74210750AE7F}"/>
          </ac:picMkLst>
        </pc:picChg>
        <pc:picChg chg="add del mod">
          <ac:chgData name="fanny.dupont@sciencespo.fr" userId="S::urn:spo:guest#fanny.dupont@sciencespo.fr::" providerId="AD" clId="Web-{DDE4AE5D-33AF-B05A-C3D6-75F6B06F3E24}" dt="2025-02-04T00:30:31.393" v="136"/>
          <ac:picMkLst>
            <pc:docMk/>
            <pc:sldMk cId="2711345519" sldId="279"/>
            <ac:picMk id="8" creationId="{D8FAC5BA-0376-22AA-FB7B-B4EE1DB1856C}"/>
          </ac:picMkLst>
        </pc:picChg>
        <pc:picChg chg="add del mod">
          <ac:chgData name="fanny.dupont@sciencespo.fr" userId="S::urn:spo:guest#fanny.dupont@sciencespo.fr::" providerId="AD" clId="Web-{DDE4AE5D-33AF-B05A-C3D6-75F6B06F3E24}" dt="2025-02-04T00:30:47.362" v="142"/>
          <ac:picMkLst>
            <pc:docMk/>
            <pc:sldMk cId="2711345519" sldId="279"/>
            <ac:picMk id="12" creationId="{805306DD-B2C4-0C07-F4F6-74AF060907D6}"/>
          </ac:picMkLst>
        </pc:picChg>
        <pc:picChg chg="del">
          <ac:chgData name="fanny.dupont@sciencespo.fr" userId="S::urn:spo:guest#fanny.dupont@sciencespo.fr::" providerId="AD" clId="Web-{DDE4AE5D-33AF-B05A-C3D6-75F6B06F3E24}" dt="2025-02-04T00:06:21.545" v="3"/>
          <ac:picMkLst>
            <pc:docMk/>
            <pc:sldMk cId="2711345519" sldId="279"/>
            <ac:picMk id="259" creationId="{90AB61A8-4766-E37C-9458-7910B5109812}"/>
          </ac:picMkLst>
        </pc:picChg>
        <pc:picChg chg="del">
          <ac:chgData name="fanny.dupont@sciencespo.fr" userId="S::urn:spo:guest#fanny.dupont@sciencespo.fr::" providerId="AD" clId="Web-{DDE4AE5D-33AF-B05A-C3D6-75F6B06F3E24}" dt="2025-02-04T00:06:20.936" v="2"/>
          <ac:picMkLst>
            <pc:docMk/>
            <pc:sldMk cId="2711345519" sldId="279"/>
            <ac:picMk id="261" creationId="{EF1B614C-8719-DD2D-976F-CD45096E1BB4}"/>
          </ac:picMkLst>
        </pc:picChg>
      </pc:sldChg>
    </pc:docChg>
  </pc:docChgLst>
  <pc:docChgLst>
    <pc:chgData name="fanny.dupont@sciencespo.fr" userId="S::urn:spo:guest#fanny.dupont@sciencespo.fr::" providerId="AD" clId="Web-{B93BF7A0-B748-B188-8DC5-0D41AE314112}"/>
    <pc:docChg chg="modSld">
      <pc:chgData name="fanny.dupont@sciencespo.fr" userId="S::urn:spo:guest#fanny.dupont@sciencespo.fr::" providerId="AD" clId="Web-{B93BF7A0-B748-B188-8DC5-0D41AE314112}" dt="2025-01-28T22:51:37.899" v="8" actId="20577"/>
      <pc:docMkLst>
        <pc:docMk/>
      </pc:docMkLst>
      <pc:sldChg chg="modSp addAnim">
        <pc:chgData name="fanny.dupont@sciencespo.fr" userId="S::urn:spo:guest#fanny.dupont@sciencespo.fr::" providerId="AD" clId="Web-{B93BF7A0-B748-B188-8DC5-0D41AE314112}" dt="2025-01-28T22:51:37.899" v="8" actId="20577"/>
        <pc:sldMkLst>
          <pc:docMk/>
          <pc:sldMk cId="3565118095" sldId="269"/>
        </pc:sldMkLst>
        <pc:spChg chg="mod">
          <ac:chgData name="fanny.dupont@sciencespo.fr" userId="S::urn:spo:guest#fanny.dupont@sciencespo.fr::" providerId="AD" clId="Web-{B93BF7A0-B748-B188-8DC5-0D41AE314112}" dt="2025-01-28T22:51:37.899" v="8" actId="20577"/>
          <ac:spMkLst>
            <pc:docMk/>
            <pc:sldMk cId="3565118095" sldId="269"/>
            <ac:spMk id="3" creationId="{A1F000C2-CA00-E533-FB48-18B53DB28C8C}"/>
          </ac:spMkLst>
        </pc:spChg>
      </pc:sldChg>
    </pc:docChg>
  </pc:docChgLst>
  <pc:docChgLst>
    <pc:chgData name="fanny.dupont@sciencespo.fr" userId="S::urn:spo:guest#fanny.dupont@sciencespo.fr::" providerId="AD" clId="Web-{D256381C-3059-8032-6F6B-061A7170486F}"/>
    <pc:docChg chg="modSld">
      <pc:chgData name="fanny.dupont@sciencespo.fr" userId="S::urn:spo:guest#fanny.dupont@sciencespo.fr::" providerId="AD" clId="Web-{D256381C-3059-8032-6F6B-061A7170486F}" dt="2025-02-04T01:10:47.221" v="41" actId="1076"/>
      <pc:docMkLst>
        <pc:docMk/>
      </pc:docMkLst>
      <pc:sldChg chg="addSp delSp modSp">
        <pc:chgData name="fanny.dupont@sciencespo.fr" userId="S::urn:spo:guest#fanny.dupont@sciencespo.fr::" providerId="AD" clId="Web-{D256381C-3059-8032-6F6B-061A7170486F}" dt="2025-02-04T01:10:47.221" v="41" actId="1076"/>
        <pc:sldMkLst>
          <pc:docMk/>
          <pc:sldMk cId="2711345519" sldId="279"/>
        </pc:sldMkLst>
        <pc:spChg chg="mod">
          <ac:chgData name="fanny.dupont@sciencespo.fr" userId="S::urn:spo:guest#fanny.dupont@sciencespo.fr::" providerId="AD" clId="Web-{D256381C-3059-8032-6F6B-061A7170486F}" dt="2025-02-04T01:05:58.792" v="2" actId="1076"/>
          <ac:spMkLst>
            <pc:docMk/>
            <pc:sldMk cId="2711345519" sldId="279"/>
            <ac:spMk id="19" creationId="{ACBFCA91-041E-E7B0-CC92-904AAFF0D79C}"/>
          </ac:spMkLst>
        </pc:spChg>
        <pc:spChg chg="mod">
          <ac:chgData name="fanny.dupont@sciencespo.fr" userId="S::urn:spo:guest#fanny.dupont@sciencespo.fr::" providerId="AD" clId="Web-{D256381C-3059-8032-6F6B-061A7170486F}" dt="2025-02-04T01:06:06.511" v="5" actId="1076"/>
          <ac:spMkLst>
            <pc:docMk/>
            <pc:sldMk cId="2711345519" sldId="279"/>
            <ac:spMk id="20" creationId="{5976F656-3677-AF01-DE8A-1AA49B5C2CCA}"/>
          </ac:spMkLst>
        </pc:spChg>
        <pc:spChg chg="mod">
          <ac:chgData name="fanny.dupont@sciencespo.fr" userId="S::urn:spo:guest#fanny.dupont@sciencespo.fr::" providerId="AD" clId="Web-{D256381C-3059-8032-6F6B-061A7170486F}" dt="2025-02-04T01:06:23.605" v="10" actId="1076"/>
          <ac:spMkLst>
            <pc:docMk/>
            <pc:sldMk cId="2711345519" sldId="279"/>
            <ac:spMk id="21" creationId="{E6488654-A9F7-2243-6C85-D4D7EAEDA030}"/>
          </ac:spMkLst>
        </pc:spChg>
        <pc:spChg chg="mod">
          <ac:chgData name="fanny.dupont@sciencespo.fr" userId="S::urn:spo:guest#fanny.dupont@sciencespo.fr::" providerId="AD" clId="Web-{D256381C-3059-8032-6F6B-061A7170486F}" dt="2025-02-04T01:06:29.730" v="12" actId="1076"/>
          <ac:spMkLst>
            <pc:docMk/>
            <pc:sldMk cId="2711345519" sldId="279"/>
            <ac:spMk id="22" creationId="{DAD4C78B-941B-2ED2-79CB-79665A2CFE81}"/>
          </ac:spMkLst>
        </pc:spChg>
        <pc:spChg chg="mod">
          <ac:chgData name="fanny.dupont@sciencespo.fr" userId="S::urn:spo:guest#fanny.dupont@sciencespo.fr::" providerId="AD" clId="Web-{D256381C-3059-8032-6F6B-061A7170486F}" dt="2025-02-04T01:06:33.230" v="13" actId="1076"/>
          <ac:spMkLst>
            <pc:docMk/>
            <pc:sldMk cId="2711345519" sldId="279"/>
            <ac:spMk id="23" creationId="{8170F933-3FB2-5AEC-6321-46E0F1AADAC9}"/>
          </ac:spMkLst>
        </pc:spChg>
        <pc:spChg chg="mod">
          <ac:chgData name="fanny.dupont@sciencespo.fr" userId="S::urn:spo:guest#fanny.dupont@sciencespo.fr::" providerId="AD" clId="Web-{D256381C-3059-8032-6F6B-061A7170486F}" dt="2025-02-04T01:07:37.294" v="19" actId="1076"/>
          <ac:spMkLst>
            <pc:docMk/>
            <pc:sldMk cId="2711345519" sldId="279"/>
            <ac:spMk id="24" creationId="{0BDF03D4-588E-6ECA-6EE1-1E748F0B1E0A}"/>
          </ac:spMkLst>
        </pc:spChg>
        <pc:spChg chg="del">
          <ac:chgData name="fanny.dupont@sciencespo.fr" userId="S::urn:spo:guest#fanny.dupont@sciencespo.fr::" providerId="AD" clId="Web-{D256381C-3059-8032-6F6B-061A7170486F}" dt="2025-02-04T01:07:51.357" v="22"/>
          <ac:spMkLst>
            <pc:docMk/>
            <pc:sldMk cId="2711345519" sldId="279"/>
            <ac:spMk id="25" creationId="{D722C0DF-BBB3-A25A-36B1-2E756A7C2326}"/>
          </ac:spMkLst>
        </pc:spChg>
        <pc:spChg chg="add mod">
          <ac:chgData name="fanny.dupont@sciencespo.fr" userId="S::urn:spo:guest#fanny.dupont@sciencespo.fr::" providerId="AD" clId="Web-{D256381C-3059-8032-6F6B-061A7170486F}" dt="2025-02-04T01:10:47.221" v="41" actId="1076"/>
          <ac:spMkLst>
            <pc:docMk/>
            <pc:sldMk cId="2711345519" sldId="279"/>
            <ac:spMk id="57" creationId="{77AD4C2D-9CCC-E32B-9D87-85D9FCCE2C9C}"/>
          </ac:spMkLst>
        </pc:spChg>
        <pc:grpChg chg="add">
          <ac:chgData name="fanny.dupont@sciencespo.fr" userId="S::urn:spo:guest#fanny.dupont@sciencespo.fr::" providerId="AD" clId="Web-{D256381C-3059-8032-6F6B-061A7170486F}" dt="2025-02-04T01:09:38.735" v="26"/>
          <ac:grpSpMkLst>
            <pc:docMk/>
            <pc:sldMk cId="2711345519" sldId="279"/>
            <ac:grpSpMk id="13" creationId="{47198280-A0B2-AC0C-2977-A3A821CC52E9}"/>
          </ac:grpSpMkLst>
        </pc:grpChg>
        <pc:grpChg chg="add del">
          <ac:chgData name="fanny.dupont@sciencespo.fr" userId="S::urn:spo:guest#fanny.dupont@sciencespo.fr::" providerId="AD" clId="Web-{D256381C-3059-8032-6F6B-061A7170486F}" dt="2025-02-04T01:09:54.391" v="29"/>
          <ac:grpSpMkLst>
            <pc:docMk/>
            <pc:sldMk cId="2711345519" sldId="279"/>
            <ac:grpSpMk id="16" creationId="{EB1CA28A-99FE-AE3F-26CB-9CE9FA76D325}"/>
          </ac:grpSpMkLst>
        </pc:grpChg>
        <pc:grpChg chg="add del">
          <ac:chgData name="fanny.dupont@sciencespo.fr" userId="S::urn:spo:guest#fanny.dupont@sciencespo.fr::" providerId="AD" clId="Web-{D256381C-3059-8032-6F6B-061A7170486F}" dt="2025-02-04T01:10:01.923" v="31"/>
          <ac:grpSpMkLst>
            <pc:docMk/>
            <pc:sldMk cId="2711345519" sldId="279"/>
            <ac:grpSpMk id="44" creationId="{81B0E609-0C06-E9BB-4280-3B1EC22BE88D}"/>
          </ac:grpSpMkLst>
        </pc:grpChg>
        <pc:cxnChg chg="mod">
          <ac:chgData name="fanny.dupont@sciencespo.fr" userId="S::urn:spo:guest#fanny.dupont@sciencespo.fr::" providerId="AD" clId="Web-{D256381C-3059-8032-6F6B-061A7170486F}" dt="2025-02-04T01:05:50.245" v="0" actId="1076"/>
          <ac:cxnSpMkLst>
            <pc:docMk/>
            <pc:sldMk cId="2711345519" sldId="279"/>
            <ac:cxnSpMk id="14" creationId="{9E8F1C15-C971-8522-1D83-97E0F710AC9F}"/>
          </ac:cxnSpMkLst>
        </pc:cxnChg>
        <pc:cxnChg chg="mod">
          <ac:chgData name="fanny.dupont@sciencespo.fr" userId="S::urn:spo:guest#fanny.dupont@sciencespo.fr::" providerId="AD" clId="Web-{D256381C-3059-8032-6F6B-061A7170486F}" dt="2025-02-04T01:05:55.417" v="1" actId="1076"/>
          <ac:cxnSpMkLst>
            <pc:docMk/>
            <pc:sldMk cId="2711345519" sldId="279"/>
            <ac:cxnSpMk id="15" creationId="{DEF534FD-5883-D2FC-ECCE-1C730B5D779F}"/>
          </ac:cxnSpMkLst>
        </pc:cxnChg>
        <pc:cxnChg chg="mod">
          <ac:chgData name="fanny.dupont@sciencespo.fr" userId="S::urn:spo:guest#fanny.dupont@sciencespo.fr::" providerId="AD" clId="Web-{D256381C-3059-8032-6F6B-061A7170486F}" dt="2025-02-04T01:06:17.996" v="8" actId="1076"/>
          <ac:cxnSpMkLst>
            <pc:docMk/>
            <pc:sldMk cId="2711345519" sldId="279"/>
            <ac:cxnSpMk id="26" creationId="{F0163483-1E9B-9437-2961-4BDE49EA65CC}"/>
          </ac:cxnSpMkLst>
        </pc:cxnChg>
        <pc:cxnChg chg="mod">
          <ac:chgData name="fanny.dupont@sciencespo.fr" userId="S::urn:spo:guest#fanny.dupont@sciencespo.fr::" providerId="AD" clId="Web-{D256381C-3059-8032-6F6B-061A7170486F}" dt="2025-02-04T01:06:49.231" v="16" actId="14100"/>
          <ac:cxnSpMkLst>
            <pc:docMk/>
            <pc:sldMk cId="2711345519" sldId="279"/>
            <ac:cxnSpMk id="27" creationId="{DAAD815D-94A8-CB59-34D8-C00A0C2A9B69}"/>
          </ac:cxnSpMkLst>
        </pc:cxnChg>
        <pc:cxnChg chg="mod">
          <ac:chgData name="fanny.dupont@sciencespo.fr" userId="S::urn:spo:guest#fanny.dupont@sciencespo.fr::" providerId="AD" clId="Web-{D256381C-3059-8032-6F6B-061A7170486F}" dt="2025-02-04T01:08:45.687" v="25" actId="14100"/>
          <ac:cxnSpMkLst>
            <pc:docMk/>
            <pc:sldMk cId="2711345519" sldId="279"/>
            <ac:cxnSpMk id="28" creationId="{6B177E04-A8E5-59FF-E074-41331CC9BB4C}"/>
          </ac:cxnSpMkLst>
        </pc:cxnChg>
        <pc:cxnChg chg="mod">
          <ac:chgData name="fanny.dupont@sciencespo.fr" userId="S::urn:spo:guest#fanny.dupont@sciencespo.fr::" providerId="AD" clId="Web-{D256381C-3059-8032-6F6B-061A7170486F}" dt="2025-02-04T01:09:46.407" v="27" actId="14100"/>
          <ac:cxnSpMkLst>
            <pc:docMk/>
            <pc:sldMk cId="2711345519" sldId="279"/>
            <ac:cxnSpMk id="29" creationId="{8EB3F4D9-0806-959E-0BBB-28FEDB010524}"/>
          </ac:cxnSpMkLst>
        </pc:cxnChg>
        <pc:cxnChg chg="mod">
          <ac:chgData name="fanny.dupont@sciencespo.fr" userId="S::urn:spo:guest#fanny.dupont@sciencespo.fr::" providerId="AD" clId="Web-{D256381C-3059-8032-6F6B-061A7170486F}" dt="2025-02-04T01:07:34.607" v="18" actId="1076"/>
          <ac:cxnSpMkLst>
            <pc:docMk/>
            <pc:sldMk cId="2711345519" sldId="279"/>
            <ac:cxnSpMk id="30" creationId="{FF8BF2FA-875C-2DDF-3EB4-5C72EEF33A98}"/>
          </ac:cxnSpMkLst>
        </pc:cxnChg>
        <pc:cxnChg chg="del">
          <ac:chgData name="fanny.dupont@sciencespo.fr" userId="S::urn:spo:guest#fanny.dupont@sciencespo.fr::" providerId="AD" clId="Web-{D256381C-3059-8032-6F6B-061A7170486F}" dt="2025-02-04T01:07:52.341" v="23"/>
          <ac:cxnSpMkLst>
            <pc:docMk/>
            <pc:sldMk cId="2711345519" sldId="279"/>
            <ac:cxnSpMk id="31" creationId="{AB739D82-4697-60C3-70B2-A914B1ED8B5F}"/>
          </ac:cxnSpMkLst>
        </pc:cxnChg>
        <pc:cxnChg chg="mod">
          <ac:chgData name="fanny.dupont@sciencespo.fr" userId="S::urn:spo:guest#fanny.dupont@sciencespo.fr::" providerId="AD" clId="Web-{D256381C-3059-8032-6F6B-061A7170486F}" dt="2025-02-04T01:09:54.391" v="29"/>
          <ac:cxnSpMkLst>
            <pc:docMk/>
            <pc:sldMk cId="2711345519" sldId="279"/>
            <ac:cxnSpMk id="32" creationId="{C54D5A02-2EC6-8D12-DCE1-D32E5CE71E79}"/>
          </ac:cxnSpMkLst>
        </pc:cxnChg>
        <pc:cxnChg chg="mod">
          <ac:chgData name="fanny.dupont@sciencespo.fr" userId="S::urn:spo:guest#fanny.dupont@sciencespo.fr::" providerId="AD" clId="Web-{D256381C-3059-8032-6F6B-061A7170486F}" dt="2025-02-04T01:09:54.391" v="29"/>
          <ac:cxnSpMkLst>
            <pc:docMk/>
            <pc:sldMk cId="2711345519" sldId="279"/>
            <ac:cxnSpMk id="39" creationId="{16607A5C-5089-2921-98E7-F3ABB91BD204}"/>
          </ac:cxnSpMkLst>
        </pc:cxnChg>
        <pc:cxnChg chg="mod">
          <ac:chgData name="fanny.dupont@sciencespo.fr" userId="S::urn:spo:guest#fanny.dupont@sciencespo.fr::" providerId="AD" clId="Web-{D256381C-3059-8032-6F6B-061A7170486F}" dt="2025-02-04T01:09:54.391" v="29"/>
          <ac:cxnSpMkLst>
            <pc:docMk/>
            <pc:sldMk cId="2711345519" sldId="279"/>
            <ac:cxnSpMk id="40" creationId="{C80033F3-5F5A-FEA0-0F86-422DCF04656F}"/>
          </ac:cxnSpMkLst>
        </pc:cxnChg>
        <pc:cxnChg chg="mod">
          <ac:chgData name="fanny.dupont@sciencespo.fr" userId="S::urn:spo:guest#fanny.dupont@sciencespo.fr::" providerId="AD" clId="Web-{D256381C-3059-8032-6F6B-061A7170486F}" dt="2025-02-04T01:09:54.391" v="29"/>
          <ac:cxnSpMkLst>
            <pc:docMk/>
            <pc:sldMk cId="2711345519" sldId="279"/>
            <ac:cxnSpMk id="41" creationId="{990931BE-2230-61D2-361E-5BB67A4F97FF}"/>
          </ac:cxnSpMkLst>
        </pc:cxnChg>
        <pc:cxnChg chg="mod">
          <ac:chgData name="fanny.dupont@sciencespo.fr" userId="S::urn:spo:guest#fanny.dupont@sciencespo.fr::" providerId="AD" clId="Web-{D256381C-3059-8032-6F6B-061A7170486F}" dt="2025-02-04T01:09:54.391" v="29"/>
          <ac:cxnSpMkLst>
            <pc:docMk/>
            <pc:sldMk cId="2711345519" sldId="279"/>
            <ac:cxnSpMk id="42" creationId="{F7A0752B-438D-CE72-2879-92FF093E3857}"/>
          </ac:cxnSpMkLst>
        </pc:cxnChg>
        <pc:cxnChg chg="mod">
          <ac:chgData name="fanny.dupont@sciencespo.fr" userId="S::urn:spo:guest#fanny.dupont@sciencespo.fr::" providerId="AD" clId="Web-{D256381C-3059-8032-6F6B-061A7170486F}" dt="2025-02-04T01:09:54.391" v="29"/>
          <ac:cxnSpMkLst>
            <pc:docMk/>
            <pc:sldMk cId="2711345519" sldId="279"/>
            <ac:cxnSpMk id="43" creationId="{EE48643F-1927-D208-61CC-42774B59239B}"/>
          </ac:cxnSpMkLst>
        </pc:cxnChg>
        <pc:cxnChg chg="mod">
          <ac:chgData name="fanny.dupont@sciencespo.fr" userId="S::urn:spo:guest#fanny.dupont@sciencespo.fr::" providerId="AD" clId="Web-{D256381C-3059-8032-6F6B-061A7170486F}" dt="2025-02-04T01:10:01.923" v="31"/>
          <ac:cxnSpMkLst>
            <pc:docMk/>
            <pc:sldMk cId="2711345519" sldId="279"/>
            <ac:cxnSpMk id="45" creationId="{7BDFE9AD-A036-6FF3-7504-163361E1CD80}"/>
          </ac:cxnSpMkLst>
        </pc:cxnChg>
        <pc:cxnChg chg="mod">
          <ac:chgData name="fanny.dupont@sciencespo.fr" userId="S::urn:spo:guest#fanny.dupont@sciencespo.fr::" providerId="AD" clId="Web-{D256381C-3059-8032-6F6B-061A7170486F}" dt="2025-02-04T01:10:01.923" v="31"/>
          <ac:cxnSpMkLst>
            <pc:docMk/>
            <pc:sldMk cId="2711345519" sldId="279"/>
            <ac:cxnSpMk id="52" creationId="{F8543F9C-4E49-CB4D-90B1-A612C6EE8E87}"/>
          </ac:cxnSpMkLst>
        </pc:cxnChg>
        <pc:cxnChg chg="mod">
          <ac:chgData name="fanny.dupont@sciencespo.fr" userId="S::urn:spo:guest#fanny.dupont@sciencespo.fr::" providerId="AD" clId="Web-{D256381C-3059-8032-6F6B-061A7170486F}" dt="2025-02-04T01:10:01.923" v="31"/>
          <ac:cxnSpMkLst>
            <pc:docMk/>
            <pc:sldMk cId="2711345519" sldId="279"/>
            <ac:cxnSpMk id="53" creationId="{FDB37BD8-E1A7-DFBA-E2CF-234558B4E6C6}"/>
          </ac:cxnSpMkLst>
        </pc:cxnChg>
        <pc:cxnChg chg="mod">
          <ac:chgData name="fanny.dupont@sciencespo.fr" userId="S::urn:spo:guest#fanny.dupont@sciencespo.fr::" providerId="AD" clId="Web-{D256381C-3059-8032-6F6B-061A7170486F}" dt="2025-02-04T01:10:01.923" v="31"/>
          <ac:cxnSpMkLst>
            <pc:docMk/>
            <pc:sldMk cId="2711345519" sldId="279"/>
            <ac:cxnSpMk id="54" creationId="{343716EF-FBE5-ABB6-41CD-5C1A792344A0}"/>
          </ac:cxnSpMkLst>
        </pc:cxnChg>
        <pc:cxnChg chg="mod">
          <ac:chgData name="fanny.dupont@sciencespo.fr" userId="S::urn:spo:guest#fanny.dupont@sciencespo.fr::" providerId="AD" clId="Web-{D256381C-3059-8032-6F6B-061A7170486F}" dt="2025-02-04T01:10:01.923" v="31"/>
          <ac:cxnSpMkLst>
            <pc:docMk/>
            <pc:sldMk cId="2711345519" sldId="279"/>
            <ac:cxnSpMk id="55" creationId="{4D64CF80-6B5B-DE2E-9BB8-371F071E35C3}"/>
          </ac:cxnSpMkLst>
        </pc:cxnChg>
        <pc:cxnChg chg="mod">
          <ac:chgData name="fanny.dupont@sciencespo.fr" userId="S::urn:spo:guest#fanny.dupont@sciencespo.fr::" providerId="AD" clId="Web-{D256381C-3059-8032-6F6B-061A7170486F}" dt="2025-02-04T01:10:01.923" v="31"/>
          <ac:cxnSpMkLst>
            <pc:docMk/>
            <pc:sldMk cId="2711345519" sldId="279"/>
            <ac:cxnSpMk id="56" creationId="{85CCA638-CF09-A45B-FCF4-A3634F08744D}"/>
          </ac:cxnSpMkLst>
        </pc:cxnChg>
      </pc:sldChg>
    </pc:docChg>
  </pc:docChgLst>
  <pc:docChgLst>
    <pc:chgData name="fanny.dupont@sciencespo.fr" userId="S::urn:spo:guest#fanny.dupont@sciencespo.fr::" providerId="AD" clId="Web-{0830FD4E-F0A7-E295-266A-35E2434D18E1}"/>
    <pc:docChg chg="addSld delSld modSld">
      <pc:chgData name="fanny.dupont@sciencespo.fr" userId="S::urn:spo:guest#fanny.dupont@sciencespo.fr::" providerId="AD" clId="Web-{0830FD4E-F0A7-E295-266A-35E2434D18E1}" dt="2025-02-10T16:20:04.448" v="12" actId="1076"/>
      <pc:docMkLst>
        <pc:docMk/>
      </pc:docMkLst>
      <pc:sldChg chg="modSp add del addAnim delAnim">
        <pc:chgData name="fanny.dupont@sciencespo.fr" userId="S::urn:spo:guest#fanny.dupont@sciencespo.fr::" providerId="AD" clId="Web-{0830FD4E-F0A7-E295-266A-35E2434D18E1}" dt="2025-02-10T16:20:04.448" v="12" actId="1076"/>
        <pc:sldMkLst>
          <pc:docMk/>
          <pc:sldMk cId="2711345519" sldId="279"/>
        </pc:sldMkLst>
        <pc:spChg chg="mod">
          <ac:chgData name="fanny.dupont@sciencespo.fr" userId="S::urn:spo:guest#fanny.dupont@sciencespo.fr::" providerId="AD" clId="Web-{0830FD4E-F0A7-E295-266A-35E2434D18E1}" dt="2025-02-10T16:20:04.448" v="12" actId="1076"/>
          <ac:spMkLst>
            <pc:docMk/>
            <pc:sldMk cId="2711345519" sldId="279"/>
            <ac:spMk id="3" creationId="{5A0678EA-690C-80A9-CA6B-39D96A02A9D3}"/>
          </ac:spMkLst>
        </pc:spChg>
        <pc:grpChg chg="mod">
          <ac:chgData name="fanny.dupont@sciencespo.fr" userId="S::urn:spo:guest#fanny.dupont@sciencespo.fr::" providerId="AD" clId="Web-{0830FD4E-F0A7-E295-266A-35E2434D18E1}" dt="2025-02-10T16:20:04.448" v="10" actId="1076"/>
          <ac:grpSpMkLst>
            <pc:docMk/>
            <pc:sldMk cId="2711345519" sldId="279"/>
            <ac:grpSpMk id="13" creationId="{47198280-A0B2-AC0C-2977-A3A821CC52E9}"/>
          </ac:grpSpMkLst>
        </pc:grpChg>
        <pc:cxnChg chg="mod">
          <ac:chgData name="fanny.dupont@sciencespo.fr" userId="S::urn:spo:guest#fanny.dupont@sciencespo.fr::" providerId="AD" clId="Web-{0830FD4E-F0A7-E295-266A-35E2434D18E1}" dt="2025-02-10T16:20:04.448" v="11" actId="1076"/>
          <ac:cxnSpMkLst>
            <pc:docMk/>
            <pc:sldMk cId="2711345519" sldId="279"/>
            <ac:cxnSpMk id="15" creationId="{DEF534FD-5883-D2FC-ECCE-1C730B5D779F}"/>
          </ac:cxnSpMkLst>
        </pc:cxnChg>
      </pc:sldChg>
    </pc:docChg>
  </pc:docChgLst>
  <pc:docChgLst>
    <pc:chgData name="fanny.dupont@sciencespo.fr" userId="S::urn:spo:guest#fanny.dupont@sciencespo.fr::" providerId="AD" clId="Web-{C6AC1EAF-AFCD-7711-5275-FFD18F730343}"/>
    <pc:docChg chg="modSld">
      <pc:chgData name="fanny.dupont@sciencespo.fr" userId="S::urn:spo:guest#fanny.dupont@sciencespo.fr::" providerId="AD" clId="Web-{C6AC1EAF-AFCD-7711-5275-FFD18F730343}" dt="2025-01-28T20:07:14.758" v="19"/>
      <pc:docMkLst>
        <pc:docMk/>
      </pc:docMkLst>
      <pc:sldChg chg="addSp delSp modSp">
        <pc:chgData name="fanny.dupont@sciencespo.fr" userId="S::urn:spo:guest#fanny.dupont@sciencespo.fr::" providerId="AD" clId="Web-{C6AC1EAF-AFCD-7711-5275-FFD18F730343}" dt="2025-01-28T20:07:14.758" v="19"/>
        <pc:sldMkLst>
          <pc:docMk/>
          <pc:sldMk cId="2908825233" sldId="260"/>
        </pc:sldMkLst>
        <pc:inkChg chg="add">
          <ac:chgData name="fanny.dupont@sciencespo.fr" userId="S::urn:spo:guest#fanny.dupont@sciencespo.fr::" providerId="AD" clId="Web-{C6AC1EAF-AFCD-7711-5275-FFD18F730343}" dt="2025-01-28T20:06:37.211" v="8"/>
          <ac:inkMkLst>
            <pc:docMk/>
            <pc:sldMk cId="2908825233" sldId="260"/>
            <ac:inkMk id="8" creationId="{396D3EC8-AB6B-D6A9-EA16-38F49538941A}"/>
          </ac:inkMkLst>
        </pc:inkChg>
        <pc:inkChg chg="add">
          <ac:chgData name="fanny.dupont@sciencespo.fr" userId="S::urn:spo:guest#fanny.dupont@sciencespo.fr::" providerId="AD" clId="Web-{C6AC1EAF-AFCD-7711-5275-FFD18F730343}" dt="2025-01-28T20:06:37.726" v="9"/>
          <ac:inkMkLst>
            <pc:docMk/>
            <pc:sldMk cId="2908825233" sldId="260"/>
            <ac:inkMk id="9" creationId="{E5AE674D-CB43-398A-A2AC-90B88D1E0B73}"/>
          </ac:inkMkLst>
        </pc:inkChg>
      </pc:sldChg>
    </pc:docChg>
  </pc:docChgLst>
  <pc:docChgLst>
    <pc:chgData name="fanny.dupont@sciencespo.fr" userId="S::urn:spo:guest#fanny.dupont@sciencespo.fr::" providerId="AD" clId="Web-{0DA1FD00-E6C7-135E-37D6-A7B09E2C179F}"/>
    <pc:docChg chg="modSld">
      <pc:chgData name="fanny.dupont@sciencespo.fr" userId="S::urn:spo:guest#fanny.dupont@sciencespo.fr::" providerId="AD" clId="Web-{0DA1FD00-E6C7-135E-37D6-A7B09E2C179F}" dt="2025-02-04T00:32:15.530" v="18" actId="1076"/>
      <pc:docMkLst>
        <pc:docMk/>
      </pc:docMkLst>
      <pc:sldChg chg="addSp delSp modSp">
        <pc:chgData name="fanny.dupont@sciencespo.fr" userId="S::urn:spo:guest#fanny.dupont@sciencespo.fr::" providerId="AD" clId="Web-{0DA1FD00-E6C7-135E-37D6-A7B09E2C179F}" dt="2025-02-04T00:32:15.530" v="18" actId="1076"/>
        <pc:sldMkLst>
          <pc:docMk/>
          <pc:sldMk cId="2711345519" sldId="279"/>
        </pc:sldMkLst>
        <pc:spChg chg="mod">
          <ac:chgData name="fanny.dupont@sciencespo.fr" userId="S::urn:spo:guest#fanny.dupont@sciencespo.fr::" providerId="AD" clId="Web-{0DA1FD00-E6C7-135E-37D6-A7B09E2C179F}" dt="2025-02-04T00:32:14.092" v="17" actId="1076"/>
          <ac:spMkLst>
            <pc:docMk/>
            <pc:sldMk cId="2711345519" sldId="279"/>
            <ac:spMk id="5" creationId="{8FFD3685-4E1A-831A-3C2A-6D9371410B81}"/>
          </ac:spMkLst>
        </pc:spChg>
        <pc:spChg chg="mod">
          <ac:chgData name="fanny.dupont@sciencespo.fr" userId="S::urn:spo:guest#fanny.dupont@sciencespo.fr::" providerId="AD" clId="Web-{0DA1FD00-E6C7-135E-37D6-A7B09E2C179F}" dt="2025-02-04T00:31:55.873" v="8" actId="20577"/>
          <ac:spMkLst>
            <pc:docMk/>
            <pc:sldMk cId="2711345519" sldId="279"/>
            <ac:spMk id="7" creationId="{68BEBD56-F9C9-B039-D667-B8CC22E00A50}"/>
          </ac:spMkLst>
        </pc:spChg>
        <pc:picChg chg="add del mod">
          <ac:chgData name="fanny.dupont@sciencespo.fr" userId="S::urn:spo:guest#fanny.dupont@sciencespo.fr::" providerId="AD" clId="Web-{0DA1FD00-E6C7-135E-37D6-A7B09E2C179F}" dt="2025-02-04T00:32:15.530" v="18" actId="1076"/>
          <ac:picMkLst>
            <pc:docMk/>
            <pc:sldMk cId="2711345519" sldId="279"/>
            <ac:picMk id="8" creationId="{3AFC7AD6-8909-67F3-3C98-B21BC95928B1}"/>
          </ac:picMkLst>
        </pc:picChg>
      </pc:sldChg>
    </pc:docChg>
  </pc:docChgLst>
  <pc:docChgLst>
    <pc:chgData name="fanny.dupont@sciencespo.fr" userId="S::urn:spo:guest#fanny.dupont@sciencespo.fr::" providerId="AD" clId="Web-{AEAED31D-09E6-E654-B7FA-104C2A1B9A4E}"/>
    <pc:docChg chg="addSld delSld modSld sldOrd">
      <pc:chgData name="fanny.dupont@sciencespo.fr" userId="S::urn:spo:guest#fanny.dupont@sciencespo.fr::" providerId="AD" clId="Web-{AEAED31D-09E6-E654-B7FA-104C2A1B9A4E}" dt="2025-01-28T20:05:28.686" v="532" actId="1076"/>
      <pc:docMkLst>
        <pc:docMk/>
      </pc:docMkLst>
      <pc:sldChg chg="del">
        <pc:chgData name="fanny.dupont@sciencespo.fr" userId="S::urn:spo:guest#fanny.dupont@sciencespo.fr::" providerId="AD" clId="Web-{AEAED31D-09E6-E654-B7FA-104C2A1B9A4E}" dt="2025-01-28T19:40:06.182" v="2"/>
        <pc:sldMkLst>
          <pc:docMk/>
          <pc:sldMk cId="2484269464" sldId="257"/>
        </pc:sldMkLst>
      </pc:sldChg>
      <pc:sldChg chg="addSp delSp modSp add ord replId addAnim delAnim modAnim">
        <pc:chgData name="fanny.dupont@sciencespo.fr" userId="S::urn:spo:guest#fanny.dupont@sciencespo.fr::" providerId="AD" clId="Web-{AEAED31D-09E6-E654-B7FA-104C2A1B9A4E}" dt="2025-01-28T20:05:28.686" v="532" actId="1076"/>
        <pc:sldMkLst>
          <pc:docMk/>
          <pc:sldMk cId="2908825233" sldId="260"/>
        </pc:sldMkLst>
        <pc:spChg chg="add mod">
          <ac:chgData name="fanny.dupont@sciencespo.fr" userId="S::urn:spo:guest#fanny.dupont@sciencespo.fr::" providerId="AD" clId="Web-{AEAED31D-09E6-E654-B7FA-104C2A1B9A4E}" dt="2025-01-28T19:48:11.672" v="99" actId="20577"/>
          <ac:spMkLst>
            <pc:docMk/>
            <pc:sldMk cId="2908825233" sldId="260"/>
            <ac:spMk id="3" creationId="{1385FBDE-A151-43CC-7C8A-0D29D7B10F3D}"/>
          </ac:spMkLst>
        </pc:spChg>
        <pc:picChg chg="add mod">
          <ac:chgData name="fanny.dupont@sciencespo.fr" userId="S::urn:spo:guest#fanny.dupont@sciencespo.fr::" providerId="AD" clId="Web-{AEAED31D-09E6-E654-B7FA-104C2A1B9A4E}" dt="2025-01-28T20:01:47.949" v="481" actId="1076"/>
          <ac:picMkLst>
            <pc:docMk/>
            <pc:sldMk cId="2908825233" sldId="260"/>
            <ac:picMk id="5" creationId="{DBDAA061-7D4C-B740-03FA-81E0A4E2E067}"/>
          </ac:picMkLst>
        </pc:picChg>
        <pc:picChg chg="add mod">
          <ac:chgData name="fanny.dupont@sciencespo.fr" userId="S::urn:spo:guest#fanny.dupont@sciencespo.fr::" providerId="AD" clId="Web-{AEAED31D-09E6-E654-B7FA-104C2A1B9A4E}" dt="2025-01-28T20:02:00.261" v="485" actId="1076"/>
          <ac:picMkLst>
            <pc:docMk/>
            <pc:sldMk cId="2908825233" sldId="260"/>
            <ac:picMk id="6" creationId="{3856B199-1D87-9F31-3781-6F296D0025F6}"/>
          </ac:picMkLst>
        </pc:picChg>
        <pc:cxnChg chg="add mod">
          <ac:chgData name="fanny.dupont@sciencespo.fr" userId="S::urn:spo:guest#fanny.dupont@sciencespo.fr::" providerId="AD" clId="Web-{AEAED31D-09E6-E654-B7FA-104C2A1B9A4E}" dt="2025-01-28T20:04:58.686" v="523"/>
          <ac:cxnSpMkLst>
            <pc:docMk/>
            <pc:sldMk cId="2908825233" sldId="260"/>
            <ac:cxnSpMk id="15" creationId="{A93AD7A4-CE10-0F75-DE59-9CC75B035017}"/>
          </ac:cxnSpMkLst>
        </pc:cxnChg>
        <pc:cxnChg chg="add mod">
          <ac:chgData name="fanny.dupont@sciencespo.fr" userId="S::urn:spo:guest#fanny.dupont@sciencespo.fr::" providerId="AD" clId="Web-{AEAED31D-09E6-E654-B7FA-104C2A1B9A4E}" dt="2025-01-28T20:05:28.686" v="532" actId="1076"/>
          <ac:cxnSpMkLst>
            <pc:docMk/>
            <pc:sldMk cId="2908825233" sldId="260"/>
            <ac:cxnSpMk id="16" creationId="{A5724462-6A34-C304-DF40-8860B5F0999C}"/>
          </ac:cxnSpMkLst>
        </pc:cxnChg>
      </pc:sldChg>
      <pc:sldChg chg="addSp delSp modSp add del replId addAnim delAnim">
        <pc:chgData name="fanny.dupont@sciencespo.fr" userId="S::urn:spo:guest#fanny.dupont@sciencespo.fr::" providerId="AD" clId="Web-{AEAED31D-09E6-E654-B7FA-104C2A1B9A4E}" dt="2025-01-28T20:00:57.026" v="468"/>
        <pc:sldMkLst>
          <pc:docMk/>
          <pc:sldMk cId="3251446656" sldId="261"/>
        </pc:sldMkLst>
        <pc:spChg chg="add mod">
          <ac:chgData name="fanny.dupont@sciencespo.fr" userId="S::urn:spo:guest#fanny.dupont@sciencespo.fr::" providerId="AD" clId="Web-{AEAED31D-09E6-E654-B7FA-104C2A1B9A4E}" dt="2025-01-28T20:00:32.667" v="463" actId="20577"/>
          <ac:spMkLst>
            <pc:docMk/>
            <pc:sldMk cId="3251446656" sldId="261"/>
            <ac:spMk id="2" creationId="{4476ADDF-CF17-AA11-D507-9ED6D1FF5071}"/>
          </ac:spMkLst>
        </pc:spChg>
        <pc:spChg chg="mod">
          <ac:chgData name="fanny.dupont@sciencespo.fr" userId="S::urn:spo:guest#fanny.dupont@sciencespo.fr::" providerId="AD" clId="Web-{AEAED31D-09E6-E654-B7FA-104C2A1B9A4E}" dt="2025-01-28T19:58:22.790" v="401" actId="20577"/>
          <ac:spMkLst>
            <pc:docMk/>
            <pc:sldMk cId="3251446656" sldId="261"/>
            <ac:spMk id="3" creationId="{B62B7296-CDA1-ADED-AA27-FE1057BDE25B}"/>
          </ac:spMkLst>
        </pc:spChg>
        <pc:picChg chg="add mod">
          <ac:chgData name="fanny.dupont@sciencespo.fr" userId="S::urn:spo:guest#fanny.dupont@sciencespo.fr::" providerId="AD" clId="Web-{AEAED31D-09E6-E654-B7FA-104C2A1B9A4E}" dt="2025-01-28T19:57:04.679" v="374" actId="1076"/>
          <ac:picMkLst>
            <pc:docMk/>
            <pc:sldMk cId="3251446656" sldId="261"/>
            <ac:picMk id="9" creationId="{C307DA42-D5B2-98CB-7CBD-77C0C4A0CC4B}"/>
          </ac:picMkLst>
        </pc:picChg>
        <pc:picChg chg="add mod">
          <ac:chgData name="fanny.dupont@sciencespo.fr" userId="S::urn:spo:guest#fanny.dupont@sciencespo.fr::" providerId="AD" clId="Web-{AEAED31D-09E6-E654-B7FA-104C2A1B9A4E}" dt="2025-01-28T19:57:05.758" v="375" actId="1076"/>
          <ac:picMkLst>
            <pc:docMk/>
            <pc:sldMk cId="3251446656" sldId="261"/>
            <ac:picMk id="11" creationId="{1A1C18E1-6344-E3E2-2A47-11F063B030E3}"/>
          </ac:picMkLst>
        </pc:picChg>
        <pc:picChg chg="add mod">
          <ac:chgData name="fanny.dupont@sciencespo.fr" userId="S::urn:spo:guest#fanny.dupont@sciencespo.fr::" providerId="AD" clId="Web-{AEAED31D-09E6-E654-B7FA-104C2A1B9A4E}" dt="2025-01-28T19:57:09.289" v="376" actId="1076"/>
          <ac:picMkLst>
            <pc:docMk/>
            <pc:sldMk cId="3251446656" sldId="261"/>
            <ac:picMk id="12" creationId="{45CB9B49-8DBE-6534-7C2E-54E5C98B3287}"/>
          </ac:picMkLst>
        </pc:picChg>
        <pc:picChg chg="add mod">
          <ac:chgData name="fanny.dupont@sciencespo.fr" userId="S::urn:spo:guest#fanny.dupont@sciencespo.fr::" providerId="AD" clId="Web-{AEAED31D-09E6-E654-B7FA-104C2A1B9A4E}" dt="2025-01-28T20:00:16.823" v="455" actId="1076"/>
          <ac:picMkLst>
            <pc:docMk/>
            <pc:sldMk cId="3251446656" sldId="261"/>
            <ac:picMk id="14" creationId="{DC8B6D54-20D4-44DA-240A-06C230831DBE}"/>
          </ac:picMkLst>
        </pc:picChg>
      </pc:sldChg>
      <pc:sldChg chg="add replId">
        <pc:chgData name="fanny.dupont@sciencespo.fr" userId="S::urn:spo:guest#fanny.dupont@sciencespo.fr::" providerId="AD" clId="Web-{AEAED31D-09E6-E654-B7FA-104C2A1B9A4E}" dt="2025-01-28T20:00:23.432" v="456"/>
        <pc:sldMkLst>
          <pc:docMk/>
          <pc:sldMk cId="2826260204" sldId="262"/>
        </pc:sldMkLst>
      </pc:sldChg>
      <pc:sldChg chg="add del replId">
        <pc:chgData name="fanny.dupont@sciencespo.fr" userId="S::urn:spo:guest#fanny.dupont@sciencespo.fr::" providerId="AD" clId="Web-{AEAED31D-09E6-E654-B7FA-104C2A1B9A4E}" dt="2025-01-28T20:01:28.777" v="471"/>
        <pc:sldMkLst>
          <pc:docMk/>
          <pc:sldMk cId="1841368505" sldId="263"/>
        </pc:sldMkLst>
      </pc:sldChg>
      <pc:sldChg chg="add replId">
        <pc:chgData name="fanny.dupont@sciencespo.fr" userId="S::urn:spo:guest#fanny.dupont@sciencespo.fr::" providerId="AD" clId="Web-{AEAED31D-09E6-E654-B7FA-104C2A1B9A4E}" dt="2025-01-28T20:01:27.433" v="470"/>
        <pc:sldMkLst>
          <pc:docMk/>
          <pc:sldMk cId="1760490900" sldId="264"/>
        </pc:sldMkLst>
      </pc:sldChg>
    </pc:docChg>
  </pc:docChgLst>
  <pc:docChgLst>
    <pc:chgData clId="Web-{9D16D78B-CF93-663C-DF8B-A73CF7F016EB}"/>
    <pc:docChg chg="modSld">
      <pc:chgData name="" userId="" providerId="" clId="Web-{9D16D78B-CF93-663C-DF8B-A73CF7F016EB}" dt="2025-02-04T00:32:23.040" v="0" actId="1076"/>
      <pc:docMkLst>
        <pc:docMk/>
      </pc:docMkLst>
      <pc:sldChg chg="modSp">
        <pc:chgData name="" userId="" providerId="" clId="Web-{9D16D78B-CF93-663C-DF8B-A73CF7F016EB}" dt="2025-02-04T00:32:23.040" v="0" actId="1076"/>
        <pc:sldMkLst>
          <pc:docMk/>
          <pc:sldMk cId="2711345519" sldId="279"/>
        </pc:sldMkLst>
        <pc:picChg chg="mod">
          <ac:chgData name="" userId="" providerId="" clId="Web-{9D16D78B-CF93-663C-DF8B-A73CF7F016EB}" dt="2025-02-04T00:32:23.040" v="0" actId="1076"/>
          <ac:picMkLst>
            <pc:docMk/>
            <pc:sldMk cId="2711345519" sldId="279"/>
            <ac:picMk id="8" creationId="{3AFC7AD6-8909-67F3-3C98-B21BC95928B1}"/>
          </ac:picMkLst>
        </pc:picChg>
      </pc:sldChg>
    </pc:docChg>
  </pc:docChgLst>
  <pc:docChgLst>
    <pc:chgData name="fanny.dupont@sciencespo.fr" userId="S::urn:spo:guest#fanny.dupont@sciencespo.fr::" providerId="AD" clId="Web-{8243ACDE-58C2-35CE-5813-549FE2AE0A9A}"/>
    <pc:docChg chg="modSld">
      <pc:chgData name="fanny.dupont@sciencespo.fr" userId="S::urn:spo:guest#fanny.dupont@sciencespo.fr::" providerId="AD" clId="Web-{8243ACDE-58C2-35CE-5813-549FE2AE0A9A}" dt="2025-01-31T00:41:57.079" v="66"/>
      <pc:docMkLst>
        <pc:docMk/>
      </pc:docMkLst>
      <pc:sldChg chg="addSp delSp modSp">
        <pc:chgData name="fanny.dupont@sciencespo.fr" userId="S::urn:spo:guest#fanny.dupont@sciencespo.fr::" providerId="AD" clId="Web-{8243ACDE-58C2-35CE-5813-549FE2AE0A9A}" dt="2025-01-31T00:41:57.079" v="66"/>
        <pc:sldMkLst>
          <pc:docMk/>
          <pc:sldMk cId="3559138646" sldId="270"/>
        </pc:sldMkLst>
        <pc:spChg chg="add mod">
          <ac:chgData name="fanny.dupont@sciencespo.fr" userId="S::urn:spo:guest#fanny.dupont@sciencespo.fr::" providerId="AD" clId="Web-{8243ACDE-58C2-35CE-5813-549FE2AE0A9A}" dt="2025-01-31T00:40:27.719" v="38" actId="1076"/>
          <ac:spMkLst>
            <pc:docMk/>
            <pc:sldMk cId="3559138646" sldId="270"/>
            <ac:spMk id="5" creationId="{1FA09B72-7376-BD1C-3DF5-96D1E6ED3E93}"/>
          </ac:spMkLst>
        </pc:spChg>
        <pc:spChg chg="add mod">
          <ac:chgData name="fanny.dupont@sciencespo.fr" userId="S::urn:spo:guest#fanny.dupont@sciencespo.fr::" providerId="AD" clId="Web-{8243ACDE-58C2-35CE-5813-549FE2AE0A9A}" dt="2025-01-31T00:40:19.812" v="35" actId="1076"/>
          <ac:spMkLst>
            <pc:docMk/>
            <pc:sldMk cId="3559138646" sldId="270"/>
            <ac:spMk id="13" creationId="{83F79E8C-7F86-9B0A-0D75-70201495ED43}"/>
          </ac:spMkLst>
        </pc:spChg>
        <pc:spChg chg="add mod">
          <ac:chgData name="fanny.dupont@sciencespo.fr" userId="S::urn:spo:guest#fanny.dupont@sciencespo.fr::" providerId="AD" clId="Web-{8243ACDE-58C2-35CE-5813-549FE2AE0A9A}" dt="2025-01-31T00:40:57.219" v="49" actId="1076"/>
          <ac:spMkLst>
            <pc:docMk/>
            <pc:sldMk cId="3559138646" sldId="270"/>
            <ac:spMk id="15" creationId="{65442022-7943-7032-CFBE-695878E06D37}"/>
          </ac:spMkLst>
        </pc:spChg>
        <pc:spChg chg="add mod">
          <ac:chgData name="fanny.dupont@sciencespo.fr" userId="S::urn:spo:guest#fanny.dupont@sciencespo.fr::" providerId="AD" clId="Web-{8243ACDE-58C2-35CE-5813-549FE2AE0A9A}" dt="2025-01-31T00:41:01.047" v="50" actId="1076"/>
          <ac:spMkLst>
            <pc:docMk/>
            <pc:sldMk cId="3559138646" sldId="270"/>
            <ac:spMk id="17" creationId="{C9E262A8-6611-A9BA-8CBE-694A7CE33451}"/>
          </ac:spMkLst>
        </pc:spChg>
        <pc:spChg chg="add mod">
          <ac:chgData name="fanny.dupont@sciencespo.fr" userId="S::urn:spo:guest#fanny.dupont@sciencespo.fr::" providerId="AD" clId="Web-{8243ACDE-58C2-35CE-5813-549FE2AE0A9A}" dt="2025-01-31T00:40:36.859" v="42" actId="1076"/>
          <ac:spMkLst>
            <pc:docMk/>
            <pc:sldMk cId="3559138646" sldId="270"/>
            <ac:spMk id="19" creationId="{06A67201-D1D9-BEC7-2E77-B73E1D15EF3E}"/>
          </ac:spMkLst>
        </pc:spChg>
        <pc:spChg chg="add mod">
          <ac:chgData name="fanny.dupont@sciencespo.fr" userId="S::urn:spo:guest#fanny.dupont@sciencespo.fr::" providerId="AD" clId="Web-{8243ACDE-58C2-35CE-5813-549FE2AE0A9A}" dt="2025-01-31T00:40:41.875" v="44" actId="1076"/>
          <ac:spMkLst>
            <pc:docMk/>
            <pc:sldMk cId="3559138646" sldId="270"/>
            <ac:spMk id="24" creationId="{02DA9D3C-F78F-6AF1-8E05-ABF51E307C04}"/>
          </ac:spMkLst>
        </pc:spChg>
        <pc:spChg chg="add mod">
          <ac:chgData name="fanny.dupont@sciencespo.fr" userId="S::urn:spo:guest#fanny.dupont@sciencespo.fr::" providerId="AD" clId="Web-{8243ACDE-58C2-35CE-5813-549FE2AE0A9A}" dt="2025-01-31T00:40:45.266" v="46" actId="1076"/>
          <ac:spMkLst>
            <pc:docMk/>
            <pc:sldMk cId="3559138646" sldId="270"/>
            <ac:spMk id="31" creationId="{E93BD86B-D8A7-4313-6B86-D4E95F6BB48A}"/>
          </ac:spMkLst>
        </pc:spChg>
        <pc:picChg chg="add mod">
          <ac:chgData name="fanny.dupont@sciencespo.fr" userId="S::urn:spo:guest#fanny.dupont@sciencespo.fr::" providerId="AD" clId="Web-{8243ACDE-58C2-35CE-5813-549FE2AE0A9A}" dt="2025-01-31T00:38:59.983" v="12" actId="14100"/>
          <ac:picMkLst>
            <pc:docMk/>
            <pc:sldMk cId="3559138646" sldId="270"/>
            <ac:picMk id="2" creationId="{09E2A2E9-AB44-A924-ED2C-C5140F2F5702}"/>
          </ac:picMkLst>
        </pc:picChg>
        <pc:cxnChg chg="mod">
          <ac:chgData name="fanny.dupont@sciencespo.fr" userId="S::urn:spo:guest#fanny.dupont@sciencespo.fr::" providerId="AD" clId="Web-{8243ACDE-58C2-35CE-5813-549FE2AE0A9A}" dt="2025-01-31T00:38:56.405" v="11" actId="14100"/>
          <ac:cxnSpMkLst>
            <pc:docMk/>
            <pc:sldMk cId="3559138646" sldId="270"/>
            <ac:cxnSpMk id="4" creationId="{491C996F-3B61-756A-79D0-9B245B947718}"/>
          </ac:cxnSpMkLst>
        </pc:cxnChg>
        <pc:cxnChg chg="add mod ord">
          <ac:chgData name="fanny.dupont@sciencespo.fr" userId="S::urn:spo:guest#fanny.dupont@sciencespo.fr::" providerId="AD" clId="Web-{8243ACDE-58C2-35CE-5813-549FE2AE0A9A}" dt="2025-01-31T00:41:42.720" v="60" actId="14100"/>
          <ac:cxnSpMkLst>
            <pc:docMk/>
            <pc:sldMk cId="3559138646" sldId="270"/>
            <ac:cxnSpMk id="34" creationId="{D1A30506-ED10-35E2-3C72-28135842EB03}"/>
          </ac:cxnSpMkLst>
        </pc:cxnChg>
        <pc:cxnChg chg="add mod ord">
          <ac:chgData name="fanny.dupont@sciencespo.fr" userId="S::urn:spo:guest#fanny.dupont@sciencespo.fr::" providerId="AD" clId="Web-{8243ACDE-58C2-35CE-5813-549FE2AE0A9A}" dt="2025-01-31T00:41:57.079" v="66"/>
          <ac:cxnSpMkLst>
            <pc:docMk/>
            <pc:sldMk cId="3559138646" sldId="270"/>
            <ac:cxnSpMk id="36" creationId="{F24BCC89-2EB1-40F9-63E1-2406000A22AF}"/>
          </ac:cxnSpMkLst>
        </pc:cxnChg>
      </pc:sldChg>
    </pc:docChg>
  </pc:docChgLst>
  <pc:docChgLst>
    <pc:chgData name="fanny.dupont@sciencespo.fr" userId="S::urn:spo:guest#fanny.dupont@sciencespo.fr::" providerId="AD" clId="Web-{789C5927-21A3-E330-DBD9-E1811EFB44A3}"/>
    <pc:docChg chg="modSld">
      <pc:chgData name="fanny.dupont@sciencespo.fr" userId="S::urn:spo:guest#fanny.dupont@sciencespo.fr::" providerId="AD" clId="Web-{789C5927-21A3-E330-DBD9-E1811EFB44A3}" dt="2025-01-31T01:04:30.458" v="0"/>
      <pc:docMkLst>
        <pc:docMk/>
      </pc:docMkLst>
      <pc:sldChg chg="delSp">
        <pc:chgData name="fanny.dupont@sciencespo.fr" userId="S::urn:spo:guest#fanny.dupont@sciencespo.fr::" providerId="AD" clId="Web-{789C5927-21A3-E330-DBD9-E1811EFB44A3}" dt="2025-01-31T01:04:30.458" v="0"/>
        <pc:sldMkLst>
          <pc:docMk/>
          <pc:sldMk cId="3365445852" sldId="266"/>
        </pc:sldMkLst>
      </pc:sldChg>
    </pc:docChg>
  </pc:docChgLst>
  <pc:docChgLst>
    <pc:chgData name="fanny.dupont@sciencespo.fr" userId="S::urn:spo:guest#fanny.dupont@sciencespo.fr::" providerId="AD" clId="Web-{2A259652-CE13-7BD2-8463-9A868606C436}"/>
    <pc:docChg chg="modSld">
      <pc:chgData name="fanny.dupont@sciencespo.fr" userId="S::urn:spo:guest#fanny.dupont@sciencespo.fr::" providerId="AD" clId="Web-{2A259652-CE13-7BD2-8463-9A868606C436}" dt="2025-02-10T16:25:43.958" v="31"/>
      <pc:docMkLst>
        <pc:docMk/>
      </pc:docMkLst>
      <pc:sldChg chg="addSp delSp modSp addAnim delAnim modAnim">
        <pc:chgData name="fanny.dupont@sciencespo.fr" userId="S::urn:spo:guest#fanny.dupont@sciencespo.fr::" providerId="AD" clId="Web-{2A259652-CE13-7BD2-8463-9A868606C436}" dt="2025-02-10T16:25:43.958" v="31"/>
        <pc:sldMkLst>
          <pc:docMk/>
          <pc:sldMk cId="2711345519" sldId="279"/>
        </pc:sldMkLst>
        <pc:grpChg chg="add del">
          <ac:chgData name="fanny.dupont@sciencespo.fr" userId="S::urn:spo:guest#fanny.dupont@sciencespo.fr::" providerId="AD" clId="Web-{2A259652-CE13-7BD2-8463-9A868606C436}" dt="2025-02-10T16:25:43.958" v="31"/>
          <ac:grpSpMkLst>
            <pc:docMk/>
            <pc:sldMk cId="2711345519" sldId="279"/>
            <ac:grpSpMk id="36" creationId="{04B13BA5-82A5-055A-4CDC-CE29A4F4367F}"/>
          </ac:grpSpMkLst>
        </pc:grpChg>
        <pc:cxnChg chg="add mod">
          <ac:chgData name="fanny.dupont@sciencespo.fr" userId="S::urn:spo:guest#fanny.dupont@sciencespo.fr::" providerId="AD" clId="Web-{2A259652-CE13-7BD2-8463-9A868606C436}" dt="2025-02-10T16:22:02.268" v="18" actId="1076"/>
          <ac:cxnSpMkLst>
            <pc:docMk/>
            <pc:sldMk cId="2711345519" sldId="279"/>
            <ac:cxnSpMk id="25" creationId="{37E8B709-8116-B0E5-C4FB-0FBC5E37A091}"/>
          </ac:cxnSpMkLst>
        </pc:cxnChg>
        <pc:cxnChg chg="add mod">
          <ac:chgData name="fanny.dupont@sciencespo.fr" userId="S::urn:spo:guest#fanny.dupont@sciencespo.fr::" providerId="AD" clId="Web-{2A259652-CE13-7BD2-8463-9A868606C436}" dt="2025-02-10T16:21:57.705" v="15" actId="14100"/>
          <ac:cxnSpMkLst>
            <pc:docMk/>
            <pc:sldMk cId="2711345519" sldId="279"/>
            <ac:cxnSpMk id="31" creationId="{8CE1530D-DC5A-A680-29CE-CD37FCE800D5}"/>
          </ac:cxnSpMkLst>
        </pc:cxnChg>
        <pc:cxnChg chg="add mod">
          <ac:chgData name="fanny.dupont@sciencespo.fr" userId="S::urn:spo:guest#fanny.dupont@sciencespo.fr::" providerId="AD" clId="Web-{2A259652-CE13-7BD2-8463-9A868606C436}" dt="2025-02-10T16:22:17.690" v="20" actId="14100"/>
          <ac:cxnSpMkLst>
            <pc:docMk/>
            <pc:sldMk cId="2711345519" sldId="279"/>
            <ac:cxnSpMk id="32" creationId="{43EB77C8-695E-45B3-ADCE-07066400EDAA}"/>
          </ac:cxnSpMkLst>
        </pc:cxnChg>
      </pc:sldChg>
    </pc:docChg>
  </pc:docChgLst>
  <pc:docChgLst>
    <pc:chgData name="fanny.dupont@sciencespo.fr" userId="S::urn:spo:guest#fanny.dupont@sciencespo.fr::" providerId="AD" clId="Web-{FA3260C7-FF30-123C-6FB4-81AA8EA4ACA5}"/>
    <pc:docChg chg="delSld modSld">
      <pc:chgData name="fanny.dupont@sciencespo.fr" userId="S::urn:spo:guest#fanny.dupont@sciencespo.fr::" providerId="AD" clId="Web-{FA3260C7-FF30-123C-6FB4-81AA8EA4ACA5}" dt="2025-02-10T16:39:08.473" v="14"/>
      <pc:docMkLst>
        <pc:docMk/>
      </pc:docMkLst>
      <pc:sldChg chg="del">
        <pc:chgData name="fanny.dupont@sciencespo.fr" userId="S::urn:spo:guest#fanny.dupont@sciencespo.fr::" providerId="AD" clId="Web-{FA3260C7-FF30-123C-6FB4-81AA8EA4ACA5}" dt="2025-02-10T16:39:08.473" v="14"/>
        <pc:sldMkLst>
          <pc:docMk/>
          <pc:sldMk cId="2782219745" sldId="272"/>
        </pc:sldMkLst>
      </pc:sldChg>
      <pc:sldChg chg="modAnim">
        <pc:chgData name="fanny.dupont@sciencespo.fr" userId="S::urn:spo:guest#fanny.dupont@sciencespo.fr::" providerId="AD" clId="Web-{FA3260C7-FF30-123C-6FB4-81AA8EA4ACA5}" dt="2025-02-10T16:36:56.735" v="13"/>
        <pc:sldMkLst>
          <pc:docMk/>
          <pc:sldMk cId="2711345519" sldId="279"/>
        </pc:sldMkLst>
      </pc:sldChg>
    </pc:docChg>
  </pc:docChgLst>
  <pc:docChgLst>
    <pc:chgData name="fanny.dupont@sciencespo.fr" userId="S::urn:spo:guest#fanny.dupont@sciencespo.fr::" providerId="AD" clId="Web-{E1C9B67A-0E5B-8097-35ED-8D1BCEFE2169}"/>
    <pc:docChg chg="modSld">
      <pc:chgData name="fanny.dupont@sciencespo.fr" userId="S::urn:spo:guest#fanny.dupont@sciencespo.fr::" providerId="AD" clId="Web-{E1C9B67A-0E5B-8097-35ED-8D1BCEFE2169}" dt="2025-01-28T22:13:29.722" v="40"/>
      <pc:docMkLst>
        <pc:docMk/>
      </pc:docMkLst>
      <pc:sldChg chg="addSp delSp modSp addAnim delAnim modAnim">
        <pc:chgData name="fanny.dupont@sciencespo.fr" userId="S::urn:spo:guest#fanny.dupont@sciencespo.fr::" providerId="AD" clId="Web-{E1C9B67A-0E5B-8097-35ED-8D1BCEFE2169}" dt="2025-01-28T22:13:29.722" v="40"/>
        <pc:sldMkLst>
          <pc:docMk/>
          <pc:sldMk cId="2908825233" sldId="260"/>
        </pc:sldMkLst>
        <pc:spChg chg="mod">
          <ac:chgData name="fanny.dupont@sciencespo.fr" userId="S::urn:spo:guest#fanny.dupont@sciencespo.fr::" providerId="AD" clId="Web-{E1C9B67A-0E5B-8097-35ED-8D1BCEFE2169}" dt="2025-01-28T22:11:46.564" v="25" actId="1076"/>
          <ac:spMkLst>
            <pc:docMk/>
            <pc:sldMk cId="2908825233" sldId="260"/>
            <ac:spMk id="7" creationId="{BC9BFEB0-6B97-48C8-FA02-9832E05FA147}"/>
          </ac:spMkLst>
        </pc:spChg>
      </pc:sldChg>
    </pc:docChg>
  </pc:docChgLst>
  <pc:docChgLst>
    <pc:chgData name="fanny.dupont@sciencespo.fr" userId="S::urn:spo:guest#fanny.dupont@sciencespo.fr::" providerId="AD" clId="Web-{DE9DE1B5-A13E-BC1D-2962-4B8F268A9AFD}"/>
    <pc:docChg chg="mod addSld modSld">
      <pc:chgData name="fanny.dupont@sciencespo.fr" userId="S::urn:spo:guest#fanny.dupont@sciencespo.fr::" providerId="AD" clId="Web-{DE9DE1B5-A13E-BC1D-2962-4B8F268A9AFD}" dt="2025-01-28T16:59:32.289" v="608" actId="20577"/>
      <pc:docMkLst>
        <pc:docMk/>
      </pc:docMkLst>
      <pc:sldChg chg="addSp delSp modSp mod setBg">
        <pc:chgData name="fanny.dupont@sciencespo.fr" userId="S::urn:spo:guest#fanny.dupont@sciencespo.fr::" providerId="AD" clId="Web-{DE9DE1B5-A13E-BC1D-2962-4B8F268A9AFD}" dt="2025-01-28T16:20:25.804" v="238" actId="1076"/>
        <pc:sldMkLst>
          <pc:docMk/>
          <pc:sldMk cId="2406273178" sldId="256"/>
        </pc:sldMkLst>
        <pc:spChg chg="mod">
          <ac:chgData name="fanny.dupont@sciencespo.fr" userId="S::urn:spo:guest#fanny.dupont@sciencespo.fr::" providerId="AD" clId="Web-{DE9DE1B5-A13E-BC1D-2962-4B8F268A9AFD}" dt="2025-01-28T16:20:01.023" v="217" actId="20577"/>
          <ac:spMkLst>
            <pc:docMk/>
            <pc:sldMk cId="2406273178" sldId="256"/>
            <ac:spMk id="2" creationId="{00000000-0000-0000-0000-000000000000}"/>
          </ac:spMkLst>
        </pc:spChg>
        <pc:spChg chg="add mod">
          <ac:chgData name="fanny.dupont@sciencespo.fr" userId="S::urn:spo:guest#fanny.dupont@sciencespo.fr::" providerId="AD" clId="Web-{DE9DE1B5-A13E-BC1D-2962-4B8F268A9AFD}" dt="2025-01-28T16:20:25.804" v="238" actId="1076"/>
          <ac:spMkLst>
            <pc:docMk/>
            <pc:sldMk cId="2406273178" sldId="256"/>
            <ac:spMk id="6" creationId="{5CBF8CA3-3703-3BAC-DC1A-11B6F4D42B4F}"/>
          </ac:spMkLst>
        </pc:spChg>
        <pc:spChg chg="add mod">
          <ac:chgData name="fanny.dupont@sciencespo.fr" userId="S::urn:spo:guest#fanny.dupont@sciencespo.fr::" providerId="AD" clId="Web-{DE9DE1B5-A13E-BC1D-2962-4B8F268A9AFD}" dt="2025-01-28T16:20:20.851" v="237" actId="1076"/>
          <ac:spMkLst>
            <pc:docMk/>
            <pc:sldMk cId="2406273178" sldId="256"/>
            <ac:spMk id="7" creationId="{F9F04B6A-F02D-0165-8050-5869B48A76C1}"/>
          </ac:spMkLst>
        </pc:spChg>
      </pc:sldChg>
      <pc:sldChg chg="addSp delSp modSp add replId">
        <pc:chgData name="fanny.dupont@sciencespo.fr" userId="S::urn:spo:guest#fanny.dupont@sciencespo.fr::" providerId="AD" clId="Web-{DE9DE1B5-A13E-BC1D-2962-4B8F268A9AFD}" dt="2025-01-28T16:11:52.141" v="21" actId="1076"/>
        <pc:sldMkLst>
          <pc:docMk/>
          <pc:sldMk cId="2484269464" sldId="257"/>
        </pc:sldMkLst>
      </pc:sldChg>
      <pc:sldChg chg="addSp delSp modSp add replId addAnim delAnim modAnim">
        <pc:chgData name="fanny.dupont@sciencespo.fr" userId="S::urn:spo:guest#fanny.dupont@sciencespo.fr::" providerId="AD" clId="Web-{DE9DE1B5-A13E-BC1D-2962-4B8F268A9AFD}" dt="2025-01-28T16:58:15.429" v="578" actId="14100"/>
        <pc:sldMkLst>
          <pc:docMk/>
          <pc:sldMk cId="3757707214" sldId="258"/>
        </pc:sldMkLst>
        <pc:spChg chg="add mod">
          <ac:chgData name="fanny.dupont@sciencespo.fr" userId="S::urn:spo:guest#fanny.dupont@sciencespo.fr::" providerId="AD" clId="Web-{DE9DE1B5-A13E-BC1D-2962-4B8F268A9AFD}" dt="2025-01-28T16:23:34.776" v="317" actId="20577"/>
          <ac:spMkLst>
            <pc:docMk/>
            <pc:sldMk cId="3757707214" sldId="258"/>
            <ac:spMk id="9" creationId="{374AC90C-BE3E-EF83-279D-FE6165412E01}"/>
          </ac:spMkLst>
        </pc:spChg>
        <pc:spChg chg="add del mod">
          <ac:chgData name="fanny.dupont@sciencespo.fr" userId="S::urn:spo:guest#fanny.dupont@sciencespo.fr::" providerId="AD" clId="Web-{DE9DE1B5-A13E-BC1D-2962-4B8F268A9AFD}" dt="2025-01-28T16:54:50.254" v="554" actId="1076"/>
          <ac:spMkLst>
            <pc:docMk/>
            <pc:sldMk cId="3757707214" sldId="258"/>
            <ac:spMk id="10" creationId="{180A873A-7D51-DB91-BCD5-0251F2628B69}"/>
          </ac:spMkLst>
        </pc:spChg>
        <pc:spChg chg="add mod">
          <ac:chgData name="fanny.dupont@sciencespo.fr" userId="S::urn:spo:guest#fanny.dupont@sciencespo.fr::" providerId="AD" clId="Web-{DE9DE1B5-A13E-BC1D-2962-4B8F268A9AFD}" dt="2025-01-28T16:33:09.533" v="419" actId="14100"/>
          <ac:spMkLst>
            <pc:docMk/>
            <pc:sldMk cId="3757707214" sldId="258"/>
            <ac:spMk id="11" creationId="{BE46C12D-26D8-3F39-798D-58F2DC3EC7C1}"/>
          </ac:spMkLst>
        </pc:spChg>
        <pc:spChg chg="add mod">
          <ac:chgData name="fanny.dupont@sciencespo.fr" userId="S::urn:spo:guest#fanny.dupont@sciencespo.fr::" providerId="AD" clId="Web-{DE9DE1B5-A13E-BC1D-2962-4B8F268A9AFD}" dt="2025-01-28T16:58:15.429" v="578" actId="14100"/>
          <ac:spMkLst>
            <pc:docMk/>
            <pc:sldMk cId="3757707214" sldId="258"/>
            <ac:spMk id="262" creationId="{5D9D697B-FC32-D3D6-AA2F-AD0F685CF340}"/>
          </ac:spMkLst>
        </pc:spChg>
        <pc:picChg chg="add mod modCrop">
          <ac:chgData name="fanny.dupont@sciencespo.fr" userId="S::urn:spo:guest#fanny.dupont@sciencespo.fr::" providerId="AD" clId="Web-{DE9DE1B5-A13E-BC1D-2962-4B8F268A9AFD}" dt="2025-01-28T16:51:40.439" v="507" actId="1076"/>
          <ac:picMkLst>
            <pc:docMk/>
            <pc:sldMk cId="3757707214" sldId="258"/>
            <ac:picMk id="259" creationId="{D327D5F0-1E68-490D-1FCF-A5AB82E6E1DC}"/>
          </ac:picMkLst>
        </pc:picChg>
        <pc:picChg chg="add mod">
          <ac:chgData name="fanny.dupont@sciencespo.fr" userId="S::urn:spo:guest#fanny.dupont@sciencespo.fr::" providerId="AD" clId="Web-{DE9DE1B5-A13E-BC1D-2962-4B8F268A9AFD}" dt="2025-01-28T16:56:41.693" v="563"/>
          <ac:picMkLst>
            <pc:docMk/>
            <pc:sldMk cId="3757707214" sldId="258"/>
            <ac:picMk id="261" creationId="{8F73AFF2-BB70-1756-786B-DEB64436D34D}"/>
          </ac:picMkLst>
        </pc:picChg>
      </pc:sldChg>
      <pc:sldChg chg="addSp delSp modSp add replId delAnim">
        <pc:chgData name="fanny.dupont@sciencespo.fr" userId="S::urn:spo:guest#fanny.dupont@sciencespo.fr::" providerId="AD" clId="Web-{DE9DE1B5-A13E-BC1D-2962-4B8F268A9AFD}" dt="2025-01-28T16:59:32.289" v="608" actId="20577"/>
        <pc:sldMkLst>
          <pc:docMk/>
          <pc:sldMk cId="2741230878" sldId="259"/>
        </pc:sldMkLst>
        <pc:spChg chg="add mod">
          <ac:chgData name="fanny.dupont@sciencespo.fr" userId="S::urn:spo:guest#fanny.dupont@sciencespo.fr::" providerId="AD" clId="Web-{DE9DE1B5-A13E-BC1D-2962-4B8F268A9AFD}" dt="2025-01-28T16:59:24.148" v="604" actId="1076"/>
          <ac:spMkLst>
            <pc:docMk/>
            <pc:sldMk cId="2741230878" sldId="259"/>
            <ac:spMk id="2" creationId="{1A963203-CF67-5FCB-8D89-23D3FD15C4BE}"/>
          </ac:spMkLst>
        </pc:spChg>
        <pc:spChg chg="add mod">
          <ac:chgData name="fanny.dupont@sciencespo.fr" userId="S::urn:spo:guest#fanny.dupont@sciencespo.fr::" providerId="AD" clId="Web-{DE9DE1B5-A13E-BC1D-2962-4B8F268A9AFD}" dt="2025-01-28T16:59:32.289" v="608" actId="20577"/>
          <ac:spMkLst>
            <pc:docMk/>
            <pc:sldMk cId="2741230878" sldId="259"/>
            <ac:spMk id="3" creationId="{7E9DF96F-A004-CE12-AA7F-5172DE31779F}"/>
          </ac:spMkLst>
        </pc:spChg>
        <pc:spChg chg="mod">
          <ac:chgData name="fanny.dupont@sciencespo.fr" userId="S::urn:spo:guest#fanny.dupont@sciencespo.fr::" providerId="AD" clId="Web-{DE9DE1B5-A13E-BC1D-2962-4B8F268A9AFD}" dt="2025-01-28T16:59:20.429" v="603" actId="14100"/>
          <ac:spMkLst>
            <pc:docMk/>
            <pc:sldMk cId="2741230878" sldId="259"/>
            <ac:spMk id="9" creationId="{88387459-D002-0446-06BF-48B989ED3938}"/>
          </ac:spMkLst>
        </pc:spChg>
      </pc:sldChg>
    </pc:docChg>
  </pc:docChgLst>
  <pc:docChgLst>
    <pc:chgData name="fanny.dupont@sciencespo.fr" userId="S::urn:spo:guest#fanny.dupont@sciencespo.fr::" providerId="AD" clId="Web-{9D16D78B-CF93-663C-DF8B-A73CF7F016EB}"/>
    <pc:docChg chg="modSld">
      <pc:chgData name="fanny.dupont@sciencespo.fr" userId="S::urn:spo:guest#fanny.dupont@sciencespo.fr::" providerId="AD" clId="Web-{9D16D78B-CF93-663C-DF8B-A73CF7F016EB}" dt="2025-02-04T00:52:24.261" v="57" actId="1076"/>
      <pc:docMkLst>
        <pc:docMk/>
      </pc:docMkLst>
      <pc:sldChg chg="addSp delSp modSp">
        <pc:chgData name="fanny.dupont@sciencespo.fr" userId="S::urn:spo:guest#fanny.dupont@sciencespo.fr::" providerId="AD" clId="Web-{9D16D78B-CF93-663C-DF8B-A73CF7F016EB}" dt="2025-02-04T00:52:24.261" v="57" actId="1076"/>
        <pc:sldMkLst>
          <pc:docMk/>
          <pc:sldMk cId="2711345519" sldId="279"/>
        </pc:sldMkLst>
        <pc:spChg chg="mod">
          <ac:chgData name="fanny.dupont@sciencespo.fr" userId="S::urn:spo:guest#fanny.dupont@sciencespo.fr::" providerId="AD" clId="Web-{9D16D78B-CF93-663C-DF8B-A73CF7F016EB}" dt="2025-02-04T00:52:14.698" v="54" actId="1076"/>
          <ac:spMkLst>
            <pc:docMk/>
            <pc:sldMk cId="2711345519" sldId="279"/>
            <ac:spMk id="2" creationId="{4A735C44-3B20-91CA-7C1D-ABA5FE3F2006}"/>
          </ac:spMkLst>
        </pc:spChg>
        <pc:spChg chg="mod">
          <ac:chgData name="fanny.dupont@sciencespo.fr" userId="S::urn:spo:guest#fanny.dupont@sciencespo.fr::" providerId="AD" clId="Web-{9D16D78B-CF93-663C-DF8B-A73CF7F016EB}" dt="2025-02-04T00:38:24.939" v="22" actId="1076"/>
          <ac:spMkLst>
            <pc:docMk/>
            <pc:sldMk cId="2711345519" sldId="279"/>
            <ac:spMk id="3" creationId="{5A0678EA-690C-80A9-CA6B-39D96A02A9D3}"/>
          </ac:spMkLst>
        </pc:spChg>
        <pc:spChg chg="del">
          <ac:chgData name="fanny.dupont@sciencespo.fr" userId="S::urn:spo:guest#fanny.dupont@sciencespo.fr::" providerId="AD" clId="Web-{9D16D78B-CF93-663C-DF8B-A73CF7F016EB}" dt="2025-02-04T00:52:11.245" v="53"/>
          <ac:spMkLst>
            <pc:docMk/>
            <pc:sldMk cId="2711345519" sldId="279"/>
            <ac:spMk id="4" creationId="{4AB572C3-9D1E-A248-3ED3-26E7D64BD49A}"/>
          </ac:spMkLst>
        </pc:spChg>
        <pc:spChg chg="mod">
          <ac:chgData name="fanny.dupont@sciencespo.fr" userId="S::urn:spo:guest#fanny.dupont@sciencespo.fr::" providerId="AD" clId="Web-{9D16D78B-CF93-663C-DF8B-A73CF7F016EB}" dt="2025-02-04T00:52:18.245" v="55" actId="1076"/>
          <ac:spMkLst>
            <pc:docMk/>
            <pc:sldMk cId="2711345519" sldId="279"/>
            <ac:spMk id="5" creationId="{8FFD3685-4E1A-831A-3C2A-6D9371410B81}"/>
          </ac:spMkLst>
        </pc:spChg>
        <pc:spChg chg="mod">
          <ac:chgData name="fanny.dupont@sciencespo.fr" userId="S::urn:spo:guest#fanny.dupont@sciencespo.fr::" providerId="AD" clId="Web-{9D16D78B-CF93-663C-DF8B-A73CF7F016EB}" dt="2025-02-04T00:52:24.261" v="57" actId="1076"/>
          <ac:spMkLst>
            <pc:docMk/>
            <pc:sldMk cId="2711345519" sldId="279"/>
            <ac:spMk id="7" creationId="{68BEBD56-F9C9-B039-D667-B8CC22E00A50}"/>
          </ac:spMkLst>
        </pc:spChg>
        <pc:spChg chg="add mod">
          <ac:chgData name="fanny.dupont@sciencespo.fr" userId="S::urn:spo:guest#fanny.dupont@sciencespo.fr::" providerId="AD" clId="Web-{9D16D78B-CF93-663C-DF8B-A73CF7F016EB}" dt="2025-02-04T00:33:15.135" v="13" actId="1076"/>
          <ac:spMkLst>
            <pc:docMk/>
            <pc:sldMk cId="2711345519" sldId="279"/>
            <ac:spMk id="9" creationId="{4F2CA5D4-BD79-4CC6-8B95-A0A59561586B}"/>
          </ac:spMkLst>
        </pc:spChg>
        <pc:grpChg chg="add mod">
          <ac:chgData name="fanny.dupont@sciencespo.fr" userId="S::urn:spo:guest#fanny.dupont@sciencespo.fr::" providerId="AD" clId="Web-{9D16D78B-CF93-663C-DF8B-A73CF7F016EB}" dt="2025-02-04T00:52:19.917" v="56" actId="1076"/>
          <ac:grpSpMkLst>
            <pc:docMk/>
            <pc:sldMk cId="2711345519" sldId="279"/>
            <ac:grpSpMk id="10" creationId="{82A02EA1-C54E-65AF-43B5-FB39B90189F7}"/>
          </ac:grpSpMkLst>
        </pc:grpChg>
        <pc:grpChg chg="add">
          <ac:chgData name="fanny.dupont@sciencespo.fr" userId="S::urn:spo:guest#fanny.dupont@sciencespo.fr::" providerId="AD" clId="Web-{9D16D78B-CF93-663C-DF8B-A73CF7F016EB}" dt="2025-02-04T00:51:53.760" v="48"/>
          <ac:grpSpMkLst>
            <pc:docMk/>
            <pc:sldMk cId="2711345519" sldId="279"/>
            <ac:grpSpMk id="16" creationId="{43775235-5CF8-0E33-E7D1-F36E44B0F8D5}"/>
          </ac:grpSpMkLst>
        </pc:grpChg>
        <pc:picChg chg="mod">
          <ac:chgData name="fanny.dupont@sciencespo.fr" userId="S::urn:spo:guest#fanny.dupont@sciencespo.fr::" providerId="AD" clId="Web-{9D16D78B-CF93-663C-DF8B-A73CF7F016EB}" dt="2025-02-04T00:33:10.291" v="12" actId="1076"/>
          <ac:picMkLst>
            <pc:docMk/>
            <pc:sldMk cId="2711345519" sldId="279"/>
            <ac:picMk id="8" creationId="{3AFC7AD6-8909-67F3-3C98-B21BC95928B1}"/>
          </ac:picMkLst>
        </pc:picChg>
        <pc:picChg chg="add del mod">
          <ac:chgData name="fanny.dupont@sciencespo.fr" userId="S::urn:spo:guest#fanny.dupont@sciencespo.fr::" providerId="AD" clId="Web-{9D16D78B-CF93-663C-DF8B-A73CF7F016EB}" dt="2025-02-04T00:50:12.773" v="28"/>
          <ac:picMkLst>
            <pc:docMk/>
            <pc:sldMk cId="2711345519" sldId="279"/>
            <ac:picMk id="11" creationId="{96C8273E-EB6E-5609-3010-D1BC020B03DC}"/>
          </ac:picMkLst>
        </pc:picChg>
        <pc:picChg chg="add del mod">
          <ac:chgData name="fanny.dupont@sciencespo.fr" userId="S::urn:spo:guest#fanny.dupont@sciencespo.fr::" providerId="AD" clId="Web-{9D16D78B-CF93-663C-DF8B-A73CF7F016EB}" dt="2025-02-04T00:50:21.336" v="32"/>
          <ac:picMkLst>
            <pc:docMk/>
            <pc:sldMk cId="2711345519" sldId="279"/>
            <ac:picMk id="12" creationId="{12485DEF-C9FC-2BD9-C7DF-224AC323B6DA}"/>
          </ac:picMkLst>
        </pc:picChg>
        <pc:picChg chg="add mod">
          <ac:chgData name="fanny.dupont@sciencespo.fr" userId="S::urn:spo:guest#fanny.dupont@sciencespo.fr::" providerId="AD" clId="Web-{9D16D78B-CF93-663C-DF8B-A73CF7F016EB}" dt="2025-02-04T00:50:29.711" v="35" actId="1076"/>
          <ac:picMkLst>
            <pc:docMk/>
            <pc:sldMk cId="2711345519" sldId="279"/>
            <ac:picMk id="13" creationId="{861E00EE-9BEA-BEFF-56B5-823F67FA5CB0}"/>
          </ac:picMkLst>
        </pc:picChg>
        <pc:cxnChg chg="add mod">
          <ac:chgData name="fanny.dupont@sciencespo.fr" userId="S::urn:spo:guest#fanny.dupont@sciencespo.fr::" providerId="AD" clId="Web-{9D16D78B-CF93-663C-DF8B-A73CF7F016EB}" dt="2025-02-04T00:51:37.681" v="47"/>
          <ac:cxnSpMkLst>
            <pc:docMk/>
            <pc:sldMk cId="2711345519" sldId="279"/>
            <ac:cxnSpMk id="14" creationId="{9E8F1C15-C971-8522-1D83-97E0F710AC9F}"/>
          </ac:cxnSpMkLst>
        </pc:cxnChg>
        <pc:cxnChg chg="add mod">
          <ac:chgData name="fanny.dupont@sciencespo.fr" userId="S::urn:spo:guest#fanny.dupont@sciencespo.fr::" providerId="AD" clId="Web-{9D16D78B-CF93-663C-DF8B-A73CF7F016EB}" dt="2025-02-04T00:51:12.384" v="45" actId="1076"/>
          <ac:cxnSpMkLst>
            <pc:docMk/>
            <pc:sldMk cId="2711345519" sldId="279"/>
            <ac:cxnSpMk id="15" creationId="{DEF534FD-5883-D2FC-ECCE-1C730B5D779F}"/>
          </ac:cxnSpMkLst>
        </pc:cxnChg>
      </pc:sldChg>
    </pc:docChg>
  </pc:docChgLst>
  <pc:docChgLst>
    <pc:chgData name="fanny.dupont@sciencespo.fr" userId="S::urn:spo:guest#fanny.dupont@sciencespo.fr::" providerId="AD" clId="Web-{85CA8ACA-DCF4-6349-50BC-F4569FDDC625}"/>
    <pc:docChg chg="addSld delSld modSld">
      <pc:chgData name="fanny.dupont@sciencespo.fr" userId="S::urn:spo:guest#fanny.dupont@sciencespo.fr::" providerId="AD" clId="Web-{85CA8ACA-DCF4-6349-50BC-F4569FDDC625}" dt="2025-01-28T17:18:34.987" v="15" actId="1076"/>
      <pc:docMkLst>
        <pc:docMk/>
      </pc:docMkLst>
      <pc:sldChg chg="modSp add del addAnim modAnim">
        <pc:chgData name="fanny.dupont@sciencespo.fr" userId="S::urn:spo:guest#fanny.dupont@sciencespo.fr::" providerId="AD" clId="Web-{85CA8ACA-DCF4-6349-50BC-F4569FDDC625}" dt="2025-01-28T17:18:34.987" v="15" actId="1076"/>
        <pc:sldMkLst>
          <pc:docMk/>
          <pc:sldMk cId="2741230878" sldId="259"/>
        </pc:sldMkLst>
        <pc:picChg chg="mod">
          <ac:chgData name="fanny.dupont@sciencespo.fr" userId="S::urn:spo:guest#fanny.dupont@sciencespo.fr::" providerId="AD" clId="Web-{85CA8ACA-DCF4-6349-50BC-F4569FDDC625}" dt="2025-01-28T17:18:34.940" v="14" actId="1076"/>
          <ac:picMkLst>
            <pc:docMk/>
            <pc:sldMk cId="2741230878" sldId="259"/>
            <ac:picMk id="14" creationId="{D3764F17-FEA7-4223-8950-7404C7CF9D63}"/>
          </ac:picMkLst>
        </pc:picChg>
        <pc:picChg chg="mod">
          <ac:chgData name="fanny.dupont@sciencespo.fr" userId="S::urn:spo:guest#fanny.dupont@sciencespo.fr::" providerId="AD" clId="Web-{85CA8ACA-DCF4-6349-50BC-F4569FDDC625}" dt="2025-01-28T17:18:34.987" v="15" actId="1076"/>
          <ac:picMkLst>
            <pc:docMk/>
            <pc:sldMk cId="2741230878" sldId="259"/>
            <ac:picMk id="16" creationId="{CD35A221-2CBA-1BA4-F201-459C052AFE31}"/>
          </ac:picMkLst>
        </pc:picChg>
      </pc:sldChg>
    </pc:docChg>
  </pc:docChgLst>
  <pc:docChgLst>
    <pc:chgData name="Arturo Esquivel Fuente" userId="S::a.esquivel@mail.utoronto.ca::3e4aae79-7209-4841-b195-e1d710218131" providerId="AD" clId="Web-{756946C6-EACD-E584-6EEB-047A81DC7DB5}"/>
    <pc:docChg chg="addSld delSld modSld sldOrd">
      <pc:chgData name="Arturo Esquivel Fuente" userId="S::a.esquivel@mail.utoronto.ca::3e4aae79-7209-4841-b195-e1d710218131" providerId="AD" clId="Web-{756946C6-EACD-E584-6EEB-047A81DC7DB5}" dt="2025-02-03T21:45:10.531" v="563" actId="1076"/>
      <pc:docMkLst>
        <pc:docMk/>
      </pc:docMkLst>
      <pc:sldChg chg="addSp delSp modSp del">
        <pc:chgData name="Arturo Esquivel Fuente" userId="S::a.esquivel@mail.utoronto.ca::3e4aae79-7209-4841-b195-e1d710218131" providerId="AD" clId="Web-{756946C6-EACD-E584-6EEB-047A81DC7DB5}" dt="2025-02-03T20:50:41.922" v="117"/>
        <pc:sldMkLst>
          <pc:docMk/>
          <pc:sldMk cId="475092528" sldId="273"/>
        </pc:sldMkLst>
        <pc:spChg chg="add del mod">
          <ac:chgData name="Arturo Esquivel Fuente" userId="S::a.esquivel@mail.utoronto.ca::3e4aae79-7209-4841-b195-e1d710218131" providerId="AD" clId="Web-{756946C6-EACD-E584-6EEB-047A81DC7DB5}" dt="2025-02-03T20:41:32.429" v="31"/>
          <ac:spMkLst>
            <pc:docMk/>
            <pc:sldMk cId="475092528" sldId="273"/>
            <ac:spMk id="3" creationId="{CD861DC9-FE68-EE62-92A3-77E0504AFB05}"/>
          </ac:spMkLst>
        </pc:spChg>
        <pc:spChg chg="del mod">
          <ac:chgData name="Arturo Esquivel Fuente" userId="S::a.esquivel@mail.utoronto.ca::3e4aae79-7209-4841-b195-e1d710218131" providerId="AD" clId="Web-{756946C6-EACD-E584-6EEB-047A81DC7DB5}" dt="2025-02-03T20:42:39.711" v="46"/>
          <ac:spMkLst>
            <pc:docMk/>
            <pc:sldMk cId="475092528" sldId="273"/>
            <ac:spMk id="4" creationId="{2CED3F05-2681-3BC9-9E0E-690E2EA9AA47}"/>
          </ac:spMkLst>
        </pc:spChg>
        <pc:spChg chg="mod">
          <ac:chgData name="Arturo Esquivel Fuente" userId="S::a.esquivel@mail.utoronto.ca::3e4aae79-7209-4841-b195-e1d710218131" providerId="AD" clId="Web-{756946C6-EACD-E584-6EEB-047A81DC7DB5}" dt="2025-02-03T20:50:31.484" v="116" actId="1076"/>
          <ac:spMkLst>
            <pc:docMk/>
            <pc:sldMk cId="475092528" sldId="273"/>
            <ac:spMk id="9" creationId="{B02153CE-3382-D1E5-77FC-F538999FFDED}"/>
          </ac:spMkLst>
        </pc:spChg>
        <pc:spChg chg="add del mod">
          <ac:chgData name="Arturo Esquivel Fuente" userId="S::a.esquivel@mail.utoronto.ca::3e4aae79-7209-4841-b195-e1d710218131" providerId="AD" clId="Web-{756946C6-EACD-E584-6EEB-047A81DC7DB5}" dt="2025-02-03T20:40:59.069" v="28"/>
          <ac:spMkLst>
            <pc:docMk/>
            <pc:sldMk cId="475092528" sldId="273"/>
            <ac:spMk id="11" creationId="{955B661D-7032-1682-F635-17E151BA2303}"/>
          </ac:spMkLst>
        </pc:spChg>
        <pc:picChg chg="add del mod">
          <ac:chgData name="Arturo Esquivel Fuente" userId="S::a.esquivel@mail.utoronto.ca::3e4aae79-7209-4841-b195-e1d710218131" providerId="AD" clId="Web-{756946C6-EACD-E584-6EEB-047A81DC7DB5}" dt="2025-02-03T20:34:17.250" v="4"/>
          <ac:picMkLst>
            <pc:docMk/>
            <pc:sldMk cId="475092528" sldId="273"/>
            <ac:picMk id="2" creationId="{02BE6F74-6254-67FB-8097-38CDA5B0AE85}"/>
          </ac:picMkLst>
        </pc:picChg>
        <pc:picChg chg="mod">
          <ac:chgData name="Arturo Esquivel Fuente" userId="S::a.esquivel@mail.utoronto.ca::3e4aae79-7209-4841-b195-e1d710218131" providerId="AD" clId="Web-{756946C6-EACD-E584-6EEB-047A81DC7DB5}" dt="2025-02-03T20:42:55.118" v="49" actId="1076"/>
          <ac:picMkLst>
            <pc:docMk/>
            <pc:sldMk cId="475092528" sldId="273"/>
            <ac:picMk id="6" creationId="{27339E67-E4BA-93F8-C647-81D23B015CB4}"/>
          </ac:picMkLst>
        </pc:picChg>
        <pc:picChg chg="add mod">
          <ac:chgData name="Arturo Esquivel Fuente" userId="S::a.esquivel@mail.utoronto.ca::3e4aae79-7209-4841-b195-e1d710218131" providerId="AD" clId="Web-{756946C6-EACD-E584-6EEB-047A81DC7DB5}" dt="2025-02-03T20:42:30.695" v="44" actId="1076"/>
          <ac:picMkLst>
            <pc:docMk/>
            <pc:sldMk cId="475092528" sldId="273"/>
            <ac:picMk id="7" creationId="{4613A8B7-2495-6FDC-973D-96EEB40381F9}"/>
          </ac:picMkLst>
        </pc:picChg>
        <pc:picChg chg="mod">
          <ac:chgData name="Arturo Esquivel Fuente" userId="S::a.esquivel@mail.utoronto.ca::3e4aae79-7209-4841-b195-e1d710218131" providerId="AD" clId="Web-{756946C6-EACD-E584-6EEB-047A81DC7DB5}" dt="2025-02-03T20:33:48.109" v="0" actId="1076"/>
          <ac:picMkLst>
            <pc:docMk/>
            <pc:sldMk cId="475092528" sldId="273"/>
            <ac:picMk id="10" creationId="{816F1327-163C-E6D6-668F-C15D3597DB60}"/>
          </ac:picMkLst>
        </pc:picChg>
        <pc:picChg chg="add mod">
          <ac:chgData name="Arturo Esquivel Fuente" userId="S::a.esquivel@mail.utoronto.ca::3e4aae79-7209-4841-b195-e1d710218131" providerId="AD" clId="Web-{756946C6-EACD-E584-6EEB-047A81DC7DB5}" dt="2025-02-03T20:42:26.367" v="43" actId="1076"/>
          <ac:picMkLst>
            <pc:docMk/>
            <pc:sldMk cId="475092528" sldId="273"/>
            <ac:picMk id="13" creationId="{54CF501D-703A-3DA8-A2A7-4448290A7121}"/>
          </ac:picMkLst>
        </pc:picChg>
        <pc:picChg chg="add mod">
          <ac:chgData name="Arturo Esquivel Fuente" userId="S::a.esquivel@mail.utoronto.ca::3e4aae79-7209-4841-b195-e1d710218131" providerId="AD" clId="Web-{756946C6-EACD-E584-6EEB-047A81DC7DB5}" dt="2025-02-03T20:42:51.149" v="48" actId="1076"/>
          <ac:picMkLst>
            <pc:docMk/>
            <pc:sldMk cId="475092528" sldId="273"/>
            <ac:picMk id="14" creationId="{881DBE0A-4FA5-361E-F190-F4178B626960}"/>
          </ac:picMkLst>
        </pc:picChg>
      </pc:sldChg>
      <pc:sldChg chg="del">
        <pc:chgData name="Arturo Esquivel Fuente" userId="S::a.esquivel@mail.utoronto.ca::3e4aae79-7209-4841-b195-e1d710218131" providerId="AD" clId="Web-{756946C6-EACD-E584-6EEB-047A81DC7DB5}" dt="2025-02-03T20:37:12.769" v="10"/>
        <pc:sldMkLst>
          <pc:docMk/>
          <pc:sldMk cId="47269050" sldId="276"/>
        </pc:sldMkLst>
      </pc:sldChg>
      <pc:sldChg chg="addSp delSp modSp add replId">
        <pc:chgData name="Arturo Esquivel Fuente" userId="S::a.esquivel@mail.utoronto.ca::3e4aae79-7209-4841-b195-e1d710218131" providerId="AD" clId="Web-{756946C6-EACD-E584-6EEB-047A81DC7DB5}" dt="2025-02-03T20:52:45.111" v="143" actId="20577"/>
        <pc:sldMkLst>
          <pc:docMk/>
          <pc:sldMk cId="458054224" sldId="276"/>
        </pc:sldMkLst>
        <pc:spChg chg="mod">
          <ac:chgData name="Arturo Esquivel Fuente" userId="S::a.esquivel@mail.utoronto.ca::3e4aae79-7209-4841-b195-e1d710218131" providerId="AD" clId="Web-{756946C6-EACD-E584-6EEB-047A81DC7DB5}" dt="2025-02-03T20:50:58.735" v="120" actId="1076"/>
          <ac:spMkLst>
            <pc:docMk/>
            <pc:sldMk cId="458054224" sldId="276"/>
            <ac:spMk id="9" creationId="{1829347E-A9F9-5E2E-DC66-3F27C30F8592}"/>
          </ac:spMkLst>
        </pc:spChg>
        <pc:spChg chg="add del mod">
          <ac:chgData name="Arturo Esquivel Fuente" userId="S::a.esquivel@mail.utoronto.ca::3e4aae79-7209-4841-b195-e1d710218131" providerId="AD" clId="Web-{756946C6-EACD-E584-6EEB-047A81DC7DB5}" dt="2025-02-03T20:50:16.890" v="114"/>
          <ac:spMkLst>
            <pc:docMk/>
            <pc:sldMk cId="458054224" sldId="276"/>
            <ac:spMk id="11" creationId="{57A261D8-9F6C-76BB-39C7-4652A9282FCA}"/>
          </ac:spMkLst>
        </pc:spChg>
        <pc:spChg chg="add mod">
          <ac:chgData name="Arturo Esquivel Fuente" userId="S::a.esquivel@mail.utoronto.ca::3e4aae79-7209-4841-b195-e1d710218131" providerId="AD" clId="Web-{756946C6-EACD-E584-6EEB-047A81DC7DB5}" dt="2025-02-03T20:52:45.111" v="143" actId="20577"/>
          <ac:spMkLst>
            <pc:docMk/>
            <pc:sldMk cId="458054224" sldId="276"/>
            <ac:spMk id="16" creationId="{06E903EE-C213-03B9-AF0D-77D9C9F530CF}"/>
          </ac:spMkLst>
        </pc:spChg>
        <pc:picChg chg="add del mod">
          <ac:chgData name="Arturo Esquivel Fuente" userId="S::a.esquivel@mail.utoronto.ca::3e4aae79-7209-4841-b195-e1d710218131" providerId="AD" clId="Web-{756946C6-EACD-E584-6EEB-047A81DC7DB5}" dt="2025-02-03T20:48:29.436" v="90" actId="1076"/>
          <ac:picMkLst>
            <pc:docMk/>
            <pc:sldMk cId="458054224" sldId="276"/>
            <ac:picMk id="2" creationId="{394159B8-6CD3-4501-5248-8899BDA67B8A}"/>
          </ac:picMkLst>
        </pc:picChg>
        <pc:picChg chg="add mod">
          <ac:chgData name="Arturo Esquivel Fuente" userId="S::a.esquivel@mail.utoronto.ca::3e4aae79-7209-4841-b195-e1d710218131" providerId="AD" clId="Web-{756946C6-EACD-E584-6EEB-047A81DC7DB5}" dt="2025-02-03T20:48:42.014" v="91" actId="1076"/>
          <ac:picMkLst>
            <pc:docMk/>
            <pc:sldMk cId="458054224" sldId="276"/>
            <ac:picMk id="3" creationId="{308B4630-BB32-2CF5-606B-90E7F72D4814}"/>
          </ac:picMkLst>
        </pc:picChg>
        <pc:picChg chg="add mod">
          <ac:chgData name="Arturo Esquivel Fuente" userId="S::a.esquivel@mail.utoronto.ca::3e4aae79-7209-4841-b195-e1d710218131" providerId="AD" clId="Web-{756946C6-EACD-E584-6EEB-047A81DC7DB5}" dt="2025-02-03T20:49:03.811" v="94" actId="1076"/>
          <ac:picMkLst>
            <pc:docMk/>
            <pc:sldMk cId="458054224" sldId="276"/>
            <ac:picMk id="5" creationId="{E487EAB5-A07F-F4E1-F5C4-739973540E54}"/>
          </ac:picMkLst>
        </pc:picChg>
        <pc:picChg chg="del">
          <ac:chgData name="Arturo Esquivel Fuente" userId="S::a.esquivel@mail.utoronto.ca::3e4aae79-7209-4841-b195-e1d710218131" providerId="AD" clId="Web-{756946C6-EACD-E584-6EEB-047A81DC7DB5}" dt="2025-02-03T20:47:39.653" v="81"/>
          <ac:picMkLst>
            <pc:docMk/>
            <pc:sldMk cId="458054224" sldId="276"/>
            <ac:picMk id="6" creationId="{F861A0F4-F073-EC54-315D-EF1740CEFC19}"/>
          </ac:picMkLst>
        </pc:picChg>
        <pc:picChg chg="mod">
          <ac:chgData name="Arturo Esquivel Fuente" userId="S::a.esquivel@mail.utoronto.ca::3e4aae79-7209-4841-b195-e1d710218131" providerId="AD" clId="Web-{756946C6-EACD-E584-6EEB-047A81DC7DB5}" dt="2025-02-03T20:47:14.809" v="79" actId="1076"/>
          <ac:picMkLst>
            <pc:docMk/>
            <pc:sldMk cId="458054224" sldId="276"/>
            <ac:picMk id="7" creationId="{F9E8B944-EE11-C1EA-3989-50EA41E01BFA}"/>
          </ac:picMkLst>
        </pc:picChg>
        <pc:picChg chg="mod">
          <ac:chgData name="Arturo Esquivel Fuente" userId="S::a.esquivel@mail.utoronto.ca::3e4aae79-7209-4841-b195-e1d710218131" providerId="AD" clId="Web-{756946C6-EACD-E584-6EEB-047A81DC7DB5}" dt="2025-02-03T20:46:55.840" v="73" actId="1076"/>
          <ac:picMkLst>
            <pc:docMk/>
            <pc:sldMk cId="458054224" sldId="276"/>
            <ac:picMk id="10" creationId="{779B3D88-0706-4125-C1C1-E4FE3CEDB907}"/>
          </ac:picMkLst>
        </pc:picChg>
        <pc:picChg chg="del">
          <ac:chgData name="Arturo Esquivel Fuente" userId="S::a.esquivel@mail.utoronto.ca::3e4aae79-7209-4841-b195-e1d710218131" providerId="AD" clId="Web-{756946C6-EACD-E584-6EEB-047A81DC7DB5}" dt="2025-02-03T20:45:33.964" v="52"/>
          <ac:picMkLst>
            <pc:docMk/>
            <pc:sldMk cId="458054224" sldId="276"/>
            <ac:picMk id="13" creationId="{DEAE0E93-085F-19C0-49E6-392D1E090B0F}"/>
          </ac:picMkLst>
        </pc:picChg>
        <pc:picChg chg="del">
          <ac:chgData name="Arturo Esquivel Fuente" userId="S::a.esquivel@mail.utoronto.ca::3e4aae79-7209-4841-b195-e1d710218131" providerId="AD" clId="Web-{756946C6-EACD-E584-6EEB-047A81DC7DB5}" dt="2025-02-03T20:47:37.653" v="80"/>
          <ac:picMkLst>
            <pc:docMk/>
            <pc:sldMk cId="458054224" sldId="276"/>
            <ac:picMk id="14" creationId="{0F414313-A288-87F8-8481-095F5510FC33}"/>
          </ac:picMkLst>
        </pc:picChg>
      </pc:sldChg>
      <pc:sldChg chg="modSp add ord replId">
        <pc:chgData name="Arturo Esquivel Fuente" userId="S::a.esquivel@mail.utoronto.ca::3e4aae79-7209-4841-b195-e1d710218131" providerId="AD" clId="Web-{756946C6-EACD-E584-6EEB-047A81DC7DB5}" dt="2025-02-03T21:42:26.200" v="528" actId="1076"/>
        <pc:sldMkLst>
          <pc:docMk/>
          <pc:sldMk cId="1131618259" sldId="277"/>
        </pc:sldMkLst>
        <pc:spChg chg="mod">
          <ac:chgData name="Arturo Esquivel Fuente" userId="S::a.esquivel@mail.utoronto.ca::3e4aae79-7209-4841-b195-e1d710218131" providerId="AD" clId="Web-{756946C6-EACD-E584-6EEB-047A81DC7DB5}" dt="2025-02-03T20:50:46.813" v="118" actId="1076"/>
          <ac:spMkLst>
            <pc:docMk/>
            <pc:sldMk cId="1131618259" sldId="277"/>
            <ac:spMk id="9" creationId="{9C8D91A4-66CA-0556-4F47-398420313E5B}"/>
          </ac:spMkLst>
        </pc:spChg>
        <pc:picChg chg="mod modCrop">
          <ac:chgData name="Arturo Esquivel Fuente" userId="S::a.esquivel@mail.utoronto.ca::3e4aae79-7209-4841-b195-e1d710218131" providerId="AD" clId="Web-{756946C6-EACD-E584-6EEB-047A81DC7DB5}" dt="2025-02-03T21:42:26.200" v="528" actId="1076"/>
          <ac:picMkLst>
            <pc:docMk/>
            <pc:sldMk cId="1131618259" sldId="277"/>
            <ac:picMk id="2" creationId="{5C32D368-DEE5-7686-B8D9-38A0FF6EDAC5}"/>
          </ac:picMkLst>
        </pc:picChg>
        <pc:picChg chg="mod modCrop">
          <ac:chgData name="Arturo Esquivel Fuente" userId="S::a.esquivel@mail.utoronto.ca::3e4aae79-7209-4841-b195-e1d710218131" providerId="AD" clId="Web-{756946C6-EACD-E584-6EEB-047A81DC7DB5}" dt="2025-02-03T20:49:48.171" v="102"/>
          <ac:picMkLst>
            <pc:docMk/>
            <pc:sldMk cId="1131618259" sldId="277"/>
            <ac:picMk id="3" creationId="{0A3F521B-F9A4-A095-AB0A-8DEE8A585BCC}"/>
          </ac:picMkLst>
        </pc:picChg>
      </pc:sldChg>
      <pc:sldChg chg="modSp add del replId">
        <pc:chgData name="Arturo Esquivel Fuente" userId="S::a.esquivel@mail.utoronto.ca::3e4aae79-7209-4841-b195-e1d710218131" providerId="AD" clId="Web-{756946C6-EACD-E584-6EEB-047A81DC7DB5}" dt="2025-02-03T20:43:22.993" v="50"/>
        <pc:sldMkLst>
          <pc:docMk/>
          <pc:sldMk cId="3274131270" sldId="277"/>
        </pc:sldMkLst>
        <pc:spChg chg="mod">
          <ac:chgData name="Arturo Esquivel Fuente" userId="S::a.esquivel@mail.utoronto.ca::3e4aae79-7209-4841-b195-e1d710218131" providerId="AD" clId="Web-{756946C6-EACD-E584-6EEB-047A81DC7DB5}" dt="2025-02-03T20:40:46.366" v="22" actId="20577"/>
          <ac:spMkLst>
            <pc:docMk/>
            <pc:sldMk cId="3274131270" sldId="277"/>
            <ac:spMk id="3" creationId="{954D92B1-6537-1283-75C2-A7CD749D9E71}"/>
          </ac:spMkLst>
        </pc:spChg>
      </pc:sldChg>
      <pc:sldChg chg="addSp delSp modSp add replId addAnim delAnim">
        <pc:chgData name="Arturo Esquivel Fuente" userId="S::a.esquivel@mail.utoronto.ca::3e4aae79-7209-4841-b195-e1d710218131" providerId="AD" clId="Web-{756946C6-EACD-E584-6EEB-047A81DC7DB5}" dt="2025-02-03T21:45:10.531" v="563" actId="1076"/>
        <pc:sldMkLst>
          <pc:docMk/>
          <pc:sldMk cId="3032809062" sldId="278"/>
        </pc:sldMkLst>
        <pc:spChg chg="add del mod">
          <ac:chgData name="Arturo Esquivel Fuente" userId="S::a.esquivel@mail.utoronto.ca::3e4aae79-7209-4841-b195-e1d710218131" providerId="AD" clId="Web-{756946C6-EACD-E584-6EEB-047A81DC7DB5}" dt="2025-02-03T20:55:03.645" v="205"/>
          <ac:spMkLst>
            <pc:docMk/>
            <pc:sldMk cId="3032809062" sldId="278"/>
            <ac:spMk id="2" creationId="{1EC7FBBC-3423-0849-458B-DB036D13ABF2}"/>
          </ac:spMkLst>
        </pc:spChg>
        <pc:spChg chg="add mod">
          <ac:chgData name="Arturo Esquivel Fuente" userId="S::a.esquivel@mail.utoronto.ca::3e4aae79-7209-4841-b195-e1d710218131" providerId="AD" clId="Web-{756946C6-EACD-E584-6EEB-047A81DC7DB5}" dt="2025-02-03T21:44:08.905" v="549" actId="20577"/>
          <ac:spMkLst>
            <pc:docMk/>
            <pc:sldMk cId="3032809062" sldId="278"/>
            <ac:spMk id="5" creationId="{40230C66-CDCA-28EF-A510-7AEFEBD32CC6}"/>
          </ac:spMkLst>
        </pc:spChg>
        <pc:spChg chg="add mod">
          <ac:chgData name="Arturo Esquivel Fuente" userId="S::a.esquivel@mail.utoronto.ca::3e4aae79-7209-4841-b195-e1d710218131" providerId="AD" clId="Web-{756946C6-EACD-E584-6EEB-047A81DC7DB5}" dt="2025-02-03T21:44:48.890" v="559" actId="1076"/>
          <ac:spMkLst>
            <pc:docMk/>
            <pc:sldMk cId="3032809062" sldId="278"/>
            <ac:spMk id="13" creationId="{AA5EA17D-E0A2-EC7A-C380-E82936C707E2}"/>
          </ac:spMkLst>
        </pc:spChg>
        <pc:spChg chg="mod">
          <ac:chgData name="Arturo Esquivel Fuente" userId="S::a.esquivel@mail.utoronto.ca::3e4aae79-7209-4841-b195-e1d710218131" providerId="AD" clId="Web-{756946C6-EACD-E584-6EEB-047A81DC7DB5}" dt="2025-02-03T20:54:29.785" v="190" actId="20577"/>
          <ac:spMkLst>
            <pc:docMk/>
            <pc:sldMk cId="3032809062" sldId="278"/>
            <ac:spMk id="18" creationId="{02D37522-0DBF-C24F-1C7B-4C3810D2EADF}"/>
          </ac:spMkLst>
        </pc:spChg>
        <pc:spChg chg="del">
          <ac:chgData name="Arturo Esquivel Fuente" userId="S::a.esquivel@mail.utoronto.ca::3e4aae79-7209-4841-b195-e1d710218131" providerId="AD" clId="Web-{756946C6-EACD-E584-6EEB-047A81DC7DB5}" dt="2025-02-03T20:54:41.176" v="195"/>
          <ac:spMkLst>
            <pc:docMk/>
            <pc:sldMk cId="3032809062" sldId="278"/>
            <ac:spMk id="20" creationId="{97F6CF39-76BE-F26B-50AF-5272B68E68E7}"/>
          </ac:spMkLst>
        </pc:spChg>
        <pc:spChg chg="del mod">
          <ac:chgData name="Arturo Esquivel Fuente" userId="S::a.esquivel@mail.utoronto.ca::3e4aae79-7209-4841-b195-e1d710218131" providerId="AD" clId="Web-{756946C6-EACD-E584-6EEB-047A81DC7DB5}" dt="2025-02-03T20:54:38.379" v="194"/>
          <ac:spMkLst>
            <pc:docMk/>
            <pc:sldMk cId="3032809062" sldId="278"/>
            <ac:spMk id="26" creationId="{55657C29-0D3B-BF7D-711E-8F3240FDD0A4}"/>
          </ac:spMkLst>
        </pc:spChg>
        <pc:spChg chg="del">
          <ac:chgData name="Arturo Esquivel Fuente" userId="S::a.esquivel@mail.utoronto.ca::3e4aae79-7209-4841-b195-e1d710218131" providerId="AD" clId="Web-{756946C6-EACD-E584-6EEB-047A81DC7DB5}" dt="2025-02-03T20:54:41.176" v="201"/>
          <ac:spMkLst>
            <pc:docMk/>
            <pc:sldMk cId="3032809062" sldId="278"/>
            <ac:spMk id="32" creationId="{97A6D250-035A-618F-C35C-98FA05A6295D}"/>
          </ac:spMkLst>
        </pc:spChg>
        <pc:spChg chg="add mod">
          <ac:chgData name="Arturo Esquivel Fuente" userId="S::a.esquivel@mail.utoronto.ca::3e4aae79-7209-4841-b195-e1d710218131" providerId="AD" clId="Web-{756946C6-EACD-E584-6EEB-047A81DC7DB5}" dt="2025-02-03T21:40:47.183" v="477" actId="14100"/>
          <ac:spMkLst>
            <pc:docMk/>
            <pc:sldMk cId="3032809062" sldId="278"/>
            <ac:spMk id="37" creationId="{94ADACD6-5F58-5A10-E261-303A7ECA5AD9}"/>
          </ac:spMkLst>
        </pc:spChg>
        <pc:spChg chg="add mod">
          <ac:chgData name="Arturo Esquivel Fuente" userId="S::a.esquivel@mail.utoronto.ca::3e4aae79-7209-4841-b195-e1d710218131" providerId="AD" clId="Web-{756946C6-EACD-E584-6EEB-047A81DC7DB5}" dt="2025-02-03T21:40:32.526" v="473" actId="14100"/>
          <ac:spMkLst>
            <pc:docMk/>
            <pc:sldMk cId="3032809062" sldId="278"/>
            <ac:spMk id="39" creationId="{B34443C0-4FFD-F281-3579-1CF953072509}"/>
          </ac:spMkLst>
        </pc:spChg>
        <pc:spChg chg="add mod">
          <ac:chgData name="Arturo Esquivel Fuente" userId="S::a.esquivel@mail.utoronto.ca::3e4aae79-7209-4841-b195-e1d710218131" providerId="AD" clId="Web-{756946C6-EACD-E584-6EEB-047A81DC7DB5}" dt="2025-02-03T21:40:39.714" v="475" actId="14100"/>
          <ac:spMkLst>
            <pc:docMk/>
            <pc:sldMk cId="3032809062" sldId="278"/>
            <ac:spMk id="41" creationId="{0B4E0EA5-3C5F-D9BE-D19F-3F12070BD319}"/>
          </ac:spMkLst>
        </pc:spChg>
        <pc:spChg chg="add mod">
          <ac:chgData name="Arturo Esquivel Fuente" userId="S::a.esquivel@mail.utoronto.ca::3e4aae79-7209-4841-b195-e1d710218131" providerId="AD" clId="Web-{756946C6-EACD-E584-6EEB-047A81DC7DB5}" dt="2025-02-03T21:40:37.261" v="474" actId="14100"/>
          <ac:spMkLst>
            <pc:docMk/>
            <pc:sldMk cId="3032809062" sldId="278"/>
            <ac:spMk id="43" creationId="{217EE15C-4C15-B2C7-D366-D612D1AD91E5}"/>
          </ac:spMkLst>
        </pc:spChg>
        <pc:grpChg chg="add mod">
          <ac:chgData name="Arturo Esquivel Fuente" userId="S::a.esquivel@mail.utoronto.ca::3e4aae79-7209-4841-b195-e1d710218131" providerId="AD" clId="Web-{756946C6-EACD-E584-6EEB-047A81DC7DB5}" dt="2025-02-03T21:40:53.964" v="479" actId="1076"/>
          <ac:grpSpMkLst>
            <pc:docMk/>
            <pc:sldMk cId="3032809062" sldId="278"/>
            <ac:grpSpMk id="44" creationId="{DEF1260B-0E98-2E19-8CEF-F8C93C21D919}"/>
          </ac:grpSpMkLst>
        </pc:grpChg>
        <pc:picChg chg="add mod modCrop">
          <ac:chgData name="Arturo Esquivel Fuente" userId="S::a.esquivel@mail.utoronto.ca::3e4aae79-7209-4841-b195-e1d710218131" providerId="AD" clId="Web-{756946C6-EACD-E584-6EEB-047A81DC7DB5}" dt="2025-02-03T21:44:54.687" v="560" actId="1076"/>
          <ac:picMkLst>
            <pc:docMk/>
            <pc:sldMk cId="3032809062" sldId="278"/>
            <ac:picMk id="4" creationId="{1180E493-565E-480E-9576-20C80B9A60C0}"/>
          </ac:picMkLst>
        </pc:picChg>
        <pc:picChg chg="del">
          <ac:chgData name="Arturo Esquivel Fuente" userId="S::a.esquivel@mail.utoronto.ca::3e4aae79-7209-4841-b195-e1d710218131" providerId="AD" clId="Web-{756946C6-EACD-E584-6EEB-047A81DC7DB5}" dt="2025-02-03T20:54:41.176" v="200"/>
          <ac:picMkLst>
            <pc:docMk/>
            <pc:sldMk cId="3032809062" sldId="278"/>
            <ac:picMk id="4" creationId="{D2627733-CA30-7051-3225-0859302CA230}"/>
          </ac:picMkLst>
        </pc:picChg>
        <pc:picChg chg="del">
          <ac:chgData name="Arturo Esquivel Fuente" userId="S::a.esquivel@mail.utoronto.ca::3e4aae79-7209-4841-b195-e1d710218131" providerId="AD" clId="Web-{756946C6-EACD-E584-6EEB-047A81DC7DB5}" dt="2025-02-03T20:54:32.535" v="191"/>
          <ac:picMkLst>
            <pc:docMk/>
            <pc:sldMk cId="3032809062" sldId="278"/>
            <ac:picMk id="6" creationId="{8BE78AD3-BCB3-DC07-869A-719110DB5A5F}"/>
          </ac:picMkLst>
        </pc:picChg>
        <pc:picChg chg="add mod">
          <ac:chgData name="Arturo Esquivel Fuente" userId="S::a.esquivel@mail.utoronto.ca::3e4aae79-7209-4841-b195-e1d710218131" providerId="AD" clId="Web-{756946C6-EACD-E584-6EEB-047A81DC7DB5}" dt="2025-02-03T21:45:10.531" v="563" actId="1076"/>
          <ac:picMkLst>
            <pc:docMk/>
            <pc:sldMk cId="3032809062" sldId="278"/>
            <ac:picMk id="7" creationId="{95C9D5E1-8719-BF48-68E2-E9BF65A4DBCD}"/>
          </ac:picMkLst>
        </pc:picChg>
        <pc:picChg chg="add mod">
          <ac:chgData name="Arturo Esquivel Fuente" userId="S::a.esquivel@mail.utoronto.ca::3e4aae79-7209-4841-b195-e1d710218131" providerId="AD" clId="Web-{756946C6-EACD-E584-6EEB-047A81DC7DB5}" dt="2025-02-03T21:45:00.562" v="561" actId="1076"/>
          <ac:picMkLst>
            <pc:docMk/>
            <pc:sldMk cId="3032809062" sldId="278"/>
            <ac:picMk id="8" creationId="{119E5BC2-1FE9-F785-9918-F86BCC40A4D7}"/>
          </ac:picMkLst>
        </pc:picChg>
        <pc:picChg chg="del">
          <ac:chgData name="Arturo Esquivel Fuente" userId="S::a.esquivel@mail.utoronto.ca::3e4aae79-7209-4841-b195-e1d710218131" providerId="AD" clId="Web-{756946C6-EACD-E584-6EEB-047A81DC7DB5}" dt="2025-02-03T20:54:41.176" v="199"/>
          <ac:picMkLst>
            <pc:docMk/>
            <pc:sldMk cId="3032809062" sldId="278"/>
            <ac:picMk id="8" creationId="{9ECAE130-7A88-3049-4959-F83E46E17AA1}"/>
          </ac:picMkLst>
        </pc:picChg>
        <pc:picChg chg="add mod">
          <ac:chgData name="Arturo Esquivel Fuente" userId="S::a.esquivel@mail.utoronto.ca::3e4aae79-7209-4841-b195-e1d710218131" providerId="AD" clId="Web-{756946C6-EACD-E584-6EEB-047A81DC7DB5}" dt="2025-02-03T20:59:03.055" v="342" actId="1076"/>
          <ac:picMkLst>
            <pc:docMk/>
            <pc:sldMk cId="3032809062" sldId="278"/>
            <ac:picMk id="9" creationId="{1F5C6523-A44C-EFF7-D807-BC412EB507F6}"/>
          </ac:picMkLst>
        </pc:picChg>
        <pc:picChg chg="add del">
          <ac:chgData name="Arturo Esquivel Fuente" userId="S::a.esquivel@mail.utoronto.ca::3e4aae79-7209-4841-b195-e1d710218131" providerId="AD" clId="Web-{756946C6-EACD-E584-6EEB-047A81DC7DB5}" dt="2025-02-03T21:43:46.186" v="545"/>
          <ac:picMkLst>
            <pc:docMk/>
            <pc:sldMk cId="3032809062" sldId="278"/>
            <ac:picMk id="10" creationId="{4DD2C7A4-F22B-3F66-EE66-C1B3A12E6D37}"/>
          </ac:picMkLst>
        </pc:picChg>
        <pc:picChg chg="add mod">
          <ac:chgData name="Arturo Esquivel Fuente" userId="S::a.esquivel@mail.utoronto.ca::3e4aae79-7209-4841-b195-e1d710218131" providerId="AD" clId="Web-{756946C6-EACD-E584-6EEB-047A81DC7DB5}" dt="2025-02-03T20:59:10.571" v="344" actId="1076"/>
          <ac:picMkLst>
            <pc:docMk/>
            <pc:sldMk cId="3032809062" sldId="278"/>
            <ac:picMk id="11" creationId="{EC749825-6DDE-104D-04EF-D93F11785D1A}"/>
          </ac:picMkLst>
        </pc:picChg>
        <pc:picChg chg="add mod">
          <ac:chgData name="Arturo Esquivel Fuente" userId="S::a.esquivel@mail.utoronto.ca::3e4aae79-7209-4841-b195-e1d710218131" providerId="AD" clId="Web-{756946C6-EACD-E584-6EEB-047A81DC7DB5}" dt="2025-02-03T21:45:06.453" v="562" actId="1076"/>
          <ac:picMkLst>
            <pc:docMk/>
            <pc:sldMk cId="3032809062" sldId="278"/>
            <ac:picMk id="12" creationId="{F3C330DC-0EF9-5731-2496-6568F4A67642}"/>
          </ac:picMkLst>
        </pc:picChg>
        <pc:picChg chg="del">
          <ac:chgData name="Arturo Esquivel Fuente" userId="S::a.esquivel@mail.utoronto.ca::3e4aae79-7209-4841-b195-e1d710218131" providerId="AD" clId="Web-{756946C6-EACD-E584-6EEB-047A81DC7DB5}" dt="2025-02-03T20:54:41.176" v="198"/>
          <ac:picMkLst>
            <pc:docMk/>
            <pc:sldMk cId="3032809062" sldId="278"/>
            <ac:picMk id="13" creationId="{705143B1-C4C3-DAF3-C80C-33A3BE6CE067}"/>
          </ac:picMkLst>
        </pc:picChg>
        <pc:picChg chg="del">
          <ac:chgData name="Arturo Esquivel Fuente" userId="S::a.esquivel@mail.utoronto.ca::3e4aae79-7209-4841-b195-e1d710218131" providerId="AD" clId="Web-{756946C6-EACD-E584-6EEB-047A81DC7DB5}" dt="2025-02-03T20:54:41.176" v="197"/>
          <ac:picMkLst>
            <pc:docMk/>
            <pc:sldMk cId="3032809062" sldId="278"/>
            <ac:picMk id="14" creationId="{C8AFF6DC-EB7F-D040-D47D-557499626ED6}"/>
          </ac:picMkLst>
        </pc:picChg>
        <pc:picChg chg="del">
          <ac:chgData name="Arturo Esquivel Fuente" userId="S::a.esquivel@mail.utoronto.ca::3e4aae79-7209-4841-b195-e1d710218131" providerId="AD" clId="Web-{756946C6-EACD-E584-6EEB-047A81DC7DB5}" dt="2025-02-03T20:54:41.176" v="196"/>
          <ac:picMkLst>
            <pc:docMk/>
            <pc:sldMk cId="3032809062" sldId="278"/>
            <ac:picMk id="15" creationId="{1820ABBC-CB4C-DCD0-2F84-EBD67369A018}"/>
          </ac:picMkLst>
        </pc:picChg>
        <pc:picChg chg="del">
          <ac:chgData name="Arturo Esquivel Fuente" userId="S::a.esquivel@mail.utoronto.ca::3e4aae79-7209-4841-b195-e1d710218131" providerId="AD" clId="Web-{756946C6-EACD-E584-6EEB-047A81DC7DB5}" dt="2025-02-03T20:54:34.426" v="192"/>
          <ac:picMkLst>
            <pc:docMk/>
            <pc:sldMk cId="3032809062" sldId="278"/>
            <ac:picMk id="16" creationId="{034D26D3-AE67-FFF0-7B10-FB81F384AEC9}"/>
          </ac:picMkLst>
        </pc:picChg>
        <pc:picChg chg="add mod">
          <ac:chgData name="Arturo Esquivel Fuente" userId="S::a.esquivel@mail.utoronto.ca::3e4aae79-7209-4841-b195-e1d710218131" providerId="AD" clId="Web-{756946C6-EACD-E584-6EEB-047A81DC7DB5}" dt="2025-02-03T21:00:26.197" v="414" actId="1076"/>
          <ac:picMkLst>
            <pc:docMk/>
            <pc:sldMk cId="3032809062" sldId="278"/>
            <ac:picMk id="17" creationId="{2E9D1EE8-CF81-3019-4F12-77DCC45F6A1E}"/>
          </ac:picMkLst>
        </pc:picChg>
        <pc:picChg chg="add mod">
          <ac:chgData name="Arturo Esquivel Fuente" userId="S::a.esquivel@mail.utoronto.ca::3e4aae79-7209-4841-b195-e1d710218131" providerId="AD" clId="Web-{756946C6-EACD-E584-6EEB-047A81DC7DB5}" dt="2025-02-03T21:00:26.212" v="415" actId="1076"/>
          <ac:picMkLst>
            <pc:docMk/>
            <pc:sldMk cId="3032809062" sldId="278"/>
            <ac:picMk id="21" creationId="{9796CCAA-D86B-5147-64F1-53F9DAD3B282}"/>
          </ac:picMkLst>
        </pc:picChg>
        <pc:picChg chg="add mod">
          <ac:chgData name="Arturo Esquivel Fuente" userId="S::a.esquivel@mail.utoronto.ca::3e4aae79-7209-4841-b195-e1d710218131" providerId="AD" clId="Web-{756946C6-EACD-E584-6EEB-047A81DC7DB5}" dt="2025-02-03T21:00:26.291" v="420" actId="1076"/>
          <ac:picMkLst>
            <pc:docMk/>
            <pc:sldMk cId="3032809062" sldId="278"/>
            <ac:picMk id="33" creationId="{E0D5D357-85CF-94F6-C123-648CE7C899DA}"/>
          </ac:picMkLst>
        </pc:picChg>
        <pc:picChg chg="add mod">
          <ac:chgData name="Arturo Esquivel Fuente" userId="S::a.esquivel@mail.utoronto.ca::3e4aae79-7209-4841-b195-e1d710218131" providerId="AD" clId="Web-{756946C6-EACD-E584-6EEB-047A81DC7DB5}" dt="2025-02-03T21:00:26.322" v="421" actId="1076"/>
          <ac:picMkLst>
            <pc:docMk/>
            <pc:sldMk cId="3032809062" sldId="278"/>
            <ac:picMk id="35" creationId="{EA8D38BE-98E9-5D8B-6208-3C72542811DD}"/>
          </ac:picMkLst>
        </pc:picChg>
        <pc:inkChg chg="add mod">
          <ac:chgData name="Arturo Esquivel Fuente" userId="S::a.esquivel@mail.utoronto.ca::3e4aae79-7209-4841-b195-e1d710218131" providerId="AD" clId="Web-{756946C6-EACD-E584-6EEB-047A81DC7DB5}" dt="2025-02-03T21:00:26.244" v="418" actId="1076"/>
          <ac:inkMkLst>
            <pc:docMk/>
            <pc:sldMk cId="3032809062" sldId="278"/>
            <ac:inkMk id="28" creationId="{E894B252-9FDF-2CD9-4289-6FD25EA59511}"/>
          </ac:inkMkLst>
        </pc:inkChg>
        <pc:inkChg chg="add mod">
          <ac:chgData name="Arturo Esquivel Fuente" userId="S::a.esquivel@mail.utoronto.ca::3e4aae79-7209-4841-b195-e1d710218131" providerId="AD" clId="Web-{756946C6-EACD-E584-6EEB-047A81DC7DB5}" dt="2025-02-03T21:00:26.259" v="419" actId="1076"/>
          <ac:inkMkLst>
            <pc:docMk/>
            <pc:sldMk cId="3032809062" sldId="278"/>
            <ac:inkMk id="30" creationId="{9AE96505-19C9-6078-52BD-6655390EDA6B}"/>
          </ac:inkMkLst>
        </pc:inkChg>
        <pc:cxnChg chg="add mod">
          <ac:chgData name="Arturo Esquivel Fuente" userId="S::a.esquivel@mail.utoronto.ca::3e4aae79-7209-4841-b195-e1d710218131" providerId="AD" clId="Web-{756946C6-EACD-E584-6EEB-047A81DC7DB5}" dt="2025-02-03T21:00:26.228" v="416" actId="1076"/>
          <ac:cxnSpMkLst>
            <pc:docMk/>
            <pc:sldMk cId="3032809062" sldId="278"/>
            <ac:cxnSpMk id="23" creationId="{FFBEBBEE-30A0-BCAD-FFCB-0FD8ED8A37C6}"/>
          </ac:cxnSpMkLst>
        </pc:cxnChg>
        <pc:cxnChg chg="add mod">
          <ac:chgData name="Arturo Esquivel Fuente" userId="S::a.esquivel@mail.utoronto.ca::3e4aae79-7209-4841-b195-e1d710218131" providerId="AD" clId="Web-{756946C6-EACD-E584-6EEB-047A81DC7DB5}" dt="2025-02-03T21:00:26.228" v="417" actId="1076"/>
          <ac:cxnSpMkLst>
            <pc:docMk/>
            <pc:sldMk cId="3032809062" sldId="278"/>
            <ac:cxnSpMk id="25" creationId="{DFEEE32A-4597-CF87-AB18-FF3A0EDDD664}"/>
          </ac:cxnSpMkLst>
        </pc:cxnChg>
      </pc:sldChg>
    </pc:docChg>
  </pc:docChgLst>
  <pc:docChgLst>
    <pc:chgData name="fanny.dupont@sciencespo.fr" userId="S::urn:spo:guest#fanny.dupont@sciencespo.fr::" providerId="AD" clId="Web-{58D83DF6-D95B-191F-BC9A-510B4C3293E6}"/>
    <pc:docChg chg="modSld">
      <pc:chgData name="fanny.dupont@sciencespo.fr" userId="S::urn:spo:guest#fanny.dupont@sciencespo.fr::" providerId="AD" clId="Web-{58D83DF6-D95B-191F-BC9A-510B4C3293E6}" dt="2025-01-28T17:15:43.398" v="41"/>
      <pc:docMkLst>
        <pc:docMk/>
      </pc:docMkLst>
      <pc:sldChg chg="modSp addAnim delAnim modAnim">
        <pc:chgData name="fanny.dupont@sciencespo.fr" userId="S::urn:spo:guest#fanny.dupont@sciencespo.fr::" providerId="AD" clId="Web-{58D83DF6-D95B-191F-BC9A-510B4C3293E6}" dt="2025-01-28T17:15:43.398" v="41"/>
        <pc:sldMkLst>
          <pc:docMk/>
          <pc:sldMk cId="2741230878" sldId="259"/>
        </pc:sldMkLst>
        <pc:picChg chg="mod ord">
          <ac:chgData name="fanny.dupont@sciencespo.fr" userId="S::urn:spo:guest#fanny.dupont@sciencespo.fr::" providerId="AD" clId="Web-{58D83DF6-D95B-191F-BC9A-510B4C3293E6}" dt="2025-01-28T17:13:27.787" v="25" actId="1076"/>
          <ac:picMkLst>
            <pc:docMk/>
            <pc:sldMk cId="2741230878" sldId="259"/>
            <ac:picMk id="14" creationId="{D3764F17-FEA7-4223-8950-7404C7CF9D63}"/>
          </ac:picMkLst>
        </pc:picChg>
        <pc:picChg chg="mod ord">
          <ac:chgData name="fanny.dupont@sciencespo.fr" userId="S::urn:spo:guest#fanny.dupont@sciencespo.fr::" providerId="AD" clId="Web-{58D83DF6-D95B-191F-BC9A-510B4C3293E6}" dt="2025-01-28T17:13:38.412" v="29" actId="1076"/>
          <ac:picMkLst>
            <pc:docMk/>
            <pc:sldMk cId="2741230878" sldId="259"/>
            <ac:picMk id="16" creationId="{CD35A221-2CBA-1BA4-F201-459C052AFE31}"/>
          </ac:picMkLst>
        </pc:picChg>
      </pc:sldChg>
    </pc:docChg>
  </pc:docChgLst>
  <pc:docChgLst>
    <pc:chgData name="fanny.dupont@sciencespo.fr" userId="S::urn:spo:guest#fanny.dupont@sciencespo.fr::" providerId="AD" clId="Web-{7C0E061D-7FEC-028D-6F87-E1BACBBD1098}"/>
    <pc:docChg chg="modSld">
      <pc:chgData name="fanny.dupont@sciencespo.fr" userId="S::urn:spo:guest#fanny.dupont@sciencespo.fr::" providerId="AD" clId="Web-{7C0E061D-7FEC-028D-6F87-E1BACBBD1098}" dt="2025-02-04T01:11:24.189" v="10" actId="1076"/>
      <pc:docMkLst>
        <pc:docMk/>
      </pc:docMkLst>
      <pc:sldChg chg="addSp delSp modSp">
        <pc:chgData name="fanny.dupont@sciencespo.fr" userId="S::urn:spo:guest#fanny.dupont@sciencespo.fr::" providerId="AD" clId="Web-{7C0E061D-7FEC-028D-6F87-E1BACBBD1098}" dt="2025-02-04T01:11:24.189" v="10" actId="1076"/>
        <pc:sldMkLst>
          <pc:docMk/>
          <pc:sldMk cId="2711345519" sldId="279"/>
        </pc:sldMkLst>
        <pc:spChg chg="add mod">
          <ac:chgData name="fanny.dupont@sciencespo.fr" userId="S::urn:spo:guest#fanny.dupont@sciencespo.fr::" providerId="AD" clId="Web-{7C0E061D-7FEC-028D-6F87-E1BACBBD1098}" dt="2025-02-04T01:11:10.642" v="3" actId="1076"/>
          <ac:spMkLst>
            <pc:docMk/>
            <pc:sldMk cId="2711345519" sldId="279"/>
            <ac:spMk id="16" creationId="{25CAD5FB-ED61-470E-E635-0F5FD017F802}"/>
          </ac:spMkLst>
        </pc:spChg>
        <pc:spChg chg="add mod">
          <ac:chgData name="fanny.dupont@sciencespo.fr" userId="S::urn:spo:guest#fanny.dupont@sciencespo.fr::" providerId="AD" clId="Web-{7C0E061D-7FEC-028D-6F87-E1BACBBD1098}" dt="2025-02-04T01:11:24.189" v="10" actId="1076"/>
          <ac:spMkLst>
            <pc:docMk/>
            <pc:sldMk cId="2711345519" sldId="279"/>
            <ac:spMk id="43" creationId="{0B825DD7-CC91-F233-2EFD-52D328283B18}"/>
          </ac:spMkLst>
        </pc:spChg>
        <pc:grpChg chg="add del">
          <ac:chgData name="fanny.dupont@sciencespo.fr" userId="S::urn:spo:guest#fanny.dupont@sciencespo.fr::" providerId="AD" clId="Web-{7C0E061D-7FEC-028D-6F87-E1BACBBD1098}" dt="2025-02-04T01:11:13.783" v="5"/>
          <ac:grpSpMkLst>
            <pc:docMk/>
            <pc:sldMk cId="2711345519" sldId="279"/>
            <ac:grpSpMk id="25" creationId="{C2163BAA-B2A2-0A1A-EE62-35B3CF12C989}"/>
          </ac:grpSpMkLst>
        </pc:grpChg>
        <pc:cxnChg chg="mod">
          <ac:chgData name="fanny.dupont@sciencespo.fr" userId="S::urn:spo:guest#fanny.dupont@sciencespo.fr::" providerId="AD" clId="Web-{7C0E061D-7FEC-028D-6F87-E1BACBBD1098}" dt="2025-02-04T01:11:13.783" v="5"/>
          <ac:cxnSpMkLst>
            <pc:docMk/>
            <pc:sldMk cId="2711345519" sldId="279"/>
            <ac:cxnSpMk id="31" creationId="{A765EF5B-39DC-5897-CC3B-5EC3A0E99F35}"/>
          </ac:cxnSpMkLst>
        </pc:cxnChg>
        <pc:cxnChg chg="mod">
          <ac:chgData name="fanny.dupont@sciencespo.fr" userId="S::urn:spo:guest#fanny.dupont@sciencespo.fr::" providerId="AD" clId="Web-{7C0E061D-7FEC-028D-6F87-E1BACBBD1098}" dt="2025-02-04T01:11:13.783" v="5"/>
          <ac:cxnSpMkLst>
            <pc:docMk/>
            <pc:sldMk cId="2711345519" sldId="279"/>
            <ac:cxnSpMk id="38" creationId="{126DBC1B-6B89-2513-6182-272C0E0A0763}"/>
          </ac:cxnSpMkLst>
        </pc:cxnChg>
        <pc:cxnChg chg="mod">
          <ac:chgData name="fanny.dupont@sciencespo.fr" userId="S::urn:spo:guest#fanny.dupont@sciencespo.fr::" providerId="AD" clId="Web-{7C0E061D-7FEC-028D-6F87-E1BACBBD1098}" dt="2025-02-04T01:11:13.783" v="5"/>
          <ac:cxnSpMkLst>
            <pc:docMk/>
            <pc:sldMk cId="2711345519" sldId="279"/>
            <ac:cxnSpMk id="39" creationId="{9F969A72-29EE-85EF-C0A6-09D8933C0966}"/>
          </ac:cxnSpMkLst>
        </pc:cxnChg>
        <pc:cxnChg chg="mod">
          <ac:chgData name="fanny.dupont@sciencespo.fr" userId="S::urn:spo:guest#fanny.dupont@sciencespo.fr::" providerId="AD" clId="Web-{7C0E061D-7FEC-028D-6F87-E1BACBBD1098}" dt="2025-02-04T01:11:13.783" v="5"/>
          <ac:cxnSpMkLst>
            <pc:docMk/>
            <pc:sldMk cId="2711345519" sldId="279"/>
            <ac:cxnSpMk id="40" creationId="{A4D800AD-9F55-12C4-3039-4BEA5626F061}"/>
          </ac:cxnSpMkLst>
        </pc:cxnChg>
        <pc:cxnChg chg="mod">
          <ac:chgData name="fanny.dupont@sciencespo.fr" userId="S::urn:spo:guest#fanny.dupont@sciencespo.fr::" providerId="AD" clId="Web-{7C0E061D-7FEC-028D-6F87-E1BACBBD1098}" dt="2025-02-04T01:11:13.783" v="5"/>
          <ac:cxnSpMkLst>
            <pc:docMk/>
            <pc:sldMk cId="2711345519" sldId="279"/>
            <ac:cxnSpMk id="41" creationId="{8247E5B6-6072-A71B-D6FF-8F4E111C30C9}"/>
          </ac:cxnSpMkLst>
        </pc:cxnChg>
        <pc:cxnChg chg="mod">
          <ac:chgData name="fanny.dupont@sciencespo.fr" userId="S::urn:spo:guest#fanny.dupont@sciencespo.fr::" providerId="AD" clId="Web-{7C0E061D-7FEC-028D-6F87-E1BACBBD1098}" dt="2025-02-04T01:11:13.783" v="5"/>
          <ac:cxnSpMkLst>
            <pc:docMk/>
            <pc:sldMk cId="2711345519" sldId="279"/>
            <ac:cxnSpMk id="42" creationId="{29C690E9-A2AB-250B-9C11-ED415357F3CD}"/>
          </ac:cxnSpMkLst>
        </pc:cxnChg>
      </pc:sldChg>
    </pc:docChg>
  </pc:docChgLst>
  <pc:docChgLst>
    <pc:chgData name="fanny.dupont@sciencespo.fr" userId="S::urn:spo:guest#fanny.dupont@sciencespo.fr::" providerId="AD" clId="Web-{24B1245D-78A9-8639-768F-5F3C9856AAB8}"/>
    <pc:docChg chg="addSld delSld modSld sldOrd">
      <pc:chgData name="fanny.dupont@sciencespo.fr" userId="S::urn:spo:guest#fanny.dupont@sciencespo.fr::" providerId="AD" clId="Web-{24B1245D-78A9-8639-768F-5F3C9856AAB8}" dt="2025-01-28T22:49:14.141" v="683" actId="20577"/>
      <pc:docMkLst>
        <pc:docMk/>
      </pc:docMkLst>
      <pc:sldChg chg="addSp delSp modSp addAnim delAnim modAnim">
        <pc:chgData name="fanny.dupont@sciencespo.fr" userId="S::urn:spo:guest#fanny.dupont@sciencespo.fr::" providerId="AD" clId="Web-{24B1245D-78A9-8639-768F-5F3C9856AAB8}" dt="2025-01-28T22:14:17.491" v="4"/>
        <pc:sldMkLst>
          <pc:docMk/>
          <pc:sldMk cId="2908825233" sldId="260"/>
        </pc:sldMkLst>
      </pc:sldChg>
      <pc:sldChg chg="delSp add del ord replId addAnim delAnim modAnim">
        <pc:chgData name="fanny.dupont@sciencespo.fr" userId="S::urn:spo:guest#fanny.dupont@sciencespo.fr::" providerId="AD" clId="Web-{24B1245D-78A9-8639-768F-5F3C9856AAB8}" dt="2025-01-28T22:20:24.157" v="22"/>
        <pc:sldMkLst>
          <pc:docMk/>
          <pc:sldMk cId="2668299849" sldId="265"/>
        </pc:sldMkLst>
      </pc:sldChg>
      <pc:sldChg chg="addSp modSp add replId addAnim">
        <pc:chgData name="fanny.dupont@sciencespo.fr" userId="S::urn:spo:guest#fanny.dupont@sciencespo.fr::" providerId="AD" clId="Web-{24B1245D-78A9-8639-768F-5F3C9856AAB8}" dt="2025-01-28T22:33:07.381" v="490" actId="20577"/>
        <pc:sldMkLst>
          <pc:docMk/>
          <pc:sldMk cId="3365445852" sldId="266"/>
        </pc:sldMkLst>
        <pc:spChg chg="add mod">
          <ac:chgData name="fanny.dupont@sciencespo.fr" userId="S::urn:spo:guest#fanny.dupont@sciencespo.fr::" providerId="AD" clId="Web-{24B1245D-78A9-8639-768F-5F3C9856AAB8}" dt="2025-01-28T22:28:01.716" v="403" actId="1076"/>
          <ac:spMkLst>
            <pc:docMk/>
            <pc:sldMk cId="3365445852" sldId="266"/>
            <ac:spMk id="2" creationId="{D28101A1-B1C3-F081-AF5D-BD9C7AB62CFC}"/>
          </ac:spMkLst>
        </pc:spChg>
        <pc:spChg chg="mod">
          <ac:chgData name="fanny.dupont@sciencespo.fr" userId="S::urn:spo:guest#fanny.dupont@sciencespo.fr::" providerId="AD" clId="Web-{24B1245D-78A9-8639-768F-5F3C9856AAB8}" dt="2025-01-28T22:33:07.381" v="490" actId="20577"/>
          <ac:spMkLst>
            <pc:docMk/>
            <pc:sldMk cId="3365445852" sldId="266"/>
            <ac:spMk id="3" creationId="{72CFA350-E1A0-8EA4-0933-EC85DC590C34}"/>
          </ac:spMkLst>
        </pc:spChg>
        <pc:spChg chg="add mod">
          <ac:chgData name="fanny.dupont@sciencespo.fr" userId="S::urn:spo:guest#fanny.dupont@sciencespo.fr::" providerId="AD" clId="Web-{24B1245D-78A9-8639-768F-5F3C9856AAB8}" dt="2025-01-28T22:27:58.060" v="402" actId="20577"/>
          <ac:spMkLst>
            <pc:docMk/>
            <pc:sldMk cId="3365445852" sldId="266"/>
            <ac:spMk id="4" creationId="{D26849CC-5340-EA65-32A5-01E630A4E303}"/>
          </ac:spMkLst>
        </pc:spChg>
        <pc:spChg chg="add mod">
          <ac:chgData name="fanny.dupont@sciencespo.fr" userId="S::urn:spo:guest#fanny.dupont@sciencespo.fr::" providerId="AD" clId="Web-{24B1245D-78A9-8639-768F-5F3C9856AAB8}" dt="2025-01-28T22:28:17.341" v="417" actId="20577"/>
          <ac:spMkLst>
            <pc:docMk/>
            <pc:sldMk cId="3365445852" sldId="266"/>
            <ac:spMk id="7" creationId="{15AF8D6F-0FB5-D5A9-818E-046B14E8CD71}"/>
          </ac:spMkLst>
        </pc:spChg>
        <pc:picChg chg="mod">
          <ac:chgData name="fanny.dupont@sciencespo.fr" userId="S::urn:spo:guest#fanny.dupont@sciencespo.fr::" providerId="AD" clId="Web-{24B1245D-78A9-8639-768F-5F3C9856AAB8}" dt="2025-01-28T22:20:45.001" v="25"/>
          <ac:picMkLst>
            <pc:docMk/>
            <pc:sldMk cId="3365445852" sldId="266"/>
            <ac:picMk id="5" creationId="{26F67A37-3969-456E-3977-C17D4F30FBB6}"/>
          </ac:picMkLst>
        </pc:picChg>
      </pc:sldChg>
      <pc:sldChg chg="addSp delSp modSp add del replId addAnim delAnim">
        <pc:chgData name="fanny.dupont@sciencespo.fr" userId="S::urn:spo:guest#fanny.dupont@sciencespo.fr::" providerId="AD" clId="Web-{24B1245D-78A9-8639-768F-5F3C9856AAB8}" dt="2025-01-28T22:44:17.149" v="648"/>
        <pc:sldMkLst>
          <pc:docMk/>
          <pc:sldMk cId="1803435276" sldId="267"/>
        </pc:sldMkLst>
        <pc:spChg chg="mod">
          <ac:chgData name="fanny.dupont@sciencespo.fr" userId="S::urn:spo:guest#fanny.dupont@sciencespo.fr::" providerId="AD" clId="Web-{24B1245D-78A9-8639-768F-5F3C9856AAB8}" dt="2025-01-28T22:33:21.272" v="504" actId="20577"/>
          <ac:spMkLst>
            <pc:docMk/>
            <pc:sldMk cId="1803435276" sldId="267"/>
            <ac:spMk id="3" creationId="{A8CEE575-0EB3-2B38-DF99-1671051BCBBA}"/>
          </ac:spMkLst>
        </pc:spChg>
        <pc:spChg chg="add mod">
          <ac:chgData name="fanny.dupont@sciencespo.fr" userId="S::urn:spo:guest#fanny.dupont@sciencespo.fr::" providerId="AD" clId="Web-{24B1245D-78A9-8639-768F-5F3C9856AAB8}" dt="2025-01-28T22:44:08.789" v="647" actId="20577"/>
          <ac:spMkLst>
            <pc:docMk/>
            <pc:sldMk cId="1803435276" sldId="267"/>
            <ac:spMk id="8" creationId="{01A039AD-DB9A-E934-1C3B-D5A0F0CDFAE9}"/>
          </ac:spMkLst>
        </pc:spChg>
        <pc:spChg chg="add mod">
          <ac:chgData name="fanny.dupont@sciencespo.fr" userId="S::urn:spo:guest#fanny.dupont@sciencespo.fr::" providerId="AD" clId="Web-{24B1245D-78A9-8639-768F-5F3C9856AAB8}" dt="2025-01-28T22:44:03.664" v="646" actId="20577"/>
          <ac:spMkLst>
            <pc:docMk/>
            <pc:sldMk cId="1803435276" sldId="267"/>
            <ac:spMk id="13" creationId="{7DFBF822-E9CD-A97A-C962-C9CE76B20774}"/>
          </ac:spMkLst>
        </pc:spChg>
        <pc:picChg chg="add del">
          <ac:chgData name="fanny.dupont@sciencespo.fr" userId="S::urn:spo:guest#fanny.dupont@sciencespo.fr::" providerId="AD" clId="Web-{24B1245D-78A9-8639-768F-5F3C9856AAB8}" dt="2025-01-28T22:42:43.053" v="549"/>
          <ac:picMkLst>
            <pc:docMk/>
            <pc:sldMk cId="1803435276" sldId="267"/>
            <ac:picMk id="6" creationId="{48A041A2-391B-8BFE-90E9-510A50E6A0B6}"/>
          </ac:picMkLst>
        </pc:picChg>
      </pc:sldChg>
      <pc:sldChg chg="addSp modSp add ord replId">
        <pc:chgData name="fanny.dupont@sciencespo.fr" userId="S::urn:spo:guest#fanny.dupont@sciencespo.fr::" providerId="AD" clId="Web-{24B1245D-78A9-8639-768F-5F3C9856AAB8}" dt="2025-01-28T22:45:11.885" v="655" actId="20577"/>
        <pc:sldMkLst>
          <pc:docMk/>
          <pc:sldMk cId="2146193651" sldId="268"/>
        </pc:sldMkLst>
      </pc:sldChg>
      <pc:sldChg chg="addSp delSp modSp add replId delAnim">
        <pc:chgData name="fanny.dupont@sciencespo.fr" userId="S::urn:spo:guest#fanny.dupont@sciencespo.fr::" providerId="AD" clId="Web-{24B1245D-78A9-8639-768F-5F3C9856AAB8}" dt="2025-01-28T22:49:14.141" v="683" actId="20577"/>
        <pc:sldMkLst>
          <pc:docMk/>
          <pc:sldMk cId="3565118095" sldId="269"/>
        </pc:sldMkLst>
        <pc:spChg chg="add mod">
          <ac:chgData name="fanny.dupont@sciencespo.fr" userId="S::urn:spo:guest#fanny.dupont@sciencespo.fr::" providerId="AD" clId="Web-{24B1245D-78A9-8639-768F-5F3C9856AAB8}" dt="2025-01-28T22:47:39.639" v="667" actId="20577"/>
          <ac:spMkLst>
            <pc:docMk/>
            <pc:sldMk cId="3565118095" sldId="269"/>
            <ac:spMk id="2" creationId="{58EF4E75-89DC-B44F-6920-08100614BE94}"/>
          </ac:spMkLst>
        </pc:spChg>
        <pc:spChg chg="add mod">
          <ac:chgData name="fanny.dupont@sciencespo.fr" userId="S::urn:spo:guest#fanny.dupont@sciencespo.fr::" providerId="AD" clId="Web-{24B1245D-78A9-8639-768F-5F3C9856AAB8}" dt="2025-01-28T22:49:14.141" v="683" actId="20577"/>
          <ac:spMkLst>
            <pc:docMk/>
            <pc:sldMk cId="3565118095" sldId="269"/>
            <ac:spMk id="4" creationId="{6576453E-F27B-B9A2-264C-42D485618E9A}"/>
          </ac:spMkLst>
        </pc:spChg>
        <pc:picChg chg="mod modCrop">
          <ac:chgData name="fanny.dupont@sciencespo.fr" userId="S::urn:spo:guest#fanny.dupont@sciencespo.fr::" providerId="AD" clId="Web-{24B1245D-78A9-8639-768F-5F3C9856AAB8}" dt="2025-01-28T22:47:31.685" v="664"/>
          <ac:picMkLst>
            <pc:docMk/>
            <pc:sldMk cId="3565118095" sldId="269"/>
            <ac:picMk id="6" creationId="{92A0C5D6-F222-88E6-21BF-6ECC29054D46}"/>
          </ac:picMkLst>
        </pc:picChg>
      </pc:sldChg>
    </pc:docChg>
  </pc:docChgLst>
  <pc:docChgLst>
    <pc:chgData name="fanny.dupont@sciencespo.fr" userId="S::urn:spo:guest#fanny.dupont@sciencespo.fr::" providerId="AD" clId="Web-{2F680DB8-3B02-3AE2-F228-1C88B1B8C7C7}"/>
    <pc:docChg chg="addSld delSld modSld">
      <pc:chgData name="fanny.dupont@sciencespo.fr" userId="S::urn:spo:guest#fanny.dupont@sciencespo.fr::" providerId="AD" clId="Web-{2F680DB8-3B02-3AE2-F228-1C88B1B8C7C7}" dt="2025-01-29T17:18:07.467" v="246" actId="14100"/>
      <pc:docMkLst>
        <pc:docMk/>
      </pc:docMkLst>
      <pc:sldChg chg="modSp">
        <pc:chgData name="fanny.dupont@sciencespo.fr" userId="S::urn:spo:guest#fanny.dupont@sciencespo.fr::" providerId="AD" clId="Web-{2F680DB8-3B02-3AE2-F228-1C88B1B8C7C7}" dt="2025-01-29T17:16:06.730" v="238" actId="20577"/>
        <pc:sldMkLst>
          <pc:docMk/>
          <pc:sldMk cId="2741230878" sldId="259"/>
        </pc:sldMkLst>
        <pc:spChg chg="mod">
          <ac:chgData name="fanny.dupont@sciencespo.fr" userId="S::urn:spo:guest#fanny.dupont@sciencespo.fr::" providerId="AD" clId="Web-{2F680DB8-3B02-3AE2-F228-1C88B1B8C7C7}" dt="2025-01-29T17:16:06.730" v="238" actId="20577"/>
          <ac:spMkLst>
            <pc:docMk/>
            <pc:sldMk cId="2741230878" sldId="259"/>
            <ac:spMk id="2" creationId="{1A963203-CF67-5FCB-8D89-23D3FD15C4BE}"/>
          </ac:spMkLst>
        </pc:spChg>
      </pc:sldChg>
      <pc:sldChg chg="delSp delAnim">
        <pc:chgData name="fanny.dupont@sciencespo.fr" userId="S::urn:spo:guest#fanny.dupont@sciencespo.fr::" providerId="AD" clId="Web-{2F680DB8-3B02-3AE2-F228-1C88B1B8C7C7}" dt="2025-01-29T17:17:09.935" v="241"/>
        <pc:sldMkLst>
          <pc:docMk/>
          <pc:sldMk cId="2908825233" sldId="260"/>
        </pc:sldMkLst>
      </pc:sldChg>
      <pc:sldChg chg="delAnim">
        <pc:chgData name="fanny.dupont@sciencespo.fr" userId="S::urn:spo:guest#fanny.dupont@sciencespo.fr::" providerId="AD" clId="Web-{2F680DB8-3B02-3AE2-F228-1C88B1B8C7C7}" dt="2025-01-29T17:14:46.400" v="236"/>
        <pc:sldMkLst>
          <pc:docMk/>
          <pc:sldMk cId="3365445852" sldId="266"/>
        </pc:sldMkLst>
      </pc:sldChg>
      <pc:sldChg chg="addSp delSp modSp del mod setBg">
        <pc:chgData name="fanny.dupont@sciencespo.fr" userId="S::urn:spo:guest#fanny.dupont@sciencespo.fr::" providerId="AD" clId="Web-{2F680DB8-3B02-3AE2-F228-1C88B1B8C7C7}" dt="2025-01-29T17:07:12.577" v="148"/>
        <pc:sldMkLst>
          <pc:docMk/>
          <pc:sldMk cId="2146193651" sldId="268"/>
        </pc:sldMkLst>
      </pc:sldChg>
      <pc:sldChg chg="addSp delSp modSp add replId addAnim delAnim modAnim">
        <pc:chgData name="fanny.dupont@sciencespo.fr" userId="S::urn:spo:guest#fanny.dupont@sciencespo.fr::" providerId="AD" clId="Web-{2F680DB8-3B02-3AE2-F228-1C88B1B8C7C7}" dt="2025-01-29T17:18:07.467" v="246" actId="14100"/>
        <pc:sldMkLst>
          <pc:docMk/>
          <pc:sldMk cId="3559138646" sldId="270"/>
        </pc:sldMkLst>
        <pc:spChg chg="mod">
          <ac:chgData name="fanny.dupont@sciencespo.fr" userId="S::urn:spo:guest#fanny.dupont@sciencespo.fr::" providerId="AD" clId="Web-{2F680DB8-3B02-3AE2-F228-1C88B1B8C7C7}" dt="2025-01-29T17:18:07.467" v="246" actId="14100"/>
          <ac:spMkLst>
            <pc:docMk/>
            <pc:sldMk cId="3559138646" sldId="270"/>
            <ac:spMk id="8" creationId="{3D6C5224-6341-7AF3-D939-5E0ADB3A5ACB}"/>
          </ac:spMkLst>
        </pc:spChg>
        <pc:picChg chg="add mod">
          <ac:chgData name="fanny.dupont@sciencespo.fr" userId="S::urn:spo:guest#fanny.dupont@sciencespo.fr::" providerId="AD" clId="Web-{2F680DB8-3B02-3AE2-F228-1C88B1B8C7C7}" dt="2025-01-29T17:09:43.737" v="183" actId="1076"/>
          <ac:picMkLst>
            <pc:docMk/>
            <pc:sldMk cId="3559138646" sldId="270"/>
            <ac:picMk id="28" creationId="{9485FCA5-B15E-72ED-143F-21A528155EF0}"/>
          </ac:picMkLst>
        </pc:picChg>
        <pc:picChg chg="add mod">
          <ac:chgData name="fanny.dupont@sciencespo.fr" userId="S::urn:spo:guest#fanny.dupont@sciencespo.fr::" providerId="AD" clId="Web-{2F680DB8-3B02-3AE2-F228-1C88B1B8C7C7}" dt="2025-01-29T17:09:56.424" v="186" actId="1076"/>
          <ac:picMkLst>
            <pc:docMk/>
            <pc:sldMk cId="3559138646" sldId="270"/>
            <ac:picMk id="41" creationId="{FBF650F6-5D41-2167-F243-AC4DA2A5AB10}"/>
          </ac:picMkLst>
        </pc:picChg>
        <pc:picChg chg="add mod">
          <ac:chgData name="fanny.dupont@sciencespo.fr" userId="S::urn:spo:guest#fanny.dupont@sciencespo.fr::" providerId="AD" clId="Web-{2F680DB8-3B02-3AE2-F228-1C88B1B8C7C7}" dt="2025-01-29T17:10:11.097" v="189" actId="1076"/>
          <ac:picMkLst>
            <pc:docMk/>
            <pc:sldMk cId="3559138646" sldId="270"/>
            <ac:picMk id="43" creationId="{0FE7A107-12CC-168A-AD3D-9CC5BFCC8865}"/>
          </ac:picMkLst>
        </pc:picChg>
        <pc:picChg chg="add mod">
          <ac:chgData name="fanny.dupont@sciencespo.fr" userId="S::urn:spo:guest#fanny.dupont@sciencespo.fr::" providerId="AD" clId="Web-{2F680DB8-3B02-3AE2-F228-1C88B1B8C7C7}" dt="2025-01-29T17:10:59.020" v="200" actId="1076"/>
          <ac:picMkLst>
            <pc:docMk/>
            <pc:sldMk cId="3559138646" sldId="270"/>
            <ac:picMk id="45" creationId="{4D2A80C1-EE43-A9AF-38F6-EB4D33AE2A5F}"/>
          </ac:picMkLst>
        </pc:picChg>
        <pc:picChg chg="add mod">
          <ac:chgData name="fanny.dupont@sciencespo.fr" userId="S::urn:spo:guest#fanny.dupont@sciencespo.fr::" providerId="AD" clId="Web-{2F680DB8-3B02-3AE2-F228-1C88B1B8C7C7}" dt="2025-01-29T17:10:53.879" v="199" actId="1076"/>
          <ac:picMkLst>
            <pc:docMk/>
            <pc:sldMk cId="3559138646" sldId="270"/>
            <ac:picMk id="47" creationId="{D61BC9AC-4FEF-E048-04E9-4FF95F843F16}"/>
          </ac:picMkLst>
        </pc:picChg>
        <pc:picChg chg="add mod">
          <ac:chgData name="fanny.dupont@sciencespo.fr" userId="S::urn:spo:guest#fanny.dupont@sciencespo.fr::" providerId="AD" clId="Web-{2F680DB8-3B02-3AE2-F228-1C88B1B8C7C7}" dt="2025-01-29T17:12:55.194" v="228" actId="1076"/>
          <ac:picMkLst>
            <pc:docMk/>
            <pc:sldMk cId="3559138646" sldId="270"/>
            <ac:picMk id="53" creationId="{1CB81540-7966-69B5-C4A1-75C83B8DA0D3}"/>
          </ac:picMkLst>
        </pc:picChg>
        <pc:picChg chg="add mod">
          <ac:chgData name="fanny.dupont@sciencespo.fr" userId="S::urn:spo:guest#fanny.dupont@sciencespo.fr::" providerId="AD" clId="Web-{2F680DB8-3B02-3AE2-F228-1C88B1B8C7C7}" dt="2025-01-29T17:12:58.960" v="230" actId="1076"/>
          <ac:picMkLst>
            <pc:docMk/>
            <pc:sldMk cId="3559138646" sldId="270"/>
            <ac:picMk id="54" creationId="{DE111B0C-9343-B86A-FC7A-4967523E91E5}"/>
          </ac:picMkLst>
        </pc:picChg>
      </pc:sldChg>
    </pc:docChg>
  </pc:docChgLst>
  <pc:docChgLst>
    <pc:chgData name="fanny.dupont@sciencespo.fr" userId="S::urn:spo:guest#fanny.dupont@sciencespo.fr::" providerId="AD" clId="Web-{3DDFA5F2-A93C-1D64-F701-ECE1DB8D0F0A}"/>
    <pc:docChg chg="modSld">
      <pc:chgData name="fanny.dupont@sciencespo.fr" userId="S::urn:spo:guest#fanny.dupont@sciencespo.fr::" providerId="AD" clId="Web-{3DDFA5F2-A93C-1D64-F701-ECE1DB8D0F0A}" dt="2025-01-29T17:24:01.589" v="27" actId="20577"/>
      <pc:docMkLst>
        <pc:docMk/>
      </pc:docMkLst>
      <pc:sldChg chg="modSp">
        <pc:chgData name="fanny.dupont@sciencespo.fr" userId="S::urn:spo:guest#fanny.dupont@sciencespo.fr::" providerId="AD" clId="Web-{3DDFA5F2-A93C-1D64-F701-ECE1DB8D0F0A}" dt="2025-01-29T17:22:32.400" v="26"/>
        <pc:sldMkLst>
          <pc:docMk/>
          <pc:sldMk cId="3365445852" sldId="266"/>
        </pc:sldMkLst>
        <pc:picChg chg="mod">
          <ac:chgData name="fanny.dupont@sciencespo.fr" userId="S::urn:spo:guest#fanny.dupont@sciencespo.fr::" providerId="AD" clId="Web-{3DDFA5F2-A93C-1D64-F701-ECE1DB8D0F0A}" dt="2025-01-29T17:22:27.556" v="25"/>
          <ac:picMkLst>
            <pc:docMk/>
            <pc:sldMk cId="3365445852" sldId="266"/>
            <ac:picMk id="5" creationId="{26F67A37-3969-456E-3977-C17D4F30FBB6}"/>
          </ac:picMkLst>
        </pc:picChg>
      </pc:sldChg>
      <pc:sldChg chg="modSp">
        <pc:chgData name="fanny.dupont@sciencespo.fr" userId="S::urn:spo:guest#fanny.dupont@sciencespo.fr::" providerId="AD" clId="Web-{3DDFA5F2-A93C-1D64-F701-ECE1DB8D0F0A}" dt="2025-01-29T17:24:01.589" v="27" actId="20577"/>
        <pc:sldMkLst>
          <pc:docMk/>
          <pc:sldMk cId="3565118095" sldId="269"/>
        </pc:sldMkLst>
        <pc:spChg chg="mod">
          <ac:chgData name="fanny.dupont@sciencespo.fr" userId="S::urn:spo:guest#fanny.dupont@sciencespo.fr::" providerId="AD" clId="Web-{3DDFA5F2-A93C-1D64-F701-ECE1DB8D0F0A}" dt="2025-01-29T17:24:01.589" v="27" actId="20577"/>
          <ac:spMkLst>
            <pc:docMk/>
            <pc:sldMk cId="3565118095" sldId="269"/>
            <ac:spMk id="3" creationId="{A1F000C2-CA00-E533-FB48-18B53DB28C8C}"/>
          </ac:spMkLst>
        </pc:spChg>
      </pc:sldChg>
      <pc:sldChg chg="addSp modSp addAnim modAnim">
        <pc:chgData name="fanny.dupont@sciencespo.fr" userId="S::urn:spo:guest#fanny.dupont@sciencespo.fr::" providerId="AD" clId="Web-{3DDFA5F2-A93C-1D64-F701-ECE1DB8D0F0A}" dt="2025-01-29T17:20:54.523" v="21"/>
        <pc:sldMkLst>
          <pc:docMk/>
          <pc:sldMk cId="3559138646" sldId="270"/>
        </pc:sldMkLst>
        <pc:spChg chg="add mod">
          <ac:chgData name="fanny.dupont@sciencespo.fr" userId="S::urn:spo:guest#fanny.dupont@sciencespo.fr::" providerId="AD" clId="Web-{3DDFA5F2-A93C-1D64-F701-ECE1DB8D0F0A}" dt="2025-01-29T17:18:35.365" v="4" actId="1076"/>
          <ac:spMkLst>
            <pc:docMk/>
            <pc:sldMk cId="3559138646" sldId="270"/>
            <ac:spMk id="26" creationId="{AE308B39-237B-325E-F3E7-8C77D1E831CE}"/>
          </ac:spMkLst>
        </pc:spChg>
        <pc:picChg chg="mod">
          <ac:chgData name="fanny.dupont@sciencespo.fr" userId="S::urn:spo:guest#fanny.dupont@sciencespo.fr::" providerId="AD" clId="Web-{3DDFA5F2-A93C-1D64-F701-ECE1DB8D0F0A}" dt="2025-01-29T17:20:38.257" v="19"/>
          <ac:picMkLst>
            <pc:docMk/>
            <pc:sldMk cId="3559138646" sldId="270"/>
            <ac:picMk id="28" creationId="{9485FCA5-B15E-72ED-143F-21A528155EF0}"/>
          </ac:picMkLst>
        </pc:picChg>
        <pc:picChg chg="mod">
          <ac:chgData name="fanny.dupont@sciencespo.fr" userId="S::urn:spo:guest#fanny.dupont@sciencespo.fr::" providerId="AD" clId="Web-{3DDFA5F2-A93C-1D64-F701-ECE1DB8D0F0A}" dt="2025-01-29T17:20:27.835" v="18"/>
          <ac:picMkLst>
            <pc:docMk/>
            <pc:sldMk cId="3559138646" sldId="270"/>
            <ac:picMk id="41" creationId="{FBF650F6-5D41-2167-F243-AC4DA2A5AB10}"/>
          </ac:picMkLst>
        </pc:picChg>
        <pc:picChg chg="mod">
          <ac:chgData name="fanny.dupont@sciencespo.fr" userId="S::urn:spo:guest#fanny.dupont@sciencespo.fr::" providerId="AD" clId="Web-{3DDFA5F2-A93C-1D64-F701-ECE1DB8D0F0A}" dt="2025-01-29T17:20:21.195" v="17"/>
          <ac:picMkLst>
            <pc:docMk/>
            <pc:sldMk cId="3559138646" sldId="270"/>
            <ac:picMk id="43" creationId="{0FE7A107-12CC-168A-AD3D-9CC5BFCC8865}"/>
          </ac:picMkLst>
        </pc:picChg>
        <pc:picChg chg="mod">
          <ac:chgData name="fanny.dupont@sciencespo.fr" userId="S::urn:spo:guest#fanny.dupont@sciencespo.fr::" providerId="AD" clId="Web-{3DDFA5F2-A93C-1D64-F701-ECE1DB8D0F0A}" dt="2025-01-29T17:20:15.991" v="16"/>
          <ac:picMkLst>
            <pc:docMk/>
            <pc:sldMk cId="3559138646" sldId="270"/>
            <ac:picMk id="45" creationId="{4D2A80C1-EE43-A9AF-38F6-EB4D33AE2A5F}"/>
          </ac:picMkLst>
        </pc:picChg>
        <pc:picChg chg="mod">
          <ac:chgData name="fanny.dupont@sciencespo.fr" userId="S::urn:spo:guest#fanny.dupont@sciencespo.fr::" providerId="AD" clId="Web-{3DDFA5F2-A93C-1D64-F701-ECE1DB8D0F0A}" dt="2025-01-29T17:19:59.335" v="13"/>
          <ac:picMkLst>
            <pc:docMk/>
            <pc:sldMk cId="3559138646" sldId="270"/>
            <ac:picMk id="47" creationId="{D61BC9AC-4FEF-E048-04E9-4FF95F843F16}"/>
          </ac:picMkLst>
        </pc:picChg>
        <pc:picChg chg="mod">
          <ac:chgData name="fanny.dupont@sciencespo.fr" userId="S::urn:spo:guest#fanny.dupont@sciencespo.fr::" providerId="AD" clId="Web-{3DDFA5F2-A93C-1D64-F701-ECE1DB8D0F0A}" dt="2025-01-29T17:20:44.586" v="20"/>
          <ac:picMkLst>
            <pc:docMk/>
            <pc:sldMk cId="3559138646" sldId="270"/>
            <ac:picMk id="53" creationId="{1CB81540-7966-69B5-C4A1-75C83B8DA0D3}"/>
          </ac:picMkLst>
        </pc:picChg>
        <pc:picChg chg="mod">
          <ac:chgData name="fanny.dupont@sciencespo.fr" userId="S::urn:spo:guest#fanny.dupont@sciencespo.fr::" providerId="AD" clId="Web-{3DDFA5F2-A93C-1D64-F701-ECE1DB8D0F0A}" dt="2025-01-29T17:20:54.523" v="21"/>
          <ac:picMkLst>
            <pc:docMk/>
            <pc:sldMk cId="3559138646" sldId="270"/>
            <ac:picMk id="54" creationId="{DE111B0C-9343-B86A-FC7A-4967523E91E5}"/>
          </ac:picMkLst>
        </pc:picChg>
      </pc:sldChg>
    </pc:docChg>
  </pc:docChgLst>
  <pc:docChgLst>
    <pc:chgData name="fanny.dupont@sciencespo.fr" userId="S::urn:spo:guest#fanny.dupont@sciencespo.fr::" providerId="AD" clId="Web-{E42A5216-6CB4-95B2-67C6-6FC827C39E01}"/>
    <pc:docChg chg="modSld">
      <pc:chgData name="fanny.dupont@sciencespo.fr" userId="S::urn:spo:guest#fanny.dupont@sciencespo.fr::" providerId="AD" clId="Web-{E42A5216-6CB4-95B2-67C6-6FC827C39E01}" dt="2025-02-04T01:01:29.584" v="26"/>
      <pc:docMkLst>
        <pc:docMk/>
      </pc:docMkLst>
      <pc:sldChg chg="addSp delSp modSp">
        <pc:chgData name="fanny.dupont@sciencespo.fr" userId="S::urn:spo:guest#fanny.dupont@sciencespo.fr::" providerId="AD" clId="Web-{E42A5216-6CB4-95B2-67C6-6FC827C39E01}" dt="2025-02-04T00:59:19.497" v="1"/>
        <pc:sldMkLst>
          <pc:docMk/>
          <pc:sldMk cId="2406273178" sldId="256"/>
        </pc:sldMkLst>
        <pc:picChg chg="add del mod">
          <ac:chgData name="fanny.dupont@sciencespo.fr" userId="S::urn:spo:guest#fanny.dupont@sciencespo.fr::" providerId="AD" clId="Web-{E42A5216-6CB4-95B2-67C6-6FC827C39E01}" dt="2025-02-04T00:59:19.497" v="1"/>
          <ac:picMkLst>
            <pc:docMk/>
            <pc:sldMk cId="2406273178" sldId="256"/>
            <ac:picMk id="3" creationId="{2655D6E3-B3FD-103D-59E0-3E359066C5AB}"/>
          </ac:picMkLst>
        </pc:picChg>
      </pc:sldChg>
      <pc:sldChg chg="addSp modSp addAnim delAnim modAnim">
        <pc:chgData name="fanny.dupont@sciencespo.fr" userId="S::urn:spo:guest#fanny.dupont@sciencespo.fr::" providerId="AD" clId="Web-{E42A5216-6CB4-95B2-67C6-6FC827C39E01}" dt="2025-02-04T01:01:29.584" v="26"/>
        <pc:sldMkLst>
          <pc:docMk/>
          <pc:sldMk cId="2711345519" sldId="279"/>
        </pc:sldMkLst>
        <pc:spChg chg="add mod">
          <ac:chgData name="fanny.dupont@sciencespo.fr" userId="S::urn:spo:guest#fanny.dupont@sciencespo.fr::" providerId="AD" clId="Web-{E42A5216-6CB4-95B2-67C6-6FC827C39E01}" dt="2025-02-04T01:01:29.584" v="26"/>
          <ac:spMkLst>
            <pc:docMk/>
            <pc:sldMk cId="2711345519" sldId="279"/>
            <ac:spMk id="19" creationId="{ACBFCA91-041E-E7B0-CC92-904AAFF0D79C}"/>
          </ac:spMkLst>
        </pc:spChg>
        <pc:grpChg chg="add">
          <ac:chgData name="fanny.dupont@sciencespo.fr" userId="S::urn:spo:guest#fanny.dupont@sciencespo.fr::" providerId="AD" clId="Web-{E42A5216-6CB4-95B2-67C6-6FC827C39E01}" dt="2025-02-04T01:00:03.279" v="13"/>
          <ac:grpSpMkLst>
            <pc:docMk/>
            <pc:sldMk cId="2711345519" sldId="279"/>
            <ac:grpSpMk id="18" creationId="{A6DEDC4C-CFBF-9538-73B5-AA4E7FC043F0}"/>
          </ac:grpSpMkLst>
        </pc:grpChg>
        <pc:picChg chg="add mod">
          <ac:chgData name="fanny.dupont@sciencespo.fr" userId="S::urn:spo:guest#fanny.dupont@sciencespo.fr::" providerId="AD" clId="Web-{E42A5216-6CB4-95B2-67C6-6FC827C39E01}" dt="2025-02-04T00:59:26.841" v="3" actId="1076"/>
          <ac:picMkLst>
            <pc:docMk/>
            <pc:sldMk cId="2711345519" sldId="279"/>
            <ac:picMk id="4" creationId="{EEB2777E-28C8-47C5-69A9-10B037397B2D}"/>
          </ac:picMkLst>
        </pc:picChg>
        <pc:picChg chg="mod">
          <ac:chgData name="fanny.dupont@sciencespo.fr" userId="S::urn:spo:guest#fanny.dupont@sciencespo.fr::" providerId="AD" clId="Web-{E42A5216-6CB4-95B2-67C6-6FC827C39E01}" dt="2025-02-04T01:01:03.615" v="20" actId="1076"/>
          <ac:picMkLst>
            <pc:docMk/>
            <pc:sldMk cId="2711345519" sldId="279"/>
            <ac:picMk id="13" creationId="{861E00EE-9BEA-BEFF-56B5-823F67FA5CB0}"/>
          </ac:picMkLst>
        </pc:picChg>
        <pc:cxnChg chg="add mod">
          <ac:chgData name="fanny.dupont@sciencespo.fr" userId="S::urn:spo:guest#fanny.dupont@sciencespo.fr::" providerId="AD" clId="Web-{E42A5216-6CB4-95B2-67C6-6FC827C39E01}" dt="2025-02-04T00:59:49.014" v="8"/>
          <ac:cxnSpMkLst>
            <pc:docMk/>
            <pc:sldMk cId="2711345519" sldId="279"/>
            <ac:cxnSpMk id="11" creationId="{CAA8B38E-7A52-BEDC-F392-FF907BD4E25B}"/>
          </ac:cxnSpMkLst>
        </pc:cxnChg>
        <pc:cxnChg chg="add mod">
          <ac:chgData name="fanny.dupont@sciencespo.fr" userId="S::urn:spo:guest#fanny.dupont@sciencespo.fr::" providerId="AD" clId="Web-{E42A5216-6CB4-95B2-67C6-6FC827C39E01}" dt="2025-02-04T00:59:52.498" v="10" actId="1076"/>
          <ac:cxnSpMkLst>
            <pc:docMk/>
            <pc:sldMk cId="2711345519" sldId="279"/>
            <ac:cxnSpMk id="12" creationId="{07B18830-8AD8-AE89-A81B-AEF1F077ED04}"/>
          </ac:cxnSpMkLst>
        </pc:cxnChg>
        <pc:cxnChg chg="add mod">
          <ac:chgData name="fanny.dupont@sciencespo.fr" userId="S::urn:spo:guest#fanny.dupont@sciencespo.fr::" providerId="AD" clId="Web-{E42A5216-6CB4-95B2-67C6-6FC827C39E01}" dt="2025-02-04T00:59:56.311" v="12" actId="1076"/>
          <ac:cxnSpMkLst>
            <pc:docMk/>
            <pc:sldMk cId="2711345519" sldId="279"/>
            <ac:cxnSpMk id="17" creationId="{59CDFB71-9799-3940-55E5-D983A8ECA8CB}"/>
          </ac:cxnSpMkLst>
        </pc:cxnChg>
      </pc:sldChg>
    </pc:docChg>
  </pc:docChgLst>
  <pc:docChgLst>
    <pc:chgData name="fanny.dupont@sciencespo.fr" userId="S::urn:spo:guest#fanny.dupont@sciencespo.fr::" providerId="AD" clId="Web-{D0314BFD-652B-5CFD-6CE0-A72EB7AB13DC}"/>
    <pc:docChg chg="modSld">
      <pc:chgData name="fanny.dupont@sciencespo.fr" userId="S::urn:spo:guest#fanny.dupont@sciencespo.fr::" providerId="AD" clId="Web-{D0314BFD-652B-5CFD-6CE0-A72EB7AB13DC}" dt="2025-01-31T01:04:22.494" v="14" actId="1076"/>
      <pc:docMkLst>
        <pc:docMk/>
      </pc:docMkLst>
      <pc:sldChg chg="modSp">
        <pc:chgData name="fanny.dupont@sciencespo.fr" userId="S::urn:spo:guest#fanny.dupont@sciencespo.fr::" providerId="AD" clId="Web-{D0314BFD-652B-5CFD-6CE0-A72EB7AB13DC}" dt="2025-01-31T01:04:22.494" v="14" actId="1076"/>
        <pc:sldMkLst>
          <pc:docMk/>
          <pc:sldMk cId="3365445852" sldId="266"/>
        </pc:sldMkLst>
      </pc:sldChg>
      <pc:sldChg chg="addSp modSp">
        <pc:chgData name="fanny.dupont@sciencespo.fr" userId="S::urn:spo:guest#fanny.dupont@sciencespo.fr::" providerId="AD" clId="Web-{D0314BFD-652B-5CFD-6CE0-A72EB7AB13DC}" dt="2025-01-31T01:01:28.616" v="13" actId="1076"/>
        <pc:sldMkLst>
          <pc:docMk/>
          <pc:sldMk cId="2782219745" sldId="272"/>
        </pc:sldMkLst>
        <pc:spChg chg="add mod">
          <ac:chgData name="fanny.dupont@sciencespo.fr" userId="S::urn:spo:guest#fanny.dupont@sciencespo.fr::" providerId="AD" clId="Web-{D0314BFD-652B-5CFD-6CE0-A72EB7AB13DC}" dt="2025-01-31T01:01:28.616" v="13" actId="1076"/>
          <ac:spMkLst>
            <pc:docMk/>
            <pc:sldMk cId="2782219745" sldId="272"/>
            <ac:spMk id="4" creationId="{4C2D90C9-2139-4798-3980-7C65728B8A24}"/>
          </ac:spMkLst>
        </pc:spChg>
        <pc:spChg chg="mod">
          <ac:chgData name="fanny.dupont@sciencespo.fr" userId="S::urn:spo:guest#fanny.dupont@sciencespo.fr::" providerId="AD" clId="Web-{D0314BFD-652B-5CFD-6CE0-A72EB7AB13DC}" dt="2025-01-31T01:01:14.756" v="6" actId="20577"/>
          <ac:spMkLst>
            <pc:docMk/>
            <pc:sldMk cId="2782219745" sldId="272"/>
            <ac:spMk id="9" creationId="{31BB88CF-743C-F6D5-05E0-3D2DF62F51DD}"/>
          </ac:spMkLst>
        </pc:spChg>
        <pc:picChg chg="mod">
          <ac:chgData name="fanny.dupont@sciencespo.fr" userId="S::urn:spo:guest#fanny.dupont@sciencespo.fr::" providerId="AD" clId="Web-{D0314BFD-652B-5CFD-6CE0-A72EB7AB13DC}" dt="2025-01-31T01:00:58.959" v="0" actId="1076"/>
          <ac:picMkLst>
            <pc:docMk/>
            <pc:sldMk cId="2782219745" sldId="272"/>
            <ac:picMk id="2" creationId="{65866692-4A64-5E36-ACC3-39E7C3116FF1}"/>
          </ac:picMkLst>
        </pc:picChg>
        <pc:picChg chg="mod">
          <ac:chgData name="fanny.dupont@sciencespo.fr" userId="S::urn:spo:guest#fanny.dupont@sciencespo.fr::" providerId="AD" clId="Web-{D0314BFD-652B-5CFD-6CE0-A72EB7AB13DC}" dt="2025-01-31T01:01:06.241" v="2" actId="1076"/>
          <ac:picMkLst>
            <pc:docMk/>
            <pc:sldMk cId="2782219745" sldId="272"/>
            <ac:picMk id="11" creationId="{E7249798-CF61-D229-E635-A03B7A95FB43}"/>
          </ac:picMkLst>
        </pc:picChg>
      </pc:sldChg>
    </pc:docChg>
  </pc:docChgLst>
  <pc:docChgLst>
    <pc:chgData name="fanny.dupont@sciencespo.fr" userId="S::urn:spo:guest#fanny.dupont@sciencespo.fr::" providerId="AD" clId="Web-{F6BD37BD-4B25-8879-B8BA-22B3C494D9F8}"/>
    <pc:docChg chg="modSld">
      <pc:chgData name="fanny.dupont@sciencespo.fr" userId="S::urn:spo:guest#fanny.dupont@sciencespo.fr::" providerId="AD" clId="Web-{F6BD37BD-4B25-8879-B8BA-22B3C494D9F8}" dt="2025-01-28T22:51:02.396" v="28"/>
      <pc:docMkLst>
        <pc:docMk/>
      </pc:docMkLst>
      <pc:sldChg chg="addSp modSp addAnim">
        <pc:chgData name="fanny.dupont@sciencespo.fr" userId="S::urn:spo:guest#fanny.dupont@sciencespo.fr::" providerId="AD" clId="Web-{F6BD37BD-4B25-8879-B8BA-22B3C494D9F8}" dt="2025-01-28T22:51:02.396" v="28"/>
        <pc:sldMkLst>
          <pc:docMk/>
          <pc:sldMk cId="3565118095" sldId="269"/>
        </pc:sldMkLst>
        <pc:spChg chg="mod">
          <ac:chgData name="fanny.dupont@sciencespo.fr" userId="S::urn:spo:guest#fanny.dupont@sciencespo.fr::" providerId="AD" clId="Web-{F6BD37BD-4B25-8879-B8BA-22B3C494D9F8}" dt="2025-01-28T22:50:32.348" v="15" actId="14100"/>
          <ac:spMkLst>
            <pc:docMk/>
            <pc:sldMk cId="3565118095" sldId="269"/>
            <ac:spMk id="2" creationId="{58EF4E75-89DC-B44F-6920-08100614BE94}"/>
          </ac:spMkLst>
        </pc:spChg>
        <pc:spChg chg="mod">
          <ac:chgData name="fanny.dupont@sciencespo.fr" userId="S::urn:spo:guest#fanny.dupont@sciencespo.fr::" providerId="AD" clId="Web-{F6BD37BD-4B25-8879-B8BA-22B3C494D9F8}" dt="2025-01-28T22:50:53.067" v="26" actId="1076"/>
          <ac:spMkLst>
            <pc:docMk/>
            <pc:sldMk cId="3565118095" sldId="269"/>
            <ac:spMk id="4" creationId="{6576453E-F27B-B9A2-264C-42D485618E9A}"/>
          </ac:spMkLst>
        </pc:spChg>
        <pc:spChg chg="add mod">
          <ac:chgData name="fanny.dupont@sciencespo.fr" userId="S::urn:spo:guest#fanny.dupont@sciencespo.fr::" providerId="AD" clId="Web-{F6BD37BD-4B25-8879-B8BA-22B3C494D9F8}" dt="2025-01-28T22:50:50.974" v="25" actId="1076"/>
          <ac:spMkLst>
            <pc:docMk/>
            <pc:sldMk cId="3565118095" sldId="269"/>
            <ac:spMk id="7" creationId="{92EA9530-B1C6-99C3-3898-455A3A788499}"/>
          </ac:spMkLst>
        </pc:spChg>
      </pc:sldChg>
    </pc:docChg>
  </pc:docChgLst>
  <pc:docChgLst>
    <pc:chgData name="fanny.dupont@sciencespo.fr" userId="S::urn:spo:guest#fanny.dupont@sciencespo.fr::" providerId="AD" clId="Web-{DBF04657-27A9-AAF6-9E32-E97BD84AC2C5}"/>
    <pc:docChg chg="modSld">
      <pc:chgData name="fanny.dupont@sciencespo.fr" userId="S::urn:spo:guest#fanny.dupont@sciencespo.fr::" providerId="AD" clId="Web-{DBF04657-27A9-AAF6-9E32-E97BD84AC2C5}" dt="2025-01-31T00:38:03.138" v="162" actId="1076"/>
      <pc:docMkLst>
        <pc:docMk/>
      </pc:docMkLst>
      <pc:sldChg chg="addSp delSp modSp addAnim delAnim modAnim">
        <pc:chgData name="fanny.dupont@sciencespo.fr" userId="S::urn:spo:guest#fanny.dupont@sciencespo.fr::" providerId="AD" clId="Web-{DBF04657-27A9-AAF6-9E32-E97BD84AC2C5}" dt="2025-01-31T00:29:47.517" v="49"/>
        <pc:sldMkLst>
          <pc:docMk/>
          <pc:sldMk cId="3365445852" sldId="266"/>
        </pc:sldMkLst>
        <pc:spChg chg="mod">
          <ac:chgData name="fanny.dupont@sciencespo.fr" userId="S::urn:spo:guest#fanny.dupont@sciencespo.fr::" providerId="AD" clId="Web-{DBF04657-27A9-AAF6-9E32-E97BD84AC2C5}" dt="2025-01-31T00:28:59.185" v="41" actId="1076"/>
          <ac:spMkLst>
            <pc:docMk/>
            <pc:sldMk cId="3365445852" sldId="266"/>
            <ac:spMk id="2" creationId="{D28101A1-B1C3-F081-AF5D-BD9C7AB62CFC}"/>
          </ac:spMkLst>
        </pc:spChg>
        <pc:spChg chg="mod">
          <ac:chgData name="fanny.dupont@sciencespo.fr" userId="S::urn:spo:guest#fanny.dupont@sciencespo.fr::" providerId="AD" clId="Web-{DBF04657-27A9-AAF6-9E32-E97BD84AC2C5}" dt="2025-01-31T00:29:02.779" v="42" actId="1076"/>
          <ac:spMkLst>
            <pc:docMk/>
            <pc:sldMk cId="3365445852" sldId="266"/>
            <ac:spMk id="4" creationId="{D26849CC-5340-EA65-32A5-01E630A4E303}"/>
          </ac:spMkLst>
        </pc:spChg>
        <pc:spChg chg="mod">
          <ac:chgData name="fanny.dupont@sciencespo.fr" userId="S::urn:spo:guest#fanny.dupont@sciencespo.fr::" providerId="AD" clId="Web-{DBF04657-27A9-AAF6-9E32-E97BD84AC2C5}" dt="2025-01-31T00:28:52.357" v="39" actId="20577"/>
          <ac:spMkLst>
            <pc:docMk/>
            <pc:sldMk cId="3365445852" sldId="266"/>
            <ac:spMk id="7" creationId="{15AF8D6F-0FB5-D5A9-818E-046B14E8CD71}"/>
          </ac:spMkLst>
        </pc:spChg>
      </pc:sldChg>
      <pc:sldChg chg="addSp delSp modSp">
        <pc:chgData name="fanny.dupont@sciencespo.fr" userId="S::urn:spo:guest#fanny.dupont@sciencespo.fr::" providerId="AD" clId="Web-{DBF04657-27A9-AAF6-9E32-E97BD84AC2C5}" dt="2025-01-31T00:38:03.138" v="162" actId="1076"/>
        <pc:sldMkLst>
          <pc:docMk/>
          <pc:sldMk cId="3559138646" sldId="270"/>
        </pc:sldMkLst>
        <pc:spChg chg="mod">
          <ac:chgData name="fanny.dupont@sciencespo.fr" userId="S::urn:spo:guest#fanny.dupont@sciencespo.fr::" providerId="AD" clId="Web-{DBF04657-27A9-AAF6-9E32-E97BD84AC2C5}" dt="2025-01-31T00:32:21.547" v="84" actId="20577"/>
          <ac:spMkLst>
            <pc:docMk/>
            <pc:sldMk cId="3559138646" sldId="270"/>
            <ac:spMk id="8" creationId="{3D6C5224-6341-7AF3-D939-5E0ADB3A5ACB}"/>
          </ac:spMkLst>
        </pc:spChg>
      </pc:sldChg>
    </pc:docChg>
  </pc:docChgLst>
  <pc:docChgLst>
    <pc:chgData name="fanny.dupont@sciencespo.fr" userId="S::urn:spo:guest#fanny.dupont@sciencespo.fr::" providerId="AD" clId="Web-{0B5AD9B3-6532-E2DB-F970-3F95FDD60C2B}"/>
    <pc:docChg chg="modSld">
      <pc:chgData name="fanny.dupont@sciencespo.fr" userId="S::urn:spo:guest#fanny.dupont@sciencespo.fr::" providerId="AD" clId="Web-{0B5AD9B3-6532-E2DB-F970-3F95FDD60C2B}" dt="2025-01-31T00:19:25.949" v="130" actId="14100"/>
      <pc:docMkLst>
        <pc:docMk/>
      </pc:docMkLst>
      <pc:sldChg chg="addSp delSp modSp modAnim">
        <pc:chgData name="fanny.dupont@sciencespo.fr" userId="S::urn:spo:guest#fanny.dupont@sciencespo.fr::" providerId="AD" clId="Web-{0B5AD9B3-6532-E2DB-F970-3F95FDD60C2B}" dt="2025-01-31T00:19:25.949" v="130" actId="14100"/>
        <pc:sldMkLst>
          <pc:docMk/>
          <pc:sldMk cId="3365445852" sldId="266"/>
        </pc:sldMkLst>
        <pc:spChg chg="mod">
          <ac:chgData name="fanny.dupont@sciencespo.fr" userId="S::urn:spo:guest#fanny.dupont@sciencespo.fr::" providerId="AD" clId="Web-{0B5AD9B3-6532-E2DB-F970-3F95FDD60C2B}" dt="2025-01-31T00:12:27.067" v="86" actId="14100"/>
          <ac:spMkLst>
            <pc:docMk/>
            <pc:sldMk cId="3365445852" sldId="266"/>
            <ac:spMk id="2" creationId="{D28101A1-B1C3-F081-AF5D-BD9C7AB62CFC}"/>
          </ac:spMkLst>
        </pc:spChg>
        <pc:spChg chg="mod">
          <ac:chgData name="fanny.dupont@sciencespo.fr" userId="S::urn:spo:guest#fanny.dupont@sciencespo.fr::" providerId="AD" clId="Web-{0B5AD9B3-6532-E2DB-F970-3F95FDD60C2B}" dt="2025-01-31T00:12:01.395" v="81" actId="1076"/>
          <ac:spMkLst>
            <pc:docMk/>
            <pc:sldMk cId="3365445852" sldId="266"/>
            <ac:spMk id="4" creationId="{D26849CC-5340-EA65-32A5-01E630A4E303}"/>
          </ac:spMkLst>
        </pc:spChg>
        <pc:spChg chg="mod">
          <ac:chgData name="fanny.dupont@sciencespo.fr" userId="S::urn:spo:guest#fanny.dupont@sciencespo.fr::" providerId="AD" clId="Web-{0B5AD9B3-6532-E2DB-F970-3F95FDD60C2B}" dt="2025-01-31T00:12:23.239" v="85" actId="14100"/>
          <ac:spMkLst>
            <pc:docMk/>
            <pc:sldMk cId="3365445852" sldId="266"/>
            <ac:spMk id="7" creationId="{15AF8D6F-0FB5-D5A9-818E-046B14E8CD71}"/>
          </ac:spMkLst>
        </pc:spChg>
        <pc:picChg chg="mod modCrop">
          <ac:chgData name="fanny.dupont@sciencespo.fr" userId="S::urn:spo:guest#fanny.dupont@sciencespo.fr::" providerId="AD" clId="Web-{0B5AD9B3-6532-E2DB-F970-3F95FDD60C2B}" dt="2025-01-31T00:17:39.197" v="100"/>
          <ac:picMkLst>
            <pc:docMk/>
            <pc:sldMk cId="3365445852" sldId="266"/>
            <ac:picMk id="5" creationId="{26F67A37-3969-456E-3977-C17D4F30FBB6}"/>
          </ac:picMkLst>
        </pc:picChg>
      </pc:sldChg>
    </pc:docChg>
  </pc:docChgLst>
  <pc:docChgLst>
    <pc:chgData name="fanny.dupont@sciencespo.fr" userId="S::urn:spo:guest#fanny.dupont@sciencespo.fr::" providerId="AD" clId="Web-{DDAFD608-957F-414C-46F0-57E5C8E6E7DF}"/>
    <pc:docChg chg="modSld">
      <pc:chgData name="fanny.dupont@sciencespo.fr" userId="S::urn:spo:guest#fanny.dupont@sciencespo.fr::" providerId="AD" clId="Web-{DDAFD608-957F-414C-46F0-57E5C8E6E7DF}" dt="2025-01-28T17:09:58.698" v="236" actId="1076"/>
      <pc:docMkLst>
        <pc:docMk/>
      </pc:docMkLst>
      <pc:sldChg chg="addSp delSp modSp addAnim delAnim modAnim">
        <pc:chgData name="fanny.dupont@sciencespo.fr" userId="S::urn:spo:guest#fanny.dupont@sciencespo.fr::" providerId="AD" clId="Web-{DDAFD608-957F-414C-46F0-57E5C8E6E7DF}" dt="2025-01-28T17:09:58.698" v="236" actId="1076"/>
        <pc:sldMkLst>
          <pc:docMk/>
          <pc:sldMk cId="2741230878" sldId="259"/>
        </pc:sldMkLst>
        <pc:spChg chg="mod">
          <ac:chgData name="fanny.dupont@sciencespo.fr" userId="S::urn:spo:guest#fanny.dupont@sciencespo.fr::" providerId="AD" clId="Web-{DDAFD608-957F-414C-46F0-57E5C8E6E7DF}" dt="2025-01-28T17:06:57.429" v="207" actId="1076"/>
          <ac:spMkLst>
            <pc:docMk/>
            <pc:sldMk cId="2741230878" sldId="259"/>
            <ac:spMk id="2" creationId="{1A963203-CF67-5FCB-8D89-23D3FD15C4BE}"/>
          </ac:spMkLst>
        </pc:spChg>
        <pc:spChg chg="mod">
          <ac:chgData name="fanny.dupont@sciencespo.fr" userId="S::urn:spo:guest#fanny.dupont@sciencespo.fr::" providerId="AD" clId="Web-{DDAFD608-957F-414C-46F0-57E5C8E6E7DF}" dt="2025-01-28T17:06:43.397" v="201" actId="1076"/>
          <ac:spMkLst>
            <pc:docMk/>
            <pc:sldMk cId="2741230878" sldId="259"/>
            <ac:spMk id="3" creationId="{7E9DF96F-A004-CE12-AA7F-5172DE31779F}"/>
          </ac:spMkLst>
        </pc:spChg>
        <pc:spChg chg="add mod">
          <ac:chgData name="fanny.dupont@sciencespo.fr" userId="S::urn:spo:guest#fanny.dupont@sciencespo.fr::" providerId="AD" clId="Web-{DDAFD608-957F-414C-46F0-57E5C8E6E7DF}" dt="2025-01-28T17:06:40.272" v="200" actId="1076"/>
          <ac:spMkLst>
            <pc:docMk/>
            <pc:sldMk cId="2741230878" sldId="259"/>
            <ac:spMk id="4" creationId="{B127C413-8525-1363-A8C9-AE31DFCB3223}"/>
          </ac:spMkLst>
        </pc:spChg>
        <pc:spChg chg="add mod">
          <ac:chgData name="fanny.dupont@sciencespo.fr" userId="S::urn:spo:guest#fanny.dupont@sciencespo.fr::" providerId="AD" clId="Web-{DDAFD608-957F-414C-46F0-57E5C8E6E7DF}" dt="2025-01-28T17:07:02.351" v="208" actId="1076"/>
          <ac:spMkLst>
            <pc:docMk/>
            <pc:sldMk cId="2741230878" sldId="259"/>
            <ac:spMk id="5" creationId="{B1441E5C-12CD-B4B2-CE17-6FC26B0DF03C}"/>
          </ac:spMkLst>
        </pc:spChg>
        <pc:spChg chg="mod">
          <ac:chgData name="fanny.dupont@sciencespo.fr" userId="S::urn:spo:guest#fanny.dupont@sciencespo.fr::" providerId="AD" clId="Web-{DDAFD608-957F-414C-46F0-57E5C8E6E7DF}" dt="2025-01-28T17:04:34.848" v="131" actId="1076"/>
          <ac:spMkLst>
            <pc:docMk/>
            <pc:sldMk cId="2741230878" sldId="259"/>
            <ac:spMk id="9" creationId="{88387459-D002-0446-06BF-48B989ED3938}"/>
          </ac:spMkLst>
        </pc:spChg>
        <pc:picChg chg="add mod modCrop">
          <ac:chgData name="fanny.dupont@sciencespo.fr" userId="S::urn:spo:guest#fanny.dupont@sciencespo.fr::" providerId="AD" clId="Web-{DDAFD608-957F-414C-46F0-57E5C8E6E7DF}" dt="2025-01-28T17:06:35.069" v="199" actId="1076"/>
          <ac:picMkLst>
            <pc:docMk/>
            <pc:sldMk cId="2741230878" sldId="259"/>
            <ac:picMk id="7" creationId="{BFFB8B6E-D431-206B-AB63-34F0AA35E877}"/>
          </ac:picMkLst>
        </pc:picChg>
        <pc:picChg chg="add mod modCrop">
          <ac:chgData name="fanny.dupont@sciencespo.fr" userId="S::urn:spo:guest#fanny.dupont@sciencespo.fr::" providerId="AD" clId="Web-{DDAFD608-957F-414C-46F0-57E5C8E6E7DF}" dt="2025-01-28T17:06:21.381" v="195" actId="1076"/>
          <ac:picMkLst>
            <pc:docMk/>
            <pc:sldMk cId="2741230878" sldId="259"/>
            <ac:picMk id="12" creationId="{E2E8AF1C-0D0C-38DB-B4A4-60AA0646E3CF}"/>
          </ac:picMkLst>
        </pc:picChg>
        <pc:picChg chg="add mod">
          <ac:chgData name="fanny.dupont@sciencespo.fr" userId="S::urn:spo:guest#fanny.dupont@sciencespo.fr::" providerId="AD" clId="Web-{DDAFD608-957F-414C-46F0-57E5C8E6E7DF}" dt="2025-01-28T17:09:58.651" v="235" actId="1076"/>
          <ac:picMkLst>
            <pc:docMk/>
            <pc:sldMk cId="2741230878" sldId="259"/>
            <ac:picMk id="14" creationId="{D3764F17-FEA7-4223-8950-7404C7CF9D63}"/>
          </ac:picMkLst>
        </pc:picChg>
        <pc:picChg chg="add mod modCrop">
          <ac:chgData name="fanny.dupont@sciencespo.fr" userId="S::urn:spo:guest#fanny.dupont@sciencespo.fr::" providerId="AD" clId="Web-{DDAFD608-957F-414C-46F0-57E5C8E6E7DF}" dt="2025-01-28T17:09:58.698" v="236" actId="1076"/>
          <ac:picMkLst>
            <pc:docMk/>
            <pc:sldMk cId="2741230878" sldId="259"/>
            <ac:picMk id="16" creationId="{CD35A221-2CBA-1BA4-F201-459C052AFE31}"/>
          </ac:picMkLst>
        </pc:picChg>
      </pc:sldChg>
    </pc:docChg>
  </pc:docChgLst>
  <pc:docChgLst>
    <pc:chgData name="fanny.dupont@sciencespo.fr" userId="S::urn:spo:guest#fanny.dupont@sciencespo.fr::" providerId="AD" clId="Web-{411F2827-5326-1C42-04A8-2580EA6ADD1D}"/>
    <pc:docChg chg="modSld">
      <pc:chgData name="fanny.dupont@sciencespo.fr" userId="S::urn:spo:guest#fanny.dupont@sciencespo.fr::" providerId="AD" clId="Web-{411F2827-5326-1C42-04A8-2580EA6ADD1D}" dt="2025-01-28T22:09:04.622" v="17"/>
      <pc:docMkLst>
        <pc:docMk/>
      </pc:docMkLst>
      <pc:sldChg chg="modSp addAnim delAnim">
        <pc:chgData name="fanny.dupont@sciencespo.fr" userId="S::urn:spo:guest#fanny.dupont@sciencespo.fr::" providerId="AD" clId="Web-{411F2827-5326-1C42-04A8-2580EA6ADD1D}" dt="2025-01-28T22:08:17.668" v="10" actId="20577"/>
        <pc:sldMkLst>
          <pc:docMk/>
          <pc:sldMk cId="2741230878" sldId="259"/>
        </pc:sldMkLst>
        <pc:spChg chg="mod">
          <ac:chgData name="fanny.dupont@sciencespo.fr" userId="S::urn:spo:guest#fanny.dupont@sciencespo.fr::" providerId="AD" clId="Web-{411F2827-5326-1C42-04A8-2580EA6ADD1D}" dt="2025-01-28T22:08:17.668" v="10" actId="20577"/>
          <ac:spMkLst>
            <pc:docMk/>
            <pc:sldMk cId="2741230878" sldId="259"/>
            <ac:spMk id="2" creationId="{1A963203-CF67-5FCB-8D89-23D3FD15C4BE}"/>
          </ac:spMkLst>
        </pc:spChg>
      </pc:sldChg>
      <pc:sldChg chg="addSp delSp">
        <pc:chgData name="fanny.dupont@sciencespo.fr" userId="S::urn:spo:guest#fanny.dupont@sciencespo.fr::" providerId="AD" clId="Web-{411F2827-5326-1C42-04A8-2580EA6ADD1D}" dt="2025-01-28T22:08:48.700" v="13"/>
        <pc:sldMkLst>
          <pc:docMk/>
          <pc:sldMk cId="3251446656" sldId="261"/>
        </pc:sldMkLst>
      </pc:sldChg>
      <pc:sldChg chg="addSp modSp addAnim modAnim">
        <pc:chgData name="fanny.dupont@sciencespo.fr" userId="S::urn:spo:guest#fanny.dupont@sciencespo.fr::" providerId="AD" clId="Web-{411F2827-5326-1C42-04A8-2580EA6ADD1D}" dt="2025-01-28T22:09:04.622" v="17"/>
        <pc:sldMkLst>
          <pc:docMk/>
          <pc:sldMk cId="2826260204" sldId="262"/>
        </pc:sldMkLst>
        <pc:spChg chg="add mod">
          <ac:chgData name="fanny.dupont@sciencespo.fr" userId="S::urn:spo:guest#fanny.dupont@sciencespo.fr::" providerId="AD" clId="Web-{411F2827-5326-1C42-04A8-2580EA6ADD1D}" dt="2025-01-28T22:08:56.919" v="15" actId="1076"/>
          <ac:spMkLst>
            <pc:docMk/>
            <pc:sldMk cId="2826260204" sldId="262"/>
            <ac:spMk id="4" creationId="{23C4D266-7199-7969-FB85-29F905A9305F}"/>
          </ac:spMkLst>
        </pc:spChg>
      </pc:sldChg>
      <pc:sldChg chg="delSp delAnim">
        <pc:chgData name="fanny.dupont@sciencespo.fr" userId="S::urn:spo:guest#fanny.dupont@sciencespo.fr::" providerId="AD" clId="Web-{411F2827-5326-1C42-04A8-2580EA6ADD1D}" dt="2025-01-28T22:08:44.310" v="11"/>
        <pc:sldMkLst>
          <pc:docMk/>
          <pc:sldMk cId="1760490900" sldId="264"/>
        </pc:sldMkLst>
      </pc:sldChg>
    </pc:docChg>
  </pc:docChgLst>
  <pc:docChgLst>
    <pc:chgData name="Arturo Esquivel Fuente" userId="S::a.esquivel@mail.utoronto.ca::3e4aae79-7209-4841-b195-e1d710218131" providerId="AD" clId="Web-{99332ED3-78A9-175F-A272-DFF932001B51}"/>
    <pc:docChg chg="mod">
      <pc:chgData name="Arturo Esquivel Fuente" userId="S::a.esquivel@mail.utoronto.ca::3e4aae79-7209-4841-b195-e1d710218131" providerId="AD" clId="Web-{99332ED3-78A9-175F-A272-DFF932001B51}" dt="2025-01-28T17:01:58.565" v="0"/>
      <pc:docMkLst>
        <pc:docMk/>
      </pc:docMkLst>
    </pc:docChg>
  </pc:docChgLst>
  <pc:docChgLst>
    <pc:chgData name="fanny.dupont@sciencespo.fr" userId="S::urn:spo:guest#fanny.dupont@sciencespo.fr::" providerId="AD" clId="Web-{0F22D9CA-E8D4-EECA-01A0-15094A66AD86}"/>
    <pc:docChg chg="modSld">
      <pc:chgData name="fanny.dupont@sciencespo.fr" userId="S::urn:spo:guest#fanny.dupont@sciencespo.fr::" providerId="AD" clId="Web-{0F22D9CA-E8D4-EECA-01A0-15094A66AD86}" dt="2025-01-31T01:00:48.893" v="4" actId="1076"/>
      <pc:docMkLst>
        <pc:docMk/>
      </pc:docMkLst>
      <pc:sldChg chg="addSp modSp">
        <pc:chgData name="fanny.dupont@sciencespo.fr" userId="S::urn:spo:guest#fanny.dupont@sciencespo.fr::" providerId="AD" clId="Web-{0F22D9CA-E8D4-EECA-01A0-15094A66AD86}" dt="2025-01-31T01:00:48.893" v="4" actId="1076"/>
        <pc:sldMkLst>
          <pc:docMk/>
          <pc:sldMk cId="2782219745" sldId="272"/>
        </pc:sldMkLst>
        <pc:picChg chg="add mod">
          <ac:chgData name="fanny.dupont@sciencespo.fr" userId="S::urn:spo:guest#fanny.dupont@sciencespo.fr::" providerId="AD" clId="Web-{0F22D9CA-E8D4-EECA-01A0-15094A66AD86}" dt="2025-01-31T01:00:48.893" v="4" actId="1076"/>
          <ac:picMkLst>
            <pc:docMk/>
            <pc:sldMk cId="2782219745" sldId="272"/>
            <ac:picMk id="2" creationId="{65866692-4A64-5E36-ACC3-39E7C3116FF1}"/>
          </ac:picMkLst>
        </pc:picChg>
      </pc:sldChg>
    </pc:docChg>
  </pc:docChgLst>
  <pc:docChgLst>
    <pc:chgData name="Arturo Esquivel Fuente" userId="S::a.esquivel@mail.utoronto.ca::3e4aae79-7209-4841-b195-e1d710218131" providerId="AD" clId="Web-{DF8E8A59-2A54-FFFD-B038-B4704C0CACC5}"/>
    <pc:docChg chg="addSld modSld sldOrd">
      <pc:chgData name="Arturo Esquivel Fuente" userId="S::a.esquivel@mail.utoronto.ca::3e4aae79-7209-4841-b195-e1d710218131" providerId="AD" clId="Web-{DF8E8A59-2A54-FFFD-B038-B4704C0CACC5}" dt="2025-01-31T20:42:30.994" v="261" actId="1076"/>
      <pc:docMkLst>
        <pc:docMk/>
      </pc:docMkLst>
      <pc:sldChg chg="modSp">
        <pc:chgData name="Arturo Esquivel Fuente" userId="S::a.esquivel@mail.utoronto.ca::3e4aae79-7209-4841-b195-e1d710218131" providerId="AD" clId="Web-{DF8E8A59-2A54-FFFD-B038-B4704C0CACC5}" dt="2025-01-31T19:51:35.059" v="9" actId="20577"/>
        <pc:sldMkLst>
          <pc:docMk/>
          <pc:sldMk cId="3565118095" sldId="269"/>
        </pc:sldMkLst>
        <pc:spChg chg="mod">
          <ac:chgData name="Arturo Esquivel Fuente" userId="S::a.esquivel@mail.utoronto.ca::3e4aae79-7209-4841-b195-e1d710218131" providerId="AD" clId="Web-{DF8E8A59-2A54-FFFD-B038-B4704C0CACC5}" dt="2025-01-31T19:51:35.059" v="9" actId="20577"/>
          <ac:spMkLst>
            <pc:docMk/>
            <pc:sldMk cId="3565118095" sldId="269"/>
            <ac:spMk id="7" creationId="{92EA9530-B1C6-99C3-3898-455A3A788499}"/>
          </ac:spMkLst>
        </pc:spChg>
      </pc:sldChg>
      <pc:sldChg chg="addSp delSp modSp add ord replId addAnim delAnim">
        <pc:chgData name="Arturo Esquivel Fuente" userId="S::a.esquivel@mail.utoronto.ca::3e4aae79-7209-4841-b195-e1d710218131" providerId="AD" clId="Web-{DF8E8A59-2A54-FFFD-B038-B4704C0CACC5}" dt="2025-01-31T20:42:30.994" v="261" actId="1076"/>
        <pc:sldMkLst>
          <pc:docMk/>
          <pc:sldMk cId="475092528" sldId="273"/>
        </pc:sldMkLst>
      </pc:sldChg>
    </pc:docChg>
  </pc:docChgLst>
  <pc:docChgLst>
    <pc:chgData name="fanny.dupont@sciencespo.fr" userId="S::urn:spo:guest#fanny.dupont@sciencespo.fr::" providerId="AD" clId="Web-{BAFD71C7-E0A5-3E12-2D48-5B73FD8CB17D}"/>
    <pc:docChg chg="delSld modSld">
      <pc:chgData name="fanny.dupont@sciencespo.fr" userId="S::urn:spo:guest#fanny.dupont@sciencespo.fr::" providerId="AD" clId="Web-{BAFD71C7-E0A5-3E12-2D48-5B73FD8CB17D}" dt="2025-01-31T01:07:18.818" v="6" actId="1076"/>
      <pc:docMkLst>
        <pc:docMk/>
      </pc:docMkLst>
      <pc:sldChg chg="del">
        <pc:chgData name="fanny.dupont@sciencespo.fr" userId="S::urn:spo:guest#fanny.dupont@sciencespo.fr::" providerId="AD" clId="Web-{BAFD71C7-E0A5-3E12-2D48-5B73FD8CB17D}" dt="2025-01-31T01:06:43.286" v="1"/>
        <pc:sldMkLst>
          <pc:docMk/>
          <pc:sldMk cId="2668299849" sldId="265"/>
        </pc:sldMkLst>
      </pc:sldChg>
      <pc:sldChg chg="modSp">
        <pc:chgData name="fanny.dupont@sciencespo.fr" userId="S::urn:spo:guest#fanny.dupont@sciencespo.fr::" providerId="AD" clId="Web-{BAFD71C7-E0A5-3E12-2D48-5B73FD8CB17D}" dt="2025-01-31T01:07:18.818" v="6" actId="1076"/>
        <pc:sldMkLst>
          <pc:docMk/>
          <pc:sldMk cId="1803435276" sldId="267"/>
        </pc:sldMkLst>
        <pc:spChg chg="mod">
          <ac:chgData name="fanny.dupont@sciencespo.fr" userId="S::urn:spo:guest#fanny.dupont@sciencespo.fr::" providerId="AD" clId="Web-{BAFD71C7-E0A5-3E12-2D48-5B73FD8CB17D}" dt="2025-01-31T01:07:18.818" v="6" actId="1076"/>
          <ac:spMkLst>
            <pc:docMk/>
            <pc:sldMk cId="1803435276" sldId="267"/>
            <ac:spMk id="13" creationId="{7DFBF822-E9CD-A97A-C962-C9CE76B20774}"/>
          </ac:spMkLst>
        </pc:spChg>
        <pc:picChg chg="mod">
          <ac:chgData name="fanny.dupont@sciencespo.fr" userId="S::urn:spo:guest#fanny.dupont@sciencespo.fr::" providerId="AD" clId="Web-{BAFD71C7-E0A5-3E12-2D48-5B73FD8CB17D}" dt="2025-01-31T01:07:14.490" v="5" actId="1076"/>
          <ac:picMkLst>
            <pc:docMk/>
            <pc:sldMk cId="1803435276" sldId="267"/>
            <ac:picMk id="6" creationId="{48A041A2-391B-8BFE-90E9-510A50E6A0B6}"/>
          </ac:picMkLst>
        </pc:picChg>
      </pc:sldChg>
      <pc:sldChg chg="delSp">
        <pc:chgData name="fanny.dupont@sciencespo.fr" userId="S::urn:spo:guest#fanny.dupont@sciencespo.fr::" providerId="AD" clId="Web-{BAFD71C7-E0A5-3E12-2D48-5B73FD8CB17D}" dt="2025-01-31T01:06:21.177" v="0"/>
        <pc:sldMkLst>
          <pc:docMk/>
          <pc:sldMk cId="3559138646" sldId="270"/>
        </pc:sldMkLst>
      </pc:sldChg>
    </pc:docChg>
  </pc:docChgLst>
  <pc:docChgLst>
    <pc:chgData name="fanny.dupont@sciencespo.fr" userId="S::urn:spo:guest#fanny.dupont@sciencespo.fr::" providerId="AD" clId="Web-{EE9D9557-545F-EB42-D777-3CF88191677D}"/>
    <pc:docChg chg="modSld">
      <pc:chgData name="fanny.dupont@sciencespo.fr" userId="S::urn:spo:guest#fanny.dupont@sciencespo.fr::" providerId="AD" clId="Web-{EE9D9557-545F-EB42-D777-3CF88191677D}" dt="2025-01-28T22:06:48.691" v="69"/>
      <pc:docMkLst>
        <pc:docMk/>
      </pc:docMkLst>
      <pc:sldChg chg="modAnim">
        <pc:chgData name="fanny.dupont@sciencespo.fr" userId="S::urn:spo:guest#fanny.dupont@sciencespo.fr::" providerId="AD" clId="Web-{EE9D9557-545F-EB42-D777-3CF88191677D}" dt="2025-01-28T22:06:48.691" v="69"/>
        <pc:sldMkLst>
          <pc:docMk/>
          <pc:sldMk cId="2741230878" sldId="259"/>
        </pc:sldMkLst>
      </pc:sldChg>
      <pc:sldChg chg="addSp modSp addAnim modAnim">
        <pc:chgData name="fanny.dupont@sciencespo.fr" userId="S::urn:spo:guest#fanny.dupont@sciencespo.fr::" providerId="AD" clId="Web-{EE9D9557-545F-EB42-D777-3CF88191677D}" dt="2025-01-28T22:06:10.144" v="67"/>
        <pc:sldMkLst>
          <pc:docMk/>
          <pc:sldMk cId="2908825233" sldId="260"/>
        </pc:sldMkLst>
        <pc:spChg chg="add mod">
          <ac:chgData name="fanny.dupont@sciencespo.fr" userId="S::urn:spo:guest#fanny.dupont@sciencespo.fr::" providerId="AD" clId="Web-{EE9D9557-545F-EB42-D777-3CF88191677D}" dt="2025-01-28T20:09:20.746" v="17" actId="14100"/>
          <ac:spMkLst>
            <pc:docMk/>
            <pc:sldMk cId="2908825233" sldId="260"/>
            <ac:spMk id="7" creationId="{BC9BFEB0-6B97-48C8-FA02-9832E05FA147}"/>
          </ac:spMkLst>
        </pc:spChg>
        <pc:spChg chg="add mod">
          <ac:chgData name="fanny.dupont@sciencespo.fr" userId="S::urn:spo:guest#fanny.dupont@sciencespo.fr::" providerId="AD" clId="Web-{EE9D9557-545F-EB42-D777-3CF88191677D}" dt="2025-01-28T21:59:44.824" v="30" actId="20577"/>
          <ac:spMkLst>
            <pc:docMk/>
            <pc:sldMk cId="2908825233" sldId="260"/>
            <ac:spMk id="10" creationId="{2F83B7C9-3423-AA85-3E73-22F2C7E76D6C}"/>
          </ac:spMkLst>
        </pc:spChg>
        <pc:spChg chg="add mod">
          <ac:chgData name="fanny.dupont@sciencespo.fr" userId="S::urn:spo:guest#fanny.dupont@sciencespo.fr::" providerId="AD" clId="Web-{EE9D9557-545F-EB42-D777-3CF88191677D}" dt="2025-01-28T21:59:43.418" v="28" actId="20577"/>
          <ac:spMkLst>
            <pc:docMk/>
            <pc:sldMk cId="2908825233" sldId="260"/>
            <ac:spMk id="11" creationId="{D2B2A8B1-51B4-2412-5953-2C52BFE1B71D}"/>
          </ac:spMkLst>
        </pc:spChg>
        <pc:spChg chg="add mod">
          <ac:chgData name="fanny.dupont@sciencespo.fr" userId="S::urn:spo:guest#fanny.dupont@sciencespo.fr::" providerId="AD" clId="Web-{EE9D9557-545F-EB42-D777-3CF88191677D}" dt="2025-01-28T22:00:00.387" v="33" actId="20577"/>
          <ac:spMkLst>
            <pc:docMk/>
            <pc:sldMk cId="2908825233" sldId="260"/>
            <ac:spMk id="12" creationId="{726CE689-4E47-EF1C-4788-5C6BD4B2F2EF}"/>
          </ac:spMkLst>
        </pc:spChg>
        <pc:picChg chg="add mod">
          <ac:chgData name="fanny.dupont@sciencespo.fr" userId="S::urn:spo:guest#fanny.dupont@sciencespo.fr::" providerId="AD" clId="Web-{EE9D9557-545F-EB42-D777-3CF88191677D}" dt="2025-01-28T20:08:33.041" v="5" actId="1076"/>
          <ac:picMkLst>
            <pc:docMk/>
            <pc:sldMk cId="2908825233" sldId="260"/>
            <ac:picMk id="2" creationId="{5DC43610-C1A4-1F87-8B15-0E9458318EF1}"/>
          </ac:picMkLst>
        </pc:picChg>
        <pc:picChg chg="add mod">
          <ac:chgData name="fanny.dupont@sciencespo.fr" userId="S::urn:spo:guest#fanny.dupont@sciencespo.fr::" providerId="AD" clId="Web-{EE9D9557-545F-EB42-D777-3CF88191677D}" dt="2025-01-28T20:08:49.620" v="11" actId="1076"/>
          <ac:picMkLst>
            <pc:docMk/>
            <pc:sldMk cId="2908825233" sldId="260"/>
            <ac:picMk id="4" creationId="{A4AB3D78-C9CD-BD3F-9D28-325C8774D3D9}"/>
          </ac:picMkLst>
        </pc:picChg>
        <pc:cxnChg chg="mod">
          <ac:chgData name="fanny.dupont@sciencespo.fr" userId="S::urn:spo:guest#fanny.dupont@sciencespo.fr::" providerId="AD" clId="Web-{EE9D9557-545F-EB42-D777-3CF88191677D}" dt="2025-01-28T20:08:36.916" v="6"/>
          <ac:cxnSpMkLst>
            <pc:docMk/>
            <pc:sldMk cId="2908825233" sldId="260"/>
            <ac:cxnSpMk id="15" creationId="{A93AD7A4-CE10-0F75-DE59-9CC75B035017}"/>
          </ac:cxnSpMkLst>
        </pc:cxnChg>
        <pc:cxnChg chg="mod">
          <ac:chgData name="fanny.dupont@sciencespo.fr" userId="S::urn:spo:guest#fanny.dupont@sciencespo.fr::" providerId="AD" clId="Web-{EE9D9557-545F-EB42-D777-3CF88191677D}" dt="2025-01-28T20:08:38.995" v="7"/>
          <ac:cxnSpMkLst>
            <pc:docMk/>
            <pc:sldMk cId="2908825233" sldId="260"/>
            <ac:cxnSpMk id="16" creationId="{A5724462-6A34-C304-DF40-8860B5F0999C}"/>
          </ac:cxnSpMkLst>
        </pc:cxnChg>
      </pc:sldChg>
      <pc:sldChg chg="modSp">
        <pc:chgData name="fanny.dupont@sciencespo.fr" userId="S::urn:spo:guest#fanny.dupont@sciencespo.fr::" providerId="AD" clId="Web-{EE9D9557-545F-EB42-D777-3CF88191677D}" dt="2025-01-28T22:05:32.924" v="66" actId="20577"/>
        <pc:sldMkLst>
          <pc:docMk/>
          <pc:sldMk cId="2826260204" sldId="262"/>
        </pc:sldMkLst>
        <pc:spChg chg="mod">
          <ac:chgData name="fanny.dupont@sciencespo.fr" userId="S::urn:spo:guest#fanny.dupont@sciencespo.fr::" providerId="AD" clId="Web-{EE9D9557-545F-EB42-D777-3CF88191677D}" dt="2025-01-28T22:05:32.924" v="66" actId="20577"/>
          <ac:spMkLst>
            <pc:docMk/>
            <pc:sldMk cId="2826260204" sldId="262"/>
            <ac:spMk id="2" creationId="{5FE03B04-83D1-9C9B-899A-3E48331FBA3F}"/>
          </ac:spMkLst>
        </pc:spChg>
      </pc:sldChg>
    </pc:docChg>
  </pc:docChgLst>
  <pc:docChgLst>
    <pc:chgData name="Arturo Esquivel Fuente" userId="S::a.esquivel@mail.utoronto.ca::3e4aae79-7209-4841-b195-e1d710218131" providerId="AD" clId="Web-{4EBC8285-A8D6-8A51-66A0-3B08C9F62D2A}"/>
    <pc:docChg chg="addSld delSld modSld sldOrd">
      <pc:chgData name="Arturo Esquivel Fuente" userId="S::a.esquivel@mail.utoronto.ca::3e4aae79-7209-4841-b195-e1d710218131" providerId="AD" clId="Web-{4EBC8285-A8D6-8A51-66A0-3B08C9F62D2A}" dt="2025-02-10T14:43:48.428" v="1058" actId="20577"/>
      <pc:docMkLst>
        <pc:docMk/>
      </pc:docMkLst>
      <pc:sldChg chg="modSp">
        <pc:chgData name="Arturo Esquivel Fuente" userId="S::a.esquivel@mail.utoronto.ca::3e4aae79-7209-4841-b195-e1d710218131" providerId="AD" clId="Web-{4EBC8285-A8D6-8A51-66A0-3B08C9F62D2A}" dt="2025-02-06T03:14:03.945" v="641" actId="14100"/>
        <pc:sldMkLst>
          <pc:docMk/>
          <pc:sldMk cId="290982371" sldId="271"/>
        </pc:sldMkLst>
        <pc:picChg chg="mod">
          <ac:chgData name="Arturo Esquivel Fuente" userId="S::a.esquivel@mail.utoronto.ca::3e4aae79-7209-4841-b195-e1d710218131" providerId="AD" clId="Web-{4EBC8285-A8D6-8A51-66A0-3B08C9F62D2A}" dt="2025-02-06T03:14:00.711" v="640" actId="14100"/>
          <ac:picMkLst>
            <pc:docMk/>
            <pc:sldMk cId="290982371" sldId="271"/>
            <ac:picMk id="7" creationId="{BDC6FF5D-9320-C1D7-AE6A-FEF6480338BB}"/>
          </ac:picMkLst>
        </pc:picChg>
        <pc:picChg chg="mod">
          <ac:chgData name="Arturo Esquivel Fuente" userId="S::a.esquivel@mail.utoronto.ca::3e4aae79-7209-4841-b195-e1d710218131" providerId="AD" clId="Web-{4EBC8285-A8D6-8A51-66A0-3B08C9F62D2A}" dt="2025-02-06T03:14:03.945" v="641" actId="14100"/>
          <ac:picMkLst>
            <pc:docMk/>
            <pc:sldMk cId="290982371" sldId="271"/>
            <ac:picMk id="9" creationId="{8283D957-5AC0-BBFB-E7D2-B9974E343087}"/>
          </ac:picMkLst>
        </pc:picChg>
      </pc:sldChg>
      <pc:sldChg chg="modSp">
        <pc:chgData name="Arturo Esquivel Fuente" userId="S::a.esquivel@mail.utoronto.ca::3e4aae79-7209-4841-b195-e1d710218131" providerId="AD" clId="Web-{4EBC8285-A8D6-8A51-66A0-3B08C9F62D2A}" dt="2025-02-04T19:21:51.244" v="244" actId="1076"/>
        <pc:sldMkLst>
          <pc:docMk/>
          <pc:sldMk cId="458054224" sldId="276"/>
        </pc:sldMkLst>
        <pc:picChg chg="mod">
          <ac:chgData name="Arturo Esquivel Fuente" userId="S::a.esquivel@mail.utoronto.ca::3e4aae79-7209-4841-b195-e1d710218131" providerId="AD" clId="Web-{4EBC8285-A8D6-8A51-66A0-3B08C9F62D2A}" dt="2025-02-04T19:21:47.259" v="243" actId="1076"/>
          <ac:picMkLst>
            <pc:docMk/>
            <pc:sldMk cId="458054224" sldId="276"/>
            <ac:picMk id="3" creationId="{308B4630-BB32-2CF5-606B-90E7F72D4814}"/>
          </ac:picMkLst>
        </pc:picChg>
        <pc:picChg chg="mod">
          <ac:chgData name="Arturo Esquivel Fuente" userId="S::a.esquivel@mail.utoronto.ca::3e4aae79-7209-4841-b195-e1d710218131" providerId="AD" clId="Web-{4EBC8285-A8D6-8A51-66A0-3B08C9F62D2A}" dt="2025-02-04T19:21:51.244" v="244" actId="1076"/>
          <ac:picMkLst>
            <pc:docMk/>
            <pc:sldMk cId="458054224" sldId="276"/>
            <ac:picMk id="5" creationId="{E487EAB5-A07F-F4E1-F5C4-739973540E54}"/>
          </ac:picMkLst>
        </pc:picChg>
      </pc:sldChg>
      <pc:sldChg chg="modSp">
        <pc:chgData name="Arturo Esquivel Fuente" userId="S::a.esquivel@mail.utoronto.ca::3e4aae79-7209-4841-b195-e1d710218131" providerId="AD" clId="Web-{4EBC8285-A8D6-8A51-66A0-3B08C9F62D2A}" dt="2025-02-04T14:43:40.820" v="8"/>
        <pc:sldMkLst>
          <pc:docMk/>
          <pc:sldMk cId="3032809062" sldId="278"/>
        </pc:sldMkLst>
        <pc:spChg chg="mod">
          <ac:chgData name="Arturo Esquivel Fuente" userId="S::a.esquivel@mail.utoronto.ca::3e4aae79-7209-4841-b195-e1d710218131" providerId="AD" clId="Web-{4EBC8285-A8D6-8A51-66A0-3B08C9F62D2A}" dt="2025-02-04T14:43:40.820" v="8"/>
          <ac:spMkLst>
            <pc:docMk/>
            <pc:sldMk cId="3032809062" sldId="278"/>
            <ac:spMk id="18" creationId="{02D37522-0DBF-C24F-1C7B-4C3810D2EADF}"/>
          </ac:spMkLst>
        </pc:spChg>
      </pc:sldChg>
      <pc:sldChg chg="addSp delSp modSp add replId">
        <pc:chgData name="Arturo Esquivel Fuente" userId="S::a.esquivel@mail.utoronto.ca::3e4aae79-7209-4841-b195-e1d710218131" providerId="AD" clId="Web-{4EBC8285-A8D6-8A51-66A0-3B08C9F62D2A}" dt="2025-02-04T19:34:03.406" v="336" actId="20577"/>
        <pc:sldMkLst>
          <pc:docMk/>
          <pc:sldMk cId="2770406358" sldId="280"/>
        </pc:sldMkLst>
        <pc:spChg chg="add del">
          <ac:chgData name="Arturo Esquivel Fuente" userId="S::a.esquivel@mail.utoronto.ca::3e4aae79-7209-4841-b195-e1d710218131" providerId="AD" clId="Web-{4EBC8285-A8D6-8A51-66A0-3B08C9F62D2A}" dt="2025-02-04T14:45:48.731" v="55"/>
          <ac:spMkLst>
            <pc:docMk/>
            <pc:sldMk cId="2770406358" sldId="280"/>
            <ac:spMk id="2" creationId="{59E28E4A-9166-A0C6-25E8-35B444EB0FB1}"/>
          </ac:spMkLst>
        </pc:spChg>
        <pc:spChg chg="mod">
          <ac:chgData name="Arturo Esquivel Fuente" userId="S::a.esquivel@mail.utoronto.ca::3e4aae79-7209-4841-b195-e1d710218131" providerId="AD" clId="Web-{4EBC8285-A8D6-8A51-66A0-3B08C9F62D2A}" dt="2025-02-04T19:34:03.406" v="336" actId="20577"/>
          <ac:spMkLst>
            <pc:docMk/>
            <pc:sldMk cId="2770406358" sldId="280"/>
            <ac:spMk id="3" creationId="{151E8410-F846-F69E-1F59-C841943B7407}"/>
          </ac:spMkLst>
        </pc:spChg>
        <pc:spChg chg="mod">
          <ac:chgData name="Arturo Esquivel Fuente" userId="S::a.esquivel@mail.utoronto.ca::3e4aae79-7209-4841-b195-e1d710218131" providerId="AD" clId="Web-{4EBC8285-A8D6-8A51-66A0-3B08C9F62D2A}" dt="2025-02-04T15:19:02.007" v="240" actId="20577"/>
          <ac:spMkLst>
            <pc:docMk/>
            <pc:sldMk cId="2770406358" sldId="280"/>
            <ac:spMk id="5" creationId="{0CD91C67-EDAF-0ECA-2AF2-B1BFD394D707}"/>
          </ac:spMkLst>
        </pc:spChg>
        <pc:spChg chg="del mod">
          <ac:chgData name="Arturo Esquivel Fuente" userId="S::a.esquivel@mail.utoronto.ca::3e4aae79-7209-4841-b195-e1d710218131" providerId="AD" clId="Web-{4EBC8285-A8D6-8A51-66A0-3B08C9F62D2A}" dt="2025-02-04T14:44:14.931" v="13"/>
          <ac:spMkLst>
            <pc:docMk/>
            <pc:sldMk cId="2770406358" sldId="280"/>
            <ac:spMk id="13" creationId="{8E977F9C-5F83-63BD-6D73-896DF449C524}"/>
          </ac:spMkLst>
        </pc:spChg>
        <pc:spChg chg="add mod">
          <ac:chgData name="Arturo Esquivel Fuente" userId="S::a.esquivel@mail.utoronto.ca::3e4aae79-7209-4841-b195-e1d710218131" providerId="AD" clId="Web-{4EBC8285-A8D6-8A51-66A0-3B08C9F62D2A}" dt="2025-02-04T15:09:37.330" v="179" actId="1076"/>
          <ac:spMkLst>
            <pc:docMk/>
            <pc:sldMk cId="2770406358" sldId="280"/>
            <ac:spMk id="15" creationId="{3D983140-9C84-5C21-413C-225C5CC432D4}"/>
          </ac:spMkLst>
        </pc:spChg>
        <pc:spChg chg="del mod">
          <ac:chgData name="Arturo Esquivel Fuente" userId="S::a.esquivel@mail.utoronto.ca::3e4aae79-7209-4841-b195-e1d710218131" providerId="AD" clId="Web-{4EBC8285-A8D6-8A51-66A0-3B08C9F62D2A}" dt="2025-02-04T14:43:34.710" v="7"/>
          <ac:spMkLst>
            <pc:docMk/>
            <pc:sldMk cId="2770406358" sldId="280"/>
            <ac:spMk id="18" creationId="{D7EB8670-5626-F6E4-6F9B-821B55F2858F}"/>
          </ac:spMkLst>
        </pc:spChg>
        <pc:spChg chg="add mod">
          <ac:chgData name="Arturo Esquivel Fuente" userId="S::a.esquivel@mail.utoronto.ca::3e4aae79-7209-4841-b195-e1d710218131" providerId="AD" clId="Web-{4EBC8285-A8D6-8A51-66A0-3B08C9F62D2A}" dt="2025-02-04T15:15:25.515" v="201"/>
          <ac:spMkLst>
            <pc:docMk/>
            <pc:sldMk cId="2770406358" sldId="280"/>
            <ac:spMk id="20" creationId="{4B28F70F-1177-81BE-9FE7-D5920E6489F7}"/>
          </ac:spMkLst>
        </pc:spChg>
        <pc:grpChg chg="del">
          <ac:chgData name="Arturo Esquivel Fuente" userId="S::a.esquivel@mail.utoronto.ca::3e4aae79-7209-4841-b195-e1d710218131" providerId="AD" clId="Web-{4EBC8285-A8D6-8A51-66A0-3B08C9F62D2A}" dt="2025-02-04T14:44:24.103" v="18"/>
          <ac:grpSpMkLst>
            <pc:docMk/>
            <pc:sldMk cId="2770406358" sldId="280"/>
            <ac:grpSpMk id="44" creationId="{00F115B6-85CA-A6DE-13D5-7BBD81E06E42}"/>
          </ac:grpSpMkLst>
        </pc:grpChg>
        <pc:picChg chg="del">
          <ac:chgData name="Arturo Esquivel Fuente" userId="S::a.esquivel@mail.utoronto.ca::3e4aae79-7209-4841-b195-e1d710218131" providerId="AD" clId="Web-{4EBC8285-A8D6-8A51-66A0-3B08C9F62D2A}" dt="2025-02-04T14:44:00.602" v="11"/>
          <ac:picMkLst>
            <pc:docMk/>
            <pc:sldMk cId="2770406358" sldId="280"/>
            <ac:picMk id="4" creationId="{1D400334-962D-1EA9-AEF0-11E7C6F35BB1}"/>
          </ac:picMkLst>
        </pc:picChg>
        <pc:picChg chg="add del mod modCrop">
          <ac:chgData name="Arturo Esquivel Fuente" userId="S::a.esquivel@mail.utoronto.ca::3e4aae79-7209-4841-b195-e1d710218131" providerId="AD" clId="Web-{4EBC8285-A8D6-8A51-66A0-3B08C9F62D2A}" dt="2025-02-04T14:57:52.617" v="153"/>
          <ac:picMkLst>
            <pc:docMk/>
            <pc:sldMk cId="2770406358" sldId="280"/>
            <ac:picMk id="6" creationId="{D8A14098-0EEE-530B-0858-47569E5C04F3}"/>
          </ac:picMkLst>
        </pc:picChg>
        <pc:picChg chg="del">
          <ac:chgData name="Arturo Esquivel Fuente" userId="S::a.esquivel@mail.utoronto.ca::3e4aae79-7209-4841-b195-e1d710218131" providerId="AD" clId="Web-{4EBC8285-A8D6-8A51-66A0-3B08C9F62D2A}" dt="2025-02-04T14:44:26.337" v="19"/>
          <ac:picMkLst>
            <pc:docMk/>
            <pc:sldMk cId="2770406358" sldId="280"/>
            <ac:picMk id="7" creationId="{CD078452-4F39-5AA1-817F-7E86FC836532}"/>
          </ac:picMkLst>
        </pc:picChg>
        <pc:picChg chg="del">
          <ac:chgData name="Arturo Esquivel Fuente" userId="S::a.esquivel@mail.utoronto.ca::3e4aae79-7209-4841-b195-e1d710218131" providerId="AD" clId="Web-{4EBC8285-A8D6-8A51-66A0-3B08C9F62D2A}" dt="2025-02-04T14:43:56.320" v="9"/>
          <ac:picMkLst>
            <pc:docMk/>
            <pc:sldMk cId="2770406358" sldId="280"/>
            <ac:picMk id="8" creationId="{3B831EC1-6071-A5FF-926C-0EBCF3F1C708}"/>
          </ac:picMkLst>
        </pc:picChg>
        <pc:picChg chg="del">
          <ac:chgData name="Arturo Esquivel Fuente" userId="S::a.esquivel@mail.utoronto.ca::3e4aae79-7209-4841-b195-e1d710218131" providerId="AD" clId="Web-{4EBC8285-A8D6-8A51-66A0-3B08C9F62D2A}" dt="2025-02-04T14:44:18.821" v="15"/>
          <ac:picMkLst>
            <pc:docMk/>
            <pc:sldMk cId="2770406358" sldId="280"/>
            <ac:picMk id="9" creationId="{1814E4D1-3843-B78A-E0CE-C522469F59FF}"/>
          </ac:picMkLst>
        </pc:picChg>
        <pc:picChg chg="add mod">
          <ac:chgData name="Arturo Esquivel Fuente" userId="S::a.esquivel@mail.utoronto.ca::3e4aae79-7209-4841-b195-e1d710218131" providerId="AD" clId="Web-{4EBC8285-A8D6-8A51-66A0-3B08C9F62D2A}" dt="2025-02-04T15:09:42.690" v="180" actId="1076"/>
          <ac:picMkLst>
            <pc:docMk/>
            <pc:sldMk cId="2770406358" sldId="280"/>
            <ac:picMk id="10" creationId="{A32F8AE6-451A-62EE-92CB-1B9D61F7780A}"/>
          </ac:picMkLst>
        </pc:picChg>
        <pc:picChg chg="del">
          <ac:chgData name="Arturo Esquivel Fuente" userId="S::a.esquivel@mail.utoronto.ca::3e4aae79-7209-4841-b195-e1d710218131" providerId="AD" clId="Web-{4EBC8285-A8D6-8A51-66A0-3B08C9F62D2A}" dt="2025-02-04T14:44:16.821" v="14"/>
          <ac:picMkLst>
            <pc:docMk/>
            <pc:sldMk cId="2770406358" sldId="280"/>
            <ac:picMk id="11" creationId="{362CE2E6-8EB5-5D87-6EF2-FFD437758080}"/>
          </ac:picMkLst>
        </pc:picChg>
        <pc:picChg chg="del">
          <ac:chgData name="Arturo Esquivel Fuente" userId="S::a.esquivel@mail.utoronto.ca::3e4aae79-7209-4841-b195-e1d710218131" providerId="AD" clId="Web-{4EBC8285-A8D6-8A51-66A0-3B08C9F62D2A}" dt="2025-02-04T14:43:58.774" v="10"/>
          <ac:picMkLst>
            <pc:docMk/>
            <pc:sldMk cId="2770406358" sldId="280"/>
            <ac:picMk id="12" creationId="{FDB9B2AC-599F-6355-6233-8935F8FFE90C}"/>
          </ac:picMkLst>
        </pc:picChg>
        <pc:picChg chg="add mod">
          <ac:chgData name="Arturo Esquivel Fuente" userId="S::a.esquivel@mail.utoronto.ca::3e4aae79-7209-4841-b195-e1d710218131" providerId="AD" clId="Web-{4EBC8285-A8D6-8A51-66A0-3B08C9F62D2A}" dt="2025-02-04T15:11:23.599" v="184" actId="1076"/>
          <ac:picMkLst>
            <pc:docMk/>
            <pc:sldMk cId="2770406358" sldId="280"/>
            <ac:picMk id="16" creationId="{7CBAAFBE-8CD7-CA10-0FE3-105BD814C1FF}"/>
          </ac:picMkLst>
        </pc:picChg>
        <pc:picChg chg="add mod">
          <ac:chgData name="Arturo Esquivel Fuente" userId="S::a.esquivel@mail.utoronto.ca::3e4aae79-7209-4841-b195-e1d710218131" providerId="AD" clId="Web-{4EBC8285-A8D6-8A51-66A0-3B08C9F62D2A}" dt="2025-02-04T15:33:16.866" v="241" actId="1076"/>
          <ac:picMkLst>
            <pc:docMk/>
            <pc:sldMk cId="2770406358" sldId="280"/>
            <ac:picMk id="19" creationId="{CD1B892D-F252-E809-D970-4F186B712E1B}"/>
          </ac:picMkLst>
        </pc:picChg>
        <pc:picChg chg="add del mod">
          <ac:chgData name="Arturo Esquivel Fuente" userId="S::a.esquivel@mail.utoronto.ca::3e4aae79-7209-4841-b195-e1d710218131" providerId="AD" clId="Web-{4EBC8285-A8D6-8A51-66A0-3B08C9F62D2A}" dt="2025-02-04T15:17:31.754" v="224"/>
          <ac:picMkLst>
            <pc:docMk/>
            <pc:sldMk cId="2770406358" sldId="280"/>
            <ac:picMk id="24" creationId="{EA93DBF6-26E4-1DE4-EF89-A7EEBF18AEED}"/>
          </ac:picMkLst>
        </pc:picChg>
        <pc:cxnChg chg="add del">
          <ac:chgData name="Arturo Esquivel Fuente" userId="S::a.esquivel@mail.utoronto.ca::3e4aae79-7209-4841-b195-e1d710218131" providerId="AD" clId="Web-{4EBC8285-A8D6-8A51-66A0-3B08C9F62D2A}" dt="2025-02-04T15:08:18.468" v="173"/>
          <ac:cxnSpMkLst>
            <pc:docMk/>
            <pc:sldMk cId="2770406358" sldId="280"/>
            <ac:cxnSpMk id="14" creationId="{3838C4CD-DDCA-4AA9-E426-277D5CAE769F}"/>
          </ac:cxnSpMkLst>
        </pc:cxnChg>
        <pc:cxnChg chg="add mod">
          <ac:chgData name="Arturo Esquivel Fuente" userId="S::a.esquivel@mail.utoronto.ca::3e4aae79-7209-4841-b195-e1d710218131" providerId="AD" clId="Web-{4EBC8285-A8D6-8A51-66A0-3B08C9F62D2A}" dt="2025-02-04T15:16:39.627" v="212"/>
          <ac:cxnSpMkLst>
            <pc:docMk/>
            <pc:sldMk cId="2770406358" sldId="280"/>
            <ac:cxnSpMk id="22" creationId="{F906B716-4D05-7A1C-0893-0E4345B95A50}"/>
          </ac:cxnSpMkLst>
        </pc:cxnChg>
      </pc:sldChg>
      <pc:sldChg chg="addSp delSp modSp add replId addAnim delAnim">
        <pc:chgData name="Arturo Esquivel Fuente" userId="S::a.esquivel@mail.utoronto.ca::3e4aae79-7209-4841-b195-e1d710218131" providerId="AD" clId="Web-{4EBC8285-A8D6-8A51-66A0-3B08C9F62D2A}" dt="2025-02-04T19:40:36.237" v="508" actId="20577"/>
        <pc:sldMkLst>
          <pc:docMk/>
          <pc:sldMk cId="3741896718" sldId="281"/>
        </pc:sldMkLst>
        <pc:spChg chg="mod">
          <ac:chgData name="Arturo Esquivel Fuente" userId="S::a.esquivel@mail.utoronto.ca::3e4aae79-7209-4841-b195-e1d710218131" providerId="AD" clId="Web-{4EBC8285-A8D6-8A51-66A0-3B08C9F62D2A}" dt="2025-02-04T19:34:15.968" v="338" actId="20577"/>
          <ac:spMkLst>
            <pc:docMk/>
            <pc:sldMk cId="3741896718" sldId="281"/>
            <ac:spMk id="3" creationId="{80BB118F-9FA1-822B-AEC8-EBD2E0F73517}"/>
          </ac:spMkLst>
        </pc:spChg>
        <pc:spChg chg="add del mod">
          <ac:chgData name="Arturo Esquivel Fuente" userId="S::a.esquivel@mail.utoronto.ca::3e4aae79-7209-4841-b195-e1d710218131" providerId="AD" clId="Web-{4EBC8285-A8D6-8A51-66A0-3B08C9F62D2A}" dt="2025-02-04T19:27:08.215" v="298"/>
          <ac:spMkLst>
            <pc:docMk/>
            <pc:sldMk cId="3741896718" sldId="281"/>
            <ac:spMk id="4" creationId="{8AB113E4-F328-EA17-7FA5-ADA17B0EFD06}"/>
          </ac:spMkLst>
        </pc:spChg>
        <pc:spChg chg="mod">
          <ac:chgData name="Arturo Esquivel Fuente" userId="S::a.esquivel@mail.utoronto.ca::3e4aae79-7209-4841-b195-e1d710218131" providerId="AD" clId="Web-{4EBC8285-A8D6-8A51-66A0-3B08C9F62D2A}" dt="2025-02-04T19:40:36.237" v="508" actId="20577"/>
          <ac:spMkLst>
            <pc:docMk/>
            <pc:sldMk cId="3741896718" sldId="281"/>
            <ac:spMk id="5" creationId="{E81A18E5-3311-9E09-96EB-FFDB8D6FA318}"/>
          </ac:spMkLst>
        </pc:spChg>
        <pc:spChg chg="add">
          <ac:chgData name="Arturo Esquivel Fuente" userId="S::a.esquivel@mail.utoronto.ca::3e4aae79-7209-4841-b195-e1d710218131" providerId="AD" clId="Web-{4EBC8285-A8D6-8A51-66A0-3B08C9F62D2A}" dt="2025-02-04T19:26:37.074" v="262"/>
          <ac:spMkLst>
            <pc:docMk/>
            <pc:sldMk cId="3741896718" sldId="281"/>
            <ac:spMk id="12" creationId="{DD71C62C-D463-F686-1EF9-6DA59EBFF545}"/>
          </ac:spMkLst>
        </pc:spChg>
        <pc:spChg chg="add">
          <ac:chgData name="Arturo Esquivel Fuente" userId="S::a.esquivel@mail.utoronto.ca::3e4aae79-7209-4841-b195-e1d710218131" providerId="AD" clId="Web-{4EBC8285-A8D6-8A51-66A0-3B08C9F62D2A}" dt="2025-02-04T19:26:37.090" v="263"/>
          <ac:spMkLst>
            <pc:docMk/>
            <pc:sldMk cId="3741896718" sldId="281"/>
            <ac:spMk id="14" creationId="{BA1B2E49-5555-E3BA-A3D1-6AF399294326}"/>
          </ac:spMkLst>
        </pc:spChg>
        <pc:spChg chg="del">
          <ac:chgData name="Arturo Esquivel Fuente" userId="S::a.esquivel@mail.utoronto.ca::3e4aae79-7209-4841-b195-e1d710218131" providerId="AD" clId="Web-{4EBC8285-A8D6-8A51-66A0-3B08C9F62D2A}" dt="2025-02-04T19:26:35.668" v="258"/>
          <ac:spMkLst>
            <pc:docMk/>
            <pc:sldMk cId="3741896718" sldId="281"/>
            <ac:spMk id="15" creationId="{BC9D982A-70A1-F9D3-14AB-519AB8A180ED}"/>
          </ac:spMkLst>
        </pc:spChg>
        <pc:spChg chg="add">
          <ac:chgData name="Arturo Esquivel Fuente" userId="S::a.esquivel@mail.utoronto.ca::3e4aae79-7209-4841-b195-e1d710218131" providerId="AD" clId="Web-{4EBC8285-A8D6-8A51-66A0-3B08C9F62D2A}" dt="2025-02-04T19:26:37.105" v="264"/>
          <ac:spMkLst>
            <pc:docMk/>
            <pc:sldMk cId="3741896718" sldId="281"/>
            <ac:spMk id="18" creationId="{D23737E8-B83F-FFCC-8A43-0B1D01275B0E}"/>
          </ac:spMkLst>
        </pc:spChg>
        <pc:spChg chg="del">
          <ac:chgData name="Arturo Esquivel Fuente" userId="S::a.esquivel@mail.utoronto.ca::3e4aae79-7209-4841-b195-e1d710218131" providerId="AD" clId="Web-{4EBC8285-A8D6-8A51-66A0-3B08C9F62D2A}" dt="2025-02-04T19:26:35.668" v="255"/>
          <ac:spMkLst>
            <pc:docMk/>
            <pc:sldMk cId="3741896718" sldId="281"/>
            <ac:spMk id="20" creationId="{763D394E-4B23-D238-9274-9976D63FD380}"/>
          </ac:spMkLst>
        </pc:spChg>
        <pc:spChg chg="add">
          <ac:chgData name="Arturo Esquivel Fuente" userId="S::a.esquivel@mail.utoronto.ca::3e4aae79-7209-4841-b195-e1d710218131" providerId="AD" clId="Web-{4EBC8285-A8D6-8A51-66A0-3B08C9F62D2A}" dt="2025-02-04T19:26:37.137" v="265"/>
          <ac:spMkLst>
            <pc:docMk/>
            <pc:sldMk cId="3741896718" sldId="281"/>
            <ac:spMk id="23" creationId="{4E39ADAE-4690-582A-5440-65DDC65A773B}"/>
          </ac:spMkLst>
        </pc:spChg>
        <pc:spChg chg="add">
          <ac:chgData name="Arturo Esquivel Fuente" userId="S::a.esquivel@mail.utoronto.ca::3e4aae79-7209-4841-b195-e1d710218131" providerId="AD" clId="Web-{4EBC8285-A8D6-8A51-66A0-3B08C9F62D2A}" dt="2025-02-04T19:26:37.152" v="266"/>
          <ac:spMkLst>
            <pc:docMk/>
            <pc:sldMk cId="3741896718" sldId="281"/>
            <ac:spMk id="25" creationId="{0088FC83-A31B-A770-33DB-3ED8448B3F12}"/>
          </ac:spMkLst>
        </pc:spChg>
        <pc:spChg chg="add">
          <ac:chgData name="Arturo Esquivel Fuente" userId="S::a.esquivel@mail.utoronto.ca::3e4aae79-7209-4841-b195-e1d710218131" providerId="AD" clId="Web-{4EBC8285-A8D6-8A51-66A0-3B08C9F62D2A}" dt="2025-02-04T19:26:37.168" v="267"/>
          <ac:spMkLst>
            <pc:docMk/>
            <pc:sldMk cId="3741896718" sldId="281"/>
            <ac:spMk id="27" creationId="{37E79355-5842-02AD-F7F6-F28108B4E148}"/>
          </ac:spMkLst>
        </pc:spChg>
        <pc:spChg chg="add">
          <ac:chgData name="Arturo Esquivel Fuente" userId="S::a.esquivel@mail.utoronto.ca::3e4aae79-7209-4841-b195-e1d710218131" providerId="AD" clId="Web-{4EBC8285-A8D6-8A51-66A0-3B08C9F62D2A}" dt="2025-02-04T19:26:37.184" v="268"/>
          <ac:spMkLst>
            <pc:docMk/>
            <pc:sldMk cId="3741896718" sldId="281"/>
            <ac:spMk id="29" creationId="{0D93C2FD-A6F4-04A7-A0F3-7764C283BBE8}"/>
          </ac:spMkLst>
        </pc:spChg>
        <pc:spChg chg="add">
          <ac:chgData name="Arturo Esquivel Fuente" userId="S::a.esquivel@mail.utoronto.ca::3e4aae79-7209-4841-b195-e1d710218131" providerId="AD" clId="Web-{4EBC8285-A8D6-8A51-66A0-3B08C9F62D2A}" dt="2025-02-04T19:26:37.637" v="277"/>
          <ac:spMkLst>
            <pc:docMk/>
            <pc:sldMk cId="3741896718" sldId="281"/>
            <ac:spMk id="47" creationId="{1D466239-2FF9-1B3A-5F23-5A7B5E3EFFEC}"/>
          </ac:spMkLst>
        </pc:spChg>
        <pc:spChg chg="add">
          <ac:chgData name="Arturo Esquivel Fuente" userId="S::a.esquivel@mail.utoronto.ca::3e4aae79-7209-4841-b195-e1d710218131" providerId="AD" clId="Web-{4EBC8285-A8D6-8A51-66A0-3B08C9F62D2A}" dt="2025-02-04T19:26:37.668" v="278"/>
          <ac:spMkLst>
            <pc:docMk/>
            <pc:sldMk cId="3741896718" sldId="281"/>
            <ac:spMk id="49" creationId="{9122D66F-7EF5-D6C8-451E-F7FA4BF1EA2B}"/>
          </ac:spMkLst>
        </pc:spChg>
        <pc:spChg chg="add">
          <ac:chgData name="Arturo Esquivel Fuente" userId="S::a.esquivel@mail.utoronto.ca::3e4aae79-7209-4841-b195-e1d710218131" providerId="AD" clId="Web-{4EBC8285-A8D6-8A51-66A0-3B08C9F62D2A}" dt="2025-02-04T19:26:37.683" v="279"/>
          <ac:spMkLst>
            <pc:docMk/>
            <pc:sldMk cId="3741896718" sldId="281"/>
            <ac:spMk id="51" creationId="{A4A9EB96-1A9D-AF31-7496-B11EFF17A74B}"/>
          </ac:spMkLst>
        </pc:spChg>
        <pc:spChg chg="add">
          <ac:chgData name="Arturo Esquivel Fuente" userId="S::a.esquivel@mail.utoronto.ca::3e4aae79-7209-4841-b195-e1d710218131" providerId="AD" clId="Web-{4EBC8285-A8D6-8A51-66A0-3B08C9F62D2A}" dt="2025-02-04T19:26:37.715" v="280"/>
          <ac:spMkLst>
            <pc:docMk/>
            <pc:sldMk cId="3741896718" sldId="281"/>
            <ac:spMk id="53" creationId="{62A6C838-6B2C-3367-D2C7-CA4FEDF2A716}"/>
          </ac:spMkLst>
        </pc:spChg>
        <pc:spChg chg="add">
          <ac:chgData name="Arturo Esquivel Fuente" userId="S::a.esquivel@mail.utoronto.ca::3e4aae79-7209-4841-b195-e1d710218131" providerId="AD" clId="Web-{4EBC8285-A8D6-8A51-66A0-3B08C9F62D2A}" dt="2025-02-04T19:26:37.746" v="281"/>
          <ac:spMkLst>
            <pc:docMk/>
            <pc:sldMk cId="3741896718" sldId="281"/>
            <ac:spMk id="55" creationId="{86869F05-1815-F124-18EB-C506B43951BD}"/>
          </ac:spMkLst>
        </pc:spChg>
        <pc:spChg chg="add">
          <ac:chgData name="Arturo Esquivel Fuente" userId="S::a.esquivel@mail.utoronto.ca::3e4aae79-7209-4841-b195-e1d710218131" providerId="AD" clId="Web-{4EBC8285-A8D6-8A51-66A0-3B08C9F62D2A}" dt="2025-02-04T19:26:37.762" v="282"/>
          <ac:spMkLst>
            <pc:docMk/>
            <pc:sldMk cId="3741896718" sldId="281"/>
            <ac:spMk id="57" creationId="{CD36330C-7CEA-58FB-621A-2E281AD35805}"/>
          </ac:spMkLst>
        </pc:spChg>
        <pc:spChg chg="add">
          <ac:chgData name="Arturo Esquivel Fuente" userId="S::a.esquivel@mail.utoronto.ca::3e4aae79-7209-4841-b195-e1d710218131" providerId="AD" clId="Web-{4EBC8285-A8D6-8A51-66A0-3B08C9F62D2A}" dt="2025-02-04T19:26:37.840" v="285"/>
          <ac:spMkLst>
            <pc:docMk/>
            <pc:sldMk cId="3741896718" sldId="281"/>
            <ac:spMk id="63" creationId="{0A326984-E18C-B7CB-6D3F-23F53506B17A}"/>
          </ac:spMkLst>
        </pc:spChg>
        <pc:spChg chg="add">
          <ac:chgData name="Arturo Esquivel Fuente" userId="S::a.esquivel@mail.utoronto.ca::3e4aae79-7209-4841-b195-e1d710218131" providerId="AD" clId="Web-{4EBC8285-A8D6-8A51-66A0-3B08C9F62D2A}" dt="2025-02-04T19:26:37.949" v="290"/>
          <ac:spMkLst>
            <pc:docMk/>
            <pc:sldMk cId="3741896718" sldId="281"/>
            <ac:spMk id="73" creationId="{DF33FE1D-CA39-57AF-29E9-7F526A8967CF}"/>
          </ac:spMkLst>
        </pc:spChg>
        <pc:grpChg chg="add mod">
          <ac:chgData name="Arturo Esquivel Fuente" userId="S::a.esquivel@mail.utoronto.ca::3e4aae79-7209-4841-b195-e1d710218131" providerId="AD" clId="Web-{4EBC8285-A8D6-8A51-66A0-3B08C9F62D2A}" dt="2025-02-04T19:38:43.392" v="470" actId="14100"/>
          <ac:grpSpMkLst>
            <pc:docMk/>
            <pc:sldMk cId="3741896718" sldId="281"/>
            <ac:grpSpMk id="74" creationId="{DE30A17E-20EA-DE21-BDC7-1A3A521BC974}"/>
          </ac:grpSpMkLst>
        </pc:grpChg>
        <pc:picChg chg="del">
          <ac:chgData name="Arturo Esquivel Fuente" userId="S::a.esquivel@mail.utoronto.ca::3e4aae79-7209-4841-b195-e1d710218131" providerId="AD" clId="Web-{4EBC8285-A8D6-8A51-66A0-3B08C9F62D2A}" dt="2025-02-04T19:26:24.480" v="251"/>
          <ac:picMkLst>
            <pc:docMk/>
            <pc:sldMk cId="3741896718" sldId="281"/>
            <ac:picMk id="10" creationId="{9E75CD85-112A-2753-0C09-C1CC49D241F7}"/>
          </ac:picMkLst>
        </pc:picChg>
        <pc:picChg chg="del">
          <ac:chgData name="Arturo Esquivel Fuente" userId="S::a.esquivel@mail.utoronto.ca::3e4aae79-7209-4841-b195-e1d710218131" providerId="AD" clId="Web-{4EBC8285-A8D6-8A51-66A0-3B08C9F62D2A}" dt="2025-02-04T19:26:35.668" v="257"/>
          <ac:picMkLst>
            <pc:docMk/>
            <pc:sldMk cId="3741896718" sldId="281"/>
            <ac:picMk id="16" creationId="{1363A3C3-35E2-51EE-B410-D7AA0F4C0F3E}"/>
          </ac:picMkLst>
        </pc:picChg>
        <pc:picChg chg="del">
          <ac:chgData name="Arturo Esquivel Fuente" userId="S::a.esquivel@mail.utoronto.ca::3e4aae79-7209-4841-b195-e1d710218131" providerId="AD" clId="Web-{4EBC8285-A8D6-8A51-66A0-3B08C9F62D2A}" dt="2025-02-04T19:26:35.668" v="256"/>
          <ac:picMkLst>
            <pc:docMk/>
            <pc:sldMk cId="3741896718" sldId="281"/>
            <ac:picMk id="19" creationId="{9DDC90F0-71BC-400A-EA05-2EECDDAD1D36}"/>
          </ac:picMkLst>
        </pc:picChg>
        <pc:picChg chg="add">
          <ac:chgData name="Arturo Esquivel Fuente" userId="S::a.esquivel@mail.utoronto.ca::3e4aae79-7209-4841-b195-e1d710218131" providerId="AD" clId="Web-{4EBC8285-A8D6-8A51-66A0-3B08C9F62D2A}" dt="2025-02-04T19:26:37.230" v="269"/>
          <ac:picMkLst>
            <pc:docMk/>
            <pc:sldMk cId="3741896718" sldId="281"/>
            <ac:picMk id="31" creationId="{59F4FB58-B197-9A32-CE21-1D5D2B0DFE8E}"/>
          </ac:picMkLst>
        </pc:picChg>
        <pc:picChg chg="add">
          <ac:chgData name="Arturo Esquivel Fuente" userId="S::a.esquivel@mail.utoronto.ca::3e4aae79-7209-4841-b195-e1d710218131" providerId="AD" clId="Web-{4EBC8285-A8D6-8A51-66A0-3B08C9F62D2A}" dt="2025-02-04T19:26:37.324" v="270"/>
          <ac:picMkLst>
            <pc:docMk/>
            <pc:sldMk cId="3741896718" sldId="281"/>
            <ac:picMk id="33" creationId="{80A57E88-D425-BD11-E78D-CAD1670FE2C2}"/>
          </ac:picMkLst>
        </pc:picChg>
        <pc:picChg chg="add">
          <ac:chgData name="Arturo Esquivel Fuente" userId="S::a.esquivel@mail.utoronto.ca::3e4aae79-7209-4841-b195-e1d710218131" providerId="AD" clId="Web-{4EBC8285-A8D6-8A51-66A0-3B08C9F62D2A}" dt="2025-02-04T19:26:37.387" v="271"/>
          <ac:picMkLst>
            <pc:docMk/>
            <pc:sldMk cId="3741896718" sldId="281"/>
            <ac:picMk id="35" creationId="{6AB0E64C-63E0-41F2-9D04-CCD4876196FB}"/>
          </ac:picMkLst>
        </pc:picChg>
        <pc:picChg chg="add">
          <ac:chgData name="Arturo Esquivel Fuente" userId="S::a.esquivel@mail.utoronto.ca::3e4aae79-7209-4841-b195-e1d710218131" providerId="AD" clId="Web-{4EBC8285-A8D6-8A51-66A0-3B08C9F62D2A}" dt="2025-02-04T19:26:37.433" v="272"/>
          <ac:picMkLst>
            <pc:docMk/>
            <pc:sldMk cId="3741896718" sldId="281"/>
            <ac:picMk id="37" creationId="{135330AA-85C0-7685-13B7-D91DE34DE94B}"/>
          </ac:picMkLst>
        </pc:picChg>
        <pc:picChg chg="add">
          <ac:chgData name="Arturo Esquivel Fuente" userId="S::a.esquivel@mail.utoronto.ca::3e4aae79-7209-4841-b195-e1d710218131" providerId="AD" clId="Web-{4EBC8285-A8D6-8A51-66A0-3B08C9F62D2A}" dt="2025-02-04T19:26:37.480" v="273"/>
          <ac:picMkLst>
            <pc:docMk/>
            <pc:sldMk cId="3741896718" sldId="281"/>
            <ac:picMk id="39" creationId="{F8C3DDBB-DA1A-6F29-1073-1694A16E2329}"/>
          </ac:picMkLst>
        </pc:picChg>
        <pc:picChg chg="add">
          <ac:chgData name="Arturo Esquivel Fuente" userId="S::a.esquivel@mail.utoronto.ca::3e4aae79-7209-4841-b195-e1d710218131" providerId="AD" clId="Web-{4EBC8285-A8D6-8A51-66A0-3B08C9F62D2A}" dt="2025-02-04T19:26:37.527" v="274"/>
          <ac:picMkLst>
            <pc:docMk/>
            <pc:sldMk cId="3741896718" sldId="281"/>
            <ac:picMk id="41" creationId="{2B0A8621-193C-451C-7014-77E66306A7C9}"/>
          </ac:picMkLst>
        </pc:picChg>
        <pc:picChg chg="add">
          <ac:chgData name="Arturo Esquivel Fuente" userId="S::a.esquivel@mail.utoronto.ca::3e4aae79-7209-4841-b195-e1d710218131" providerId="AD" clId="Web-{4EBC8285-A8D6-8A51-66A0-3B08C9F62D2A}" dt="2025-02-04T19:26:37.574" v="275"/>
          <ac:picMkLst>
            <pc:docMk/>
            <pc:sldMk cId="3741896718" sldId="281"/>
            <ac:picMk id="43" creationId="{CAA964E3-8918-D73C-3ED7-226E82779671}"/>
          </ac:picMkLst>
        </pc:picChg>
        <pc:picChg chg="add">
          <ac:chgData name="Arturo Esquivel Fuente" userId="S::a.esquivel@mail.utoronto.ca::3e4aae79-7209-4841-b195-e1d710218131" providerId="AD" clId="Web-{4EBC8285-A8D6-8A51-66A0-3B08C9F62D2A}" dt="2025-02-04T19:26:37.621" v="276"/>
          <ac:picMkLst>
            <pc:docMk/>
            <pc:sldMk cId="3741896718" sldId="281"/>
            <ac:picMk id="45" creationId="{99189A3D-6BA0-5804-CD9C-B82AEC4A3191}"/>
          </ac:picMkLst>
        </pc:picChg>
        <pc:cxnChg chg="add">
          <ac:chgData name="Arturo Esquivel Fuente" userId="S::a.esquivel@mail.utoronto.ca::3e4aae79-7209-4841-b195-e1d710218131" providerId="AD" clId="Web-{4EBC8285-A8D6-8A51-66A0-3B08C9F62D2A}" dt="2025-02-04T19:26:37.043" v="260"/>
          <ac:cxnSpMkLst>
            <pc:docMk/>
            <pc:sldMk cId="3741896718" sldId="281"/>
            <ac:cxnSpMk id="7" creationId="{927B2B1E-66BC-7211-74E6-D81E17C269C5}"/>
          </ac:cxnSpMkLst>
        </pc:cxnChg>
        <pc:cxnChg chg="add">
          <ac:chgData name="Arturo Esquivel Fuente" userId="S::a.esquivel@mail.utoronto.ca::3e4aae79-7209-4841-b195-e1d710218131" providerId="AD" clId="Web-{4EBC8285-A8D6-8A51-66A0-3B08C9F62D2A}" dt="2025-02-04T19:26:37.058" v="261"/>
          <ac:cxnSpMkLst>
            <pc:docMk/>
            <pc:sldMk cId="3741896718" sldId="281"/>
            <ac:cxnSpMk id="9" creationId="{2E666FDA-FD15-6E97-A509-DA6B3DA21805}"/>
          </ac:cxnSpMkLst>
        </pc:cxnChg>
        <pc:cxnChg chg="del">
          <ac:chgData name="Arturo Esquivel Fuente" userId="S::a.esquivel@mail.utoronto.ca::3e4aae79-7209-4841-b195-e1d710218131" providerId="AD" clId="Web-{4EBC8285-A8D6-8A51-66A0-3B08C9F62D2A}" dt="2025-02-04T19:26:35.668" v="254"/>
          <ac:cxnSpMkLst>
            <pc:docMk/>
            <pc:sldMk cId="3741896718" sldId="281"/>
            <ac:cxnSpMk id="22" creationId="{3C94EAE7-9AF3-9396-3070-3B544B3B6A52}"/>
          </ac:cxnSpMkLst>
        </pc:cxnChg>
        <pc:cxnChg chg="add">
          <ac:chgData name="Arturo Esquivel Fuente" userId="S::a.esquivel@mail.utoronto.ca::3e4aae79-7209-4841-b195-e1d710218131" providerId="AD" clId="Web-{4EBC8285-A8D6-8A51-66A0-3B08C9F62D2A}" dt="2025-02-04T19:26:37.793" v="283"/>
          <ac:cxnSpMkLst>
            <pc:docMk/>
            <pc:sldMk cId="3741896718" sldId="281"/>
            <ac:cxnSpMk id="59" creationId="{EF0143AB-7512-3A3C-6637-2A171BBFB555}"/>
          </ac:cxnSpMkLst>
        </pc:cxnChg>
        <pc:cxnChg chg="add">
          <ac:chgData name="Arturo Esquivel Fuente" userId="S::a.esquivel@mail.utoronto.ca::3e4aae79-7209-4841-b195-e1d710218131" providerId="AD" clId="Web-{4EBC8285-A8D6-8A51-66A0-3B08C9F62D2A}" dt="2025-02-04T19:26:37.808" v="284"/>
          <ac:cxnSpMkLst>
            <pc:docMk/>
            <pc:sldMk cId="3741896718" sldId="281"/>
            <ac:cxnSpMk id="61" creationId="{A17E8C2F-AB92-66D2-404F-C1654F568929}"/>
          </ac:cxnSpMkLst>
        </pc:cxnChg>
        <pc:cxnChg chg="add">
          <ac:chgData name="Arturo Esquivel Fuente" userId="S::a.esquivel@mail.utoronto.ca::3e4aae79-7209-4841-b195-e1d710218131" providerId="AD" clId="Web-{4EBC8285-A8D6-8A51-66A0-3B08C9F62D2A}" dt="2025-02-04T19:26:37.855" v="286"/>
          <ac:cxnSpMkLst>
            <pc:docMk/>
            <pc:sldMk cId="3741896718" sldId="281"/>
            <ac:cxnSpMk id="65" creationId="{A6A34BEE-0CB5-81C6-9F3C-362405DAA186}"/>
          </ac:cxnSpMkLst>
        </pc:cxnChg>
        <pc:cxnChg chg="add">
          <ac:chgData name="Arturo Esquivel Fuente" userId="S::a.esquivel@mail.utoronto.ca::3e4aae79-7209-4841-b195-e1d710218131" providerId="AD" clId="Web-{4EBC8285-A8D6-8A51-66A0-3B08C9F62D2A}" dt="2025-02-04T19:26:37.887" v="287"/>
          <ac:cxnSpMkLst>
            <pc:docMk/>
            <pc:sldMk cId="3741896718" sldId="281"/>
            <ac:cxnSpMk id="67" creationId="{C0FBCB7C-5080-4CE3-2658-C672F1E37EF0}"/>
          </ac:cxnSpMkLst>
        </pc:cxnChg>
        <pc:cxnChg chg="add">
          <ac:chgData name="Arturo Esquivel Fuente" userId="S::a.esquivel@mail.utoronto.ca::3e4aae79-7209-4841-b195-e1d710218131" providerId="AD" clId="Web-{4EBC8285-A8D6-8A51-66A0-3B08C9F62D2A}" dt="2025-02-04T19:26:37.902" v="288"/>
          <ac:cxnSpMkLst>
            <pc:docMk/>
            <pc:sldMk cId="3741896718" sldId="281"/>
            <ac:cxnSpMk id="69" creationId="{24255A6F-39E9-91D4-B545-4751AE08BC4E}"/>
          </ac:cxnSpMkLst>
        </pc:cxnChg>
        <pc:cxnChg chg="add">
          <ac:chgData name="Arturo Esquivel Fuente" userId="S::a.esquivel@mail.utoronto.ca::3e4aae79-7209-4841-b195-e1d710218131" providerId="AD" clId="Web-{4EBC8285-A8D6-8A51-66A0-3B08C9F62D2A}" dt="2025-02-04T19:26:37.933" v="289"/>
          <ac:cxnSpMkLst>
            <pc:docMk/>
            <pc:sldMk cId="3741896718" sldId="281"/>
            <ac:cxnSpMk id="71" creationId="{AECB01BF-4EDE-5080-5070-243FD5DB20E1}"/>
          </ac:cxnSpMkLst>
        </pc:cxnChg>
      </pc:sldChg>
      <pc:sldChg chg="addSp delSp modSp add replId">
        <pc:chgData name="Arturo Esquivel Fuente" userId="S::a.esquivel@mail.utoronto.ca::3e4aae79-7209-4841-b195-e1d710218131" providerId="AD" clId="Web-{4EBC8285-A8D6-8A51-66A0-3B08C9F62D2A}" dt="2025-02-06T03:23:28.158" v="689" actId="1076"/>
        <pc:sldMkLst>
          <pc:docMk/>
          <pc:sldMk cId="377226943" sldId="282"/>
        </pc:sldMkLst>
        <pc:spChg chg="add mod">
          <ac:chgData name="Arturo Esquivel Fuente" userId="S::a.esquivel@mail.utoronto.ca::3e4aae79-7209-4841-b195-e1d710218131" providerId="AD" clId="Web-{4EBC8285-A8D6-8A51-66A0-3B08C9F62D2A}" dt="2025-02-06T03:07:16.891" v="624" actId="1076"/>
          <ac:spMkLst>
            <pc:docMk/>
            <pc:sldMk cId="377226943" sldId="282"/>
            <ac:spMk id="2" creationId="{783347C6-D338-93C8-2BE8-E059AA494787}"/>
          </ac:spMkLst>
        </pc:spChg>
        <pc:spChg chg="mod">
          <ac:chgData name="Arturo Esquivel Fuente" userId="S::a.esquivel@mail.utoronto.ca::3e4aae79-7209-4841-b195-e1d710218131" providerId="AD" clId="Web-{4EBC8285-A8D6-8A51-66A0-3B08C9F62D2A}" dt="2025-02-06T02:56:05.989" v="531" actId="14100"/>
          <ac:spMkLst>
            <pc:docMk/>
            <pc:sldMk cId="377226943" sldId="282"/>
            <ac:spMk id="3" creationId="{9C026450-FDB7-4829-E24F-827AA838D756}"/>
          </ac:spMkLst>
        </pc:spChg>
        <pc:spChg chg="add mod">
          <ac:chgData name="Arturo Esquivel Fuente" userId="S::a.esquivel@mail.utoronto.ca::3e4aae79-7209-4841-b195-e1d710218131" providerId="AD" clId="Web-{4EBC8285-A8D6-8A51-66A0-3B08C9F62D2A}" dt="2025-02-06T03:07:16.891" v="625" actId="1076"/>
          <ac:spMkLst>
            <pc:docMk/>
            <pc:sldMk cId="377226943" sldId="282"/>
            <ac:spMk id="4" creationId="{AB3F0F8F-078A-BB7E-837C-1AAC9F2F0A8E}"/>
          </ac:spMkLst>
        </pc:spChg>
        <pc:spChg chg="mod">
          <ac:chgData name="Arturo Esquivel Fuente" userId="S::a.esquivel@mail.utoronto.ca::3e4aae79-7209-4841-b195-e1d710218131" providerId="AD" clId="Web-{4EBC8285-A8D6-8A51-66A0-3B08C9F62D2A}" dt="2025-02-06T03:13:25.101" v="639" actId="20577"/>
          <ac:spMkLst>
            <pc:docMk/>
            <pc:sldMk cId="377226943" sldId="282"/>
            <ac:spMk id="5" creationId="{6A78B4ED-9CD5-35D8-1DB3-07CC8A097D7A}"/>
          </ac:spMkLst>
        </pc:spChg>
        <pc:spChg chg="add mod">
          <ac:chgData name="Arturo Esquivel Fuente" userId="S::a.esquivel@mail.utoronto.ca::3e4aae79-7209-4841-b195-e1d710218131" providerId="AD" clId="Web-{4EBC8285-A8D6-8A51-66A0-3B08C9F62D2A}" dt="2025-02-06T03:07:16.907" v="626" actId="1076"/>
          <ac:spMkLst>
            <pc:docMk/>
            <pc:sldMk cId="377226943" sldId="282"/>
            <ac:spMk id="6" creationId="{16A51F69-56EB-A391-994F-E9B77386EF5E}"/>
          </ac:spMkLst>
        </pc:spChg>
        <pc:spChg chg="add mod">
          <ac:chgData name="Arturo Esquivel Fuente" userId="S::a.esquivel@mail.utoronto.ca::3e4aae79-7209-4841-b195-e1d710218131" providerId="AD" clId="Web-{4EBC8285-A8D6-8A51-66A0-3B08C9F62D2A}" dt="2025-02-06T03:07:16.907" v="627" actId="1076"/>
          <ac:spMkLst>
            <pc:docMk/>
            <pc:sldMk cId="377226943" sldId="282"/>
            <ac:spMk id="8" creationId="{4B8C4D90-4743-0FDA-2040-BB6A7DA6CB6C}"/>
          </ac:spMkLst>
        </pc:spChg>
        <pc:grpChg chg="del">
          <ac:chgData name="Arturo Esquivel Fuente" userId="S::a.esquivel@mail.utoronto.ca::3e4aae79-7209-4841-b195-e1d710218131" providerId="AD" clId="Web-{4EBC8285-A8D6-8A51-66A0-3B08C9F62D2A}" dt="2025-02-06T02:57:02.599" v="532"/>
          <ac:grpSpMkLst>
            <pc:docMk/>
            <pc:sldMk cId="377226943" sldId="282"/>
            <ac:grpSpMk id="74" creationId="{1024D2AB-FFE3-9D46-FD25-6D9378139787}"/>
          </ac:grpSpMkLst>
        </pc:grpChg>
        <pc:picChg chg="add mod">
          <ac:chgData name="Arturo Esquivel Fuente" userId="S::a.esquivel@mail.utoronto.ca::3e4aae79-7209-4841-b195-e1d710218131" providerId="AD" clId="Web-{4EBC8285-A8D6-8A51-66A0-3B08C9F62D2A}" dt="2025-02-06T03:02:24.636" v="594" actId="1076"/>
          <ac:picMkLst>
            <pc:docMk/>
            <pc:sldMk cId="377226943" sldId="282"/>
            <ac:picMk id="10" creationId="{ABFA7988-9501-730B-E0D0-21CFE1AD1AF1}"/>
          </ac:picMkLst>
        </pc:picChg>
        <pc:picChg chg="add del mod">
          <ac:chgData name="Arturo Esquivel Fuente" userId="S::a.esquivel@mail.utoronto.ca::3e4aae79-7209-4841-b195-e1d710218131" providerId="AD" clId="Web-{4EBC8285-A8D6-8A51-66A0-3B08C9F62D2A}" dt="2025-02-06T03:21:35.844" v="668"/>
          <ac:picMkLst>
            <pc:docMk/>
            <pc:sldMk cId="377226943" sldId="282"/>
            <ac:picMk id="11" creationId="{9ECCF81E-F62E-0F3A-AD4A-CB471B4A3B49}"/>
          </ac:picMkLst>
        </pc:picChg>
        <pc:picChg chg="add mod">
          <ac:chgData name="Arturo Esquivel Fuente" userId="S::a.esquivel@mail.utoronto.ca::3e4aae79-7209-4841-b195-e1d710218131" providerId="AD" clId="Web-{4EBC8285-A8D6-8A51-66A0-3B08C9F62D2A}" dt="2025-02-06T03:22:49.314" v="678" actId="1076"/>
          <ac:picMkLst>
            <pc:docMk/>
            <pc:sldMk cId="377226943" sldId="282"/>
            <ac:picMk id="13" creationId="{E7E9A945-1554-5B95-1C22-F03894E3EA54}"/>
          </ac:picMkLst>
        </pc:picChg>
        <pc:picChg chg="add del mod">
          <ac:chgData name="Arturo Esquivel Fuente" userId="S::a.esquivel@mail.utoronto.ca::3e4aae79-7209-4841-b195-e1d710218131" providerId="AD" clId="Web-{4EBC8285-A8D6-8A51-66A0-3B08C9F62D2A}" dt="2025-02-06T03:18:19.450" v="648"/>
          <ac:picMkLst>
            <pc:docMk/>
            <pc:sldMk cId="377226943" sldId="282"/>
            <ac:picMk id="15" creationId="{581CEAFD-48A3-86CA-5D5E-CB7D6C73D8B8}"/>
          </ac:picMkLst>
        </pc:picChg>
        <pc:picChg chg="add del mod">
          <ac:chgData name="Arturo Esquivel Fuente" userId="S::a.esquivel@mail.utoronto.ca::3e4aae79-7209-4841-b195-e1d710218131" providerId="AD" clId="Web-{4EBC8285-A8D6-8A51-66A0-3B08C9F62D2A}" dt="2025-02-06T03:18:34.872" v="651"/>
          <ac:picMkLst>
            <pc:docMk/>
            <pc:sldMk cId="377226943" sldId="282"/>
            <ac:picMk id="16" creationId="{39DD94C6-EE39-C872-9865-9AB39A8447BE}"/>
          </ac:picMkLst>
        </pc:picChg>
        <pc:picChg chg="add mod">
          <ac:chgData name="Arturo Esquivel Fuente" userId="S::a.esquivel@mail.utoronto.ca::3e4aae79-7209-4841-b195-e1d710218131" providerId="AD" clId="Web-{4EBC8285-A8D6-8A51-66A0-3B08C9F62D2A}" dt="2025-02-06T03:23:12.252" v="684" actId="1076"/>
          <ac:picMkLst>
            <pc:docMk/>
            <pc:sldMk cId="377226943" sldId="282"/>
            <ac:picMk id="17" creationId="{1DA8C4BE-52C1-BAFF-B293-3A54D359D464}"/>
          </ac:picMkLst>
        </pc:picChg>
        <pc:picChg chg="add mod">
          <ac:chgData name="Arturo Esquivel Fuente" userId="S::a.esquivel@mail.utoronto.ca::3e4aae79-7209-4841-b195-e1d710218131" providerId="AD" clId="Web-{4EBC8285-A8D6-8A51-66A0-3B08C9F62D2A}" dt="2025-02-06T03:22:51.439" v="679" actId="1076"/>
          <ac:picMkLst>
            <pc:docMk/>
            <pc:sldMk cId="377226943" sldId="282"/>
            <ac:picMk id="20" creationId="{F76C3571-D254-6822-5633-84C00EABB6F6}"/>
          </ac:picMkLst>
        </pc:picChg>
        <pc:picChg chg="add mod">
          <ac:chgData name="Arturo Esquivel Fuente" userId="S::a.esquivel@mail.utoronto.ca::3e4aae79-7209-4841-b195-e1d710218131" providerId="AD" clId="Web-{4EBC8285-A8D6-8A51-66A0-3B08C9F62D2A}" dt="2025-02-06T03:23:23.189" v="688" actId="1076"/>
          <ac:picMkLst>
            <pc:docMk/>
            <pc:sldMk cId="377226943" sldId="282"/>
            <ac:picMk id="22" creationId="{F4053361-F93E-530C-FCC1-A755A68D27E3}"/>
          </ac:picMkLst>
        </pc:picChg>
        <pc:picChg chg="add del mod">
          <ac:chgData name="Arturo Esquivel Fuente" userId="S::a.esquivel@mail.utoronto.ca::3e4aae79-7209-4841-b195-e1d710218131" providerId="AD" clId="Web-{4EBC8285-A8D6-8A51-66A0-3B08C9F62D2A}" dt="2025-02-06T03:20:57.484" v="664"/>
          <ac:picMkLst>
            <pc:docMk/>
            <pc:sldMk cId="377226943" sldId="282"/>
            <ac:picMk id="24" creationId="{BF771CA9-A7DC-6931-9477-0B2AFD6DDF12}"/>
          </ac:picMkLst>
        </pc:picChg>
        <pc:picChg chg="add mod">
          <ac:chgData name="Arturo Esquivel Fuente" userId="S::a.esquivel@mail.utoronto.ca::3e4aae79-7209-4841-b195-e1d710218131" providerId="AD" clId="Web-{4EBC8285-A8D6-8A51-66A0-3B08C9F62D2A}" dt="2025-02-06T03:23:28.158" v="689" actId="1076"/>
          <ac:picMkLst>
            <pc:docMk/>
            <pc:sldMk cId="377226943" sldId="282"/>
            <ac:picMk id="26" creationId="{34C98D64-52FD-CC5D-E41B-38F0E104849E}"/>
          </ac:picMkLst>
        </pc:picChg>
        <pc:picChg chg="add mod">
          <ac:chgData name="Arturo Esquivel Fuente" userId="S::a.esquivel@mail.utoronto.ca::3e4aae79-7209-4841-b195-e1d710218131" providerId="AD" clId="Web-{4EBC8285-A8D6-8A51-66A0-3B08C9F62D2A}" dt="2025-02-06T03:22:00.547" v="670" actId="1076"/>
          <ac:picMkLst>
            <pc:docMk/>
            <pc:sldMk cId="377226943" sldId="282"/>
            <ac:picMk id="28" creationId="{D2ECC6A7-B601-2672-A9CD-DE2D6478FFDE}"/>
          </ac:picMkLst>
        </pc:picChg>
      </pc:sldChg>
      <pc:sldChg chg="addSp delSp modSp add replId">
        <pc:chgData name="Arturo Esquivel Fuente" userId="S::a.esquivel@mail.utoronto.ca::3e4aae79-7209-4841-b195-e1d710218131" providerId="AD" clId="Web-{4EBC8285-A8D6-8A51-66A0-3B08C9F62D2A}" dt="2025-02-10T14:38:05.040" v="945" actId="20577"/>
        <pc:sldMkLst>
          <pc:docMk/>
          <pc:sldMk cId="279223798" sldId="283"/>
        </pc:sldMkLst>
        <pc:spChg chg="del">
          <ac:chgData name="Arturo Esquivel Fuente" userId="S::a.esquivel@mail.utoronto.ca::3e4aae79-7209-4841-b195-e1d710218131" providerId="AD" clId="Web-{4EBC8285-A8D6-8A51-66A0-3B08C9F62D2A}" dt="2025-02-10T13:24:09.100" v="723"/>
          <ac:spMkLst>
            <pc:docMk/>
            <pc:sldMk cId="279223798" sldId="283"/>
            <ac:spMk id="2" creationId="{3BCA36AE-B20C-F26D-9C6E-557B1D446502}"/>
          </ac:spMkLst>
        </pc:spChg>
        <pc:spChg chg="mod">
          <ac:chgData name="Arturo Esquivel Fuente" userId="S::a.esquivel@mail.utoronto.ca::3e4aae79-7209-4841-b195-e1d710218131" providerId="AD" clId="Web-{4EBC8285-A8D6-8A51-66A0-3B08C9F62D2A}" dt="2025-02-10T13:24:03.803" v="718" actId="20577"/>
          <ac:spMkLst>
            <pc:docMk/>
            <pc:sldMk cId="279223798" sldId="283"/>
            <ac:spMk id="3" creationId="{8F52B466-F54E-F53A-AD89-37B65E0009BE}"/>
          </ac:spMkLst>
        </pc:spChg>
        <pc:spChg chg="del">
          <ac:chgData name="Arturo Esquivel Fuente" userId="S::a.esquivel@mail.utoronto.ca::3e4aae79-7209-4841-b195-e1d710218131" providerId="AD" clId="Web-{4EBC8285-A8D6-8A51-66A0-3B08C9F62D2A}" dt="2025-02-10T13:24:09.100" v="722"/>
          <ac:spMkLst>
            <pc:docMk/>
            <pc:sldMk cId="279223798" sldId="283"/>
            <ac:spMk id="4" creationId="{0E48CC7D-A904-4D52-6DD3-60C8479ED0F5}"/>
          </ac:spMkLst>
        </pc:spChg>
        <pc:spChg chg="mod">
          <ac:chgData name="Arturo Esquivel Fuente" userId="S::a.esquivel@mail.utoronto.ca::3e4aae79-7209-4841-b195-e1d710218131" providerId="AD" clId="Web-{4EBC8285-A8D6-8A51-66A0-3B08C9F62D2A}" dt="2025-02-10T14:38:05.040" v="945" actId="20577"/>
          <ac:spMkLst>
            <pc:docMk/>
            <pc:sldMk cId="279223798" sldId="283"/>
            <ac:spMk id="5" creationId="{8BD2221B-C061-C05E-EF31-5BC9DCCC09A8}"/>
          </ac:spMkLst>
        </pc:spChg>
        <pc:spChg chg="del">
          <ac:chgData name="Arturo Esquivel Fuente" userId="S::a.esquivel@mail.utoronto.ca::3e4aae79-7209-4841-b195-e1d710218131" providerId="AD" clId="Web-{4EBC8285-A8D6-8A51-66A0-3B08C9F62D2A}" dt="2025-02-10T13:24:09.100" v="721"/>
          <ac:spMkLst>
            <pc:docMk/>
            <pc:sldMk cId="279223798" sldId="283"/>
            <ac:spMk id="6" creationId="{12886018-865C-0463-057A-9FB6ABF35320}"/>
          </ac:spMkLst>
        </pc:spChg>
        <pc:spChg chg="del">
          <ac:chgData name="Arturo Esquivel Fuente" userId="S::a.esquivel@mail.utoronto.ca::3e4aae79-7209-4841-b195-e1d710218131" providerId="AD" clId="Web-{4EBC8285-A8D6-8A51-66A0-3B08C9F62D2A}" dt="2025-02-10T13:24:09.100" v="720"/>
          <ac:spMkLst>
            <pc:docMk/>
            <pc:sldMk cId="279223798" sldId="283"/>
            <ac:spMk id="8" creationId="{AD2414D2-13BA-1D4A-5F55-8543897DB307}"/>
          </ac:spMkLst>
        </pc:spChg>
        <pc:picChg chg="add mod">
          <ac:chgData name="Arturo Esquivel Fuente" userId="S::a.esquivel@mail.utoronto.ca::3e4aae79-7209-4841-b195-e1d710218131" providerId="AD" clId="Web-{4EBC8285-A8D6-8A51-66A0-3B08C9F62D2A}" dt="2025-02-10T14:06:04.467" v="900" actId="1076"/>
          <ac:picMkLst>
            <pc:docMk/>
            <pc:sldMk cId="279223798" sldId="283"/>
            <ac:picMk id="7" creationId="{10730E51-1271-F309-2524-B3A3FB382748}"/>
          </ac:picMkLst>
        </pc:picChg>
        <pc:picChg chg="add mod ord">
          <ac:chgData name="Arturo Esquivel Fuente" userId="S::a.esquivel@mail.utoronto.ca::3e4aae79-7209-4841-b195-e1d710218131" providerId="AD" clId="Web-{4EBC8285-A8D6-8A51-66A0-3B08C9F62D2A}" dt="2025-02-10T13:53:24.533" v="866" actId="1076"/>
          <ac:picMkLst>
            <pc:docMk/>
            <pc:sldMk cId="279223798" sldId="283"/>
            <ac:picMk id="9" creationId="{C4F3481F-1840-A7BC-563D-95589CE65D6A}"/>
          </ac:picMkLst>
        </pc:picChg>
        <pc:picChg chg="del">
          <ac:chgData name="Arturo Esquivel Fuente" userId="S::a.esquivel@mail.utoronto.ca::3e4aae79-7209-4841-b195-e1d710218131" providerId="AD" clId="Web-{4EBC8285-A8D6-8A51-66A0-3B08C9F62D2A}" dt="2025-02-10T13:25:43.743" v="734"/>
          <ac:picMkLst>
            <pc:docMk/>
            <pc:sldMk cId="279223798" sldId="283"/>
            <ac:picMk id="10" creationId="{1D998E46-81C4-4E1E-ED0B-4F3368C065E6}"/>
          </ac:picMkLst>
        </pc:picChg>
        <pc:picChg chg="add del mod">
          <ac:chgData name="Arturo Esquivel Fuente" userId="S::a.esquivel@mail.utoronto.ca::3e4aae79-7209-4841-b195-e1d710218131" providerId="AD" clId="Web-{4EBC8285-A8D6-8A51-66A0-3B08C9F62D2A}" dt="2025-02-10T13:58:53.945" v="875"/>
          <ac:picMkLst>
            <pc:docMk/>
            <pc:sldMk cId="279223798" sldId="283"/>
            <ac:picMk id="11" creationId="{83E4B156-E1CC-448D-DC9F-528D0CA8305F}"/>
          </ac:picMkLst>
        </pc:picChg>
        <pc:picChg chg="del">
          <ac:chgData name="Arturo Esquivel Fuente" userId="S::a.esquivel@mail.utoronto.ca::3e4aae79-7209-4841-b195-e1d710218131" providerId="AD" clId="Web-{4EBC8285-A8D6-8A51-66A0-3B08C9F62D2A}" dt="2025-02-10T13:44:34.322" v="816"/>
          <ac:picMkLst>
            <pc:docMk/>
            <pc:sldMk cId="279223798" sldId="283"/>
            <ac:picMk id="13" creationId="{D8AF2D61-F8A2-00D0-46E6-28212E80BB36}"/>
          </ac:picMkLst>
        </pc:picChg>
        <pc:picChg chg="del">
          <ac:chgData name="Arturo Esquivel Fuente" userId="S::a.esquivel@mail.utoronto.ca::3e4aae79-7209-4841-b195-e1d710218131" providerId="AD" clId="Web-{4EBC8285-A8D6-8A51-66A0-3B08C9F62D2A}" dt="2025-02-10T13:44:29.588" v="814"/>
          <ac:picMkLst>
            <pc:docMk/>
            <pc:sldMk cId="279223798" sldId="283"/>
            <ac:picMk id="17" creationId="{79359559-6065-DCA9-BBD8-B250D1942C69}"/>
          </ac:picMkLst>
        </pc:picChg>
        <pc:picChg chg="del">
          <ac:chgData name="Arturo Esquivel Fuente" userId="S::a.esquivel@mail.utoronto.ca::3e4aae79-7209-4841-b195-e1d710218131" providerId="AD" clId="Web-{4EBC8285-A8D6-8A51-66A0-3B08C9F62D2A}" dt="2025-02-10T13:44:32.057" v="815"/>
          <ac:picMkLst>
            <pc:docMk/>
            <pc:sldMk cId="279223798" sldId="283"/>
            <ac:picMk id="20" creationId="{E117E6BC-B795-D980-FCD1-30676B0D2968}"/>
          </ac:picMkLst>
        </pc:picChg>
        <pc:picChg chg="del">
          <ac:chgData name="Arturo Esquivel Fuente" userId="S::a.esquivel@mail.utoronto.ca::3e4aae79-7209-4841-b195-e1d710218131" providerId="AD" clId="Web-{4EBC8285-A8D6-8A51-66A0-3B08C9F62D2A}" dt="2025-02-10T13:44:27.916" v="813"/>
          <ac:picMkLst>
            <pc:docMk/>
            <pc:sldMk cId="279223798" sldId="283"/>
            <ac:picMk id="22" creationId="{260599BB-6792-D824-69A9-A8DD02B897BE}"/>
          </ac:picMkLst>
        </pc:picChg>
        <pc:picChg chg="del">
          <ac:chgData name="Arturo Esquivel Fuente" userId="S::a.esquivel@mail.utoronto.ca::3e4aae79-7209-4841-b195-e1d710218131" providerId="AD" clId="Web-{4EBC8285-A8D6-8A51-66A0-3B08C9F62D2A}" dt="2025-02-10T13:24:09.100" v="719"/>
          <ac:picMkLst>
            <pc:docMk/>
            <pc:sldMk cId="279223798" sldId="283"/>
            <ac:picMk id="26" creationId="{3C47BACF-91B5-6FA6-3E72-373B88B35274}"/>
          </ac:picMkLst>
        </pc:picChg>
        <pc:picChg chg="del">
          <ac:chgData name="Arturo Esquivel Fuente" userId="S::a.esquivel@mail.utoronto.ca::3e4aae79-7209-4841-b195-e1d710218131" providerId="AD" clId="Web-{4EBC8285-A8D6-8A51-66A0-3B08C9F62D2A}" dt="2025-02-10T13:42:23.195" v="771"/>
          <ac:picMkLst>
            <pc:docMk/>
            <pc:sldMk cId="279223798" sldId="283"/>
            <ac:picMk id="28" creationId="{4C822641-8E66-71B6-E968-2CA2E64B8E5D}"/>
          </ac:picMkLst>
        </pc:picChg>
      </pc:sldChg>
      <pc:sldChg chg="new del">
        <pc:chgData name="Arturo Esquivel Fuente" userId="S::a.esquivel@mail.utoronto.ca::3e4aae79-7209-4841-b195-e1d710218131" providerId="AD" clId="Web-{4EBC8285-A8D6-8A51-66A0-3B08C9F62D2A}" dt="2025-02-10T13:22:32.911" v="691"/>
        <pc:sldMkLst>
          <pc:docMk/>
          <pc:sldMk cId="2305618100" sldId="283"/>
        </pc:sldMkLst>
      </pc:sldChg>
      <pc:sldChg chg="addSp delSp modSp add replId">
        <pc:chgData name="Arturo Esquivel Fuente" userId="S::a.esquivel@mail.utoronto.ca::3e4aae79-7209-4841-b195-e1d710218131" providerId="AD" clId="Web-{4EBC8285-A8D6-8A51-66A0-3B08C9F62D2A}" dt="2025-02-10T14:38:11.306" v="949" actId="20577"/>
        <pc:sldMkLst>
          <pc:docMk/>
          <pc:sldMk cId="1828508178" sldId="284"/>
        </pc:sldMkLst>
        <pc:spChg chg="mod">
          <ac:chgData name="Arturo Esquivel Fuente" userId="S::a.esquivel@mail.utoronto.ca::3e4aae79-7209-4841-b195-e1d710218131" providerId="AD" clId="Web-{4EBC8285-A8D6-8A51-66A0-3B08C9F62D2A}" dt="2025-02-10T14:38:11.306" v="949" actId="20577"/>
          <ac:spMkLst>
            <pc:docMk/>
            <pc:sldMk cId="1828508178" sldId="284"/>
            <ac:spMk id="5" creationId="{B6AF2571-9D81-108F-EFAE-07CA0AB49AAC}"/>
          </ac:spMkLst>
        </pc:spChg>
        <pc:picChg chg="add mod ord">
          <ac:chgData name="Arturo Esquivel Fuente" userId="S::a.esquivel@mail.utoronto.ca::3e4aae79-7209-4841-b195-e1d710218131" providerId="AD" clId="Web-{4EBC8285-A8D6-8A51-66A0-3B08C9F62D2A}" dt="2025-02-10T14:00:07.602" v="885"/>
          <ac:picMkLst>
            <pc:docMk/>
            <pc:sldMk cId="1828508178" sldId="284"/>
            <ac:picMk id="2" creationId="{31FE83E5-7D25-2E3D-8394-070BC9638D30}"/>
          </ac:picMkLst>
        </pc:picChg>
        <pc:picChg chg="mod">
          <ac:chgData name="Arturo Esquivel Fuente" userId="S::a.esquivel@mail.utoronto.ca::3e4aae79-7209-4841-b195-e1d710218131" providerId="AD" clId="Web-{4EBC8285-A8D6-8A51-66A0-3B08C9F62D2A}" dt="2025-02-10T14:06:09.811" v="901" actId="1076"/>
          <ac:picMkLst>
            <pc:docMk/>
            <pc:sldMk cId="1828508178" sldId="284"/>
            <ac:picMk id="7" creationId="{8417D765-56D4-0F7C-50EA-AEA4A43E9CB7}"/>
          </ac:picMkLst>
        </pc:picChg>
        <pc:picChg chg="add del mod">
          <ac:chgData name="Arturo Esquivel Fuente" userId="S::a.esquivel@mail.utoronto.ca::3e4aae79-7209-4841-b195-e1d710218131" providerId="AD" clId="Web-{4EBC8285-A8D6-8A51-66A0-3B08C9F62D2A}" dt="2025-02-10T14:01:40.713" v="899"/>
          <ac:picMkLst>
            <pc:docMk/>
            <pc:sldMk cId="1828508178" sldId="284"/>
            <ac:picMk id="9" creationId="{0B8A7DC9-FD09-CF99-AE3B-75790485C304}"/>
          </ac:picMkLst>
        </pc:picChg>
        <pc:picChg chg="mod">
          <ac:chgData name="Arturo Esquivel Fuente" userId="S::a.esquivel@mail.utoronto.ca::3e4aae79-7209-4841-b195-e1d710218131" providerId="AD" clId="Web-{4EBC8285-A8D6-8A51-66A0-3B08C9F62D2A}" dt="2025-02-10T14:01:17.962" v="898" actId="14100"/>
          <ac:picMkLst>
            <pc:docMk/>
            <pc:sldMk cId="1828508178" sldId="284"/>
            <ac:picMk id="11" creationId="{A583904B-BEDF-5F7F-36CD-D15467C17E0B}"/>
          </ac:picMkLst>
        </pc:picChg>
      </pc:sldChg>
      <pc:sldChg chg="addSp delSp modSp add replId">
        <pc:chgData name="Arturo Esquivel Fuente" userId="S::a.esquivel@mail.utoronto.ca::3e4aae79-7209-4841-b195-e1d710218131" providerId="AD" clId="Web-{4EBC8285-A8D6-8A51-66A0-3B08C9F62D2A}" dt="2025-02-10T14:40:27.133" v="1009" actId="1076"/>
        <pc:sldMkLst>
          <pc:docMk/>
          <pc:sldMk cId="3635332168" sldId="285"/>
        </pc:sldMkLst>
        <pc:spChg chg="mod">
          <ac:chgData name="Arturo Esquivel Fuente" userId="S::a.esquivel@mail.utoronto.ca::3e4aae79-7209-4841-b195-e1d710218131" providerId="AD" clId="Web-{4EBC8285-A8D6-8A51-66A0-3B08C9F62D2A}" dt="2025-02-10T14:29:48.685" v="911" actId="20577"/>
          <ac:spMkLst>
            <pc:docMk/>
            <pc:sldMk cId="3635332168" sldId="285"/>
            <ac:spMk id="3" creationId="{39951B0F-98AA-017A-41E9-BD266B78DD1F}"/>
          </ac:spMkLst>
        </pc:spChg>
        <pc:spChg chg="mod">
          <ac:chgData name="Arturo Esquivel Fuente" userId="S::a.esquivel@mail.utoronto.ca::3e4aae79-7209-4841-b195-e1d710218131" providerId="AD" clId="Web-{4EBC8285-A8D6-8A51-66A0-3B08C9F62D2A}" dt="2025-02-10T14:40:22.133" v="1007" actId="20577"/>
          <ac:spMkLst>
            <pc:docMk/>
            <pc:sldMk cId="3635332168" sldId="285"/>
            <ac:spMk id="5" creationId="{B4C0765C-C077-D007-D471-F115DEF7BFD6}"/>
          </ac:spMkLst>
        </pc:spChg>
        <pc:picChg chg="del">
          <ac:chgData name="Arturo Esquivel Fuente" userId="S::a.esquivel@mail.utoronto.ca::3e4aae79-7209-4841-b195-e1d710218131" providerId="AD" clId="Web-{4EBC8285-A8D6-8A51-66A0-3B08C9F62D2A}" dt="2025-02-10T14:29:51.560" v="912"/>
          <ac:picMkLst>
            <pc:docMk/>
            <pc:sldMk cId="3635332168" sldId="285"/>
            <ac:picMk id="2" creationId="{EC64FC8B-8E3D-1FF9-8FA4-E047ED4652F0}"/>
          </ac:picMkLst>
        </pc:picChg>
        <pc:picChg chg="add mod">
          <ac:chgData name="Arturo Esquivel Fuente" userId="S::a.esquivel@mail.utoronto.ca::3e4aae79-7209-4841-b195-e1d710218131" providerId="AD" clId="Web-{4EBC8285-A8D6-8A51-66A0-3B08C9F62D2A}" dt="2025-02-10T14:40:27.133" v="1009" actId="1076"/>
          <ac:picMkLst>
            <pc:docMk/>
            <pc:sldMk cId="3635332168" sldId="285"/>
            <ac:picMk id="4" creationId="{F03E74A1-8B9F-9420-BA87-5C2D14C287C5}"/>
          </ac:picMkLst>
        </pc:picChg>
        <pc:picChg chg="del">
          <ac:chgData name="Arturo Esquivel Fuente" userId="S::a.esquivel@mail.utoronto.ca::3e4aae79-7209-4841-b195-e1d710218131" providerId="AD" clId="Web-{4EBC8285-A8D6-8A51-66A0-3B08C9F62D2A}" dt="2025-02-10T14:29:53.482" v="913"/>
          <ac:picMkLst>
            <pc:docMk/>
            <pc:sldMk cId="3635332168" sldId="285"/>
            <ac:picMk id="7" creationId="{F193A0EC-DB98-D91E-9F58-95272EB74CA1}"/>
          </ac:picMkLst>
        </pc:picChg>
        <pc:picChg chg="del">
          <ac:chgData name="Arturo Esquivel Fuente" userId="S::a.esquivel@mail.utoronto.ca::3e4aae79-7209-4841-b195-e1d710218131" providerId="AD" clId="Web-{4EBC8285-A8D6-8A51-66A0-3B08C9F62D2A}" dt="2025-02-10T14:29:55.201" v="914"/>
          <ac:picMkLst>
            <pc:docMk/>
            <pc:sldMk cId="3635332168" sldId="285"/>
            <ac:picMk id="11" creationId="{A9407D01-C576-B50E-9910-141BFFDC857E}"/>
          </ac:picMkLst>
        </pc:picChg>
      </pc:sldChg>
      <pc:sldChg chg="new del">
        <pc:chgData name="Arturo Esquivel Fuente" userId="S::a.esquivel@mail.utoronto.ca::3e4aae79-7209-4841-b195-e1d710218131" providerId="AD" clId="Web-{4EBC8285-A8D6-8A51-66A0-3B08C9F62D2A}" dt="2025-02-10T14:41:49.647" v="1011"/>
        <pc:sldMkLst>
          <pc:docMk/>
          <pc:sldMk cId="925821157" sldId="286"/>
        </pc:sldMkLst>
      </pc:sldChg>
      <pc:sldChg chg="addSp delSp modSp add ord replId delAnim">
        <pc:chgData name="Arturo Esquivel Fuente" userId="S::a.esquivel@mail.utoronto.ca::3e4aae79-7209-4841-b195-e1d710218131" providerId="AD" clId="Web-{4EBC8285-A8D6-8A51-66A0-3B08C9F62D2A}" dt="2025-02-10T14:43:48.428" v="1058" actId="20577"/>
        <pc:sldMkLst>
          <pc:docMk/>
          <pc:sldMk cId="1396878618" sldId="286"/>
        </pc:sldMkLst>
        <pc:spChg chg="add mod">
          <ac:chgData name="Arturo Esquivel Fuente" userId="S::a.esquivel@mail.utoronto.ca::3e4aae79-7209-4841-b195-e1d710218131" providerId="AD" clId="Web-{4EBC8285-A8D6-8A51-66A0-3B08C9F62D2A}" dt="2025-02-10T14:43:48.428" v="1058" actId="20577"/>
          <ac:spMkLst>
            <pc:docMk/>
            <pc:sldMk cId="1396878618" sldId="286"/>
            <ac:spMk id="2" creationId="{C5CC5E8F-FD6C-FC63-A94D-0F8B7887FAF6}"/>
          </ac:spMkLst>
        </pc:spChg>
        <pc:spChg chg="del mod">
          <ac:chgData name="Arturo Esquivel Fuente" userId="S::a.esquivel@mail.utoronto.ca::3e4aae79-7209-4841-b195-e1d710218131" providerId="AD" clId="Web-{4EBC8285-A8D6-8A51-66A0-3B08C9F62D2A}" dt="2025-02-10T14:42:21.757" v="1019"/>
          <ac:spMkLst>
            <pc:docMk/>
            <pc:sldMk cId="1396878618" sldId="286"/>
            <ac:spMk id="3" creationId="{BFF41739-3B5D-EB72-664B-7CC6E0D58E24}"/>
          </ac:spMkLst>
        </pc:spChg>
        <pc:spChg chg="del">
          <ac:chgData name="Arturo Esquivel Fuente" userId="S::a.esquivel@mail.utoronto.ca::3e4aae79-7209-4841-b195-e1d710218131" providerId="AD" clId="Web-{4EBC8285-A8D6-8A51-66A0-3B08C9F62D2A}" dt="2025-02-10T14:42:15.819" v="1016"/>
          <ac:spMkLst>
            <pc:docMk/>
            <pc:sldMk cId="1396878618" sldId="286"/>
            <ac:spMk id="26" creationId="{71B90ADA-B006-9B87-A8C6-EF68610D389C}"/>
          </ac:spMkLst>
        </pc:spChg>
        <pc:spChg chg="del mod">
          <ac:chgData name="Arturo Esquivel Fuente" userId="S::a.esquivel@mail.utoronto.ca::3e4aae79-7209-4841-b195-e1d710218131" providerId="AD" clId="Web-{4EBC8285-A8D6-8A51-66A0-3B08C9F62D2A}" dt="2025-02-10T14:42:12.163" v="1015"/>
          <ac:spMkLst>
            <pc:docMk/>
            <pc:sldMk cId="1396878618" sldId="286"/>
            <ac:spMk id="32" creationId="{5CFEDF25-282C-03F7-28BD-BD0F76E31724}"/>
          </ac:spMkLst>
        </pc:spChg>
        <pc:picChg chg="del">
          <ac:chgData name="Arturo Esquivel Fuente" userId="S::a.esquivel@mail.utoronto.ca::3e4aae79-7209-4841-b195-e1d710218131" providerId="AD" clId="Web-{4EBC8285-A8D6-8A51-66A0-3B08C9F62D2A}" dt="2025-02-10T14:42:23.632" v="1020"/>
          <ac:picMkLst>
            <pc:docMk/>
            <pc:sldMk cId="1396878618" sldId="286"/>
            <ac:picMk id="6" creationId="{E19B9E0C-5134-2B9D-D64D-B3D6C1F8E8B4}"/>
          </ac:picMkLst>
        </pc:picChg>
        <pc:picChg chg="mod">
          <ac:chgData name="Arturo Esquivel Fuente" userId="S::a.esquivel@mail.utoronto.ca::3e4aae79-7209-4841-b195-e1d710218131" providerId="AD" clId="Web-{4EBC8285-A8D6-8A51-66A0-3B08C9F62D2A}" dt="2025-02-10T14:42:31.960" v="1022" actId="1076"/>
          <ac:picMkLst>
            <pc:docMk/>
            <pc:sldMk cId="1396878618" sldId="286"/>
            <ac:picMk id="16" creationId="{47D42952-8334-B349-7D3F-09E5C3FF73E4}"/>
          </ac:picMkLst>
        </pc:picChg>
      </pc:sldChg>
    </pc:docChg>
  </pc:docChgLst>
  <pc:docChgLst>
    <pc:chgData name="fanny.dupont@sciencespo.fr" userId="S::urn:spo:guest#fanny.dupont@sciencespo.fr::" providerId="AD" clId="Web-{AB7661F2-8750-A926-DF32-1AA7F7AC2AD8}"/>
    <pc:docChg chg="modSld">
      <pc:chgData name="fanny.dupont@sciencespo.fr" userId="S::urn:spo:guest#fanny.dupont@sciencespo.fr::" providerId="AD" clId="Web-{AB7661F2-8750-A926-DF32-1AA7F7AC2AD8}" dt="2025-01-31T01:06:09.470" v="5" actId="1076"/>
      <pc:docMkLst>
        <pc:docMk/>
      </pc:docMkLst>
      <pc:sldChg chg="addSp modSp">
        <pc:chgData name="fanny.dupont@sciencespo.fr" userId="S::urn:spo:guest#fanny.dupont@sciencespo.fr::" providerId="AD" clId="Web-{AB7661F2-8750-A926-DF32-1AA7F7AC2AD8}" dt="2025-01-31T01:05:03.048" v="1" actId="1076"/>
        <pc:sldMkLst>
          <pc:docMk/>
          <pc:sldMk cId="3365445852" sldId="266"/>
        </pc:sldMkLst>
        <pc:picChg chg="add mod">
          <ac:chgData name="fanny.dupont@sciencespo.fr" userId="S::urn:spo:guest#fanny.dupont@sciencespo.fr::" providerId="AD" clId="Web-{AB7661F2-8750-A926-DF32-1AA7F7AC2AD8}" dt="2025-01-31T01:05:03.048" v="1" actId="1076"/>
          <ac:picMkLst>
            <pc:docMk/>
            <pc:sldMk cId="3365445852" sldId="266"/>
            <ac:picMk id="6" creationId="{539CE99B-6931-4B54-D375-C409FCE1AEC7}"/>
          </ac:picMkLst>
        </pc:picChg>
      </pc:sldChg>
      <pc:sldChg chg="addSp modSp">
        <pc:chgData name="fanny.dupont@sciencespo.fr" userId="S::urn:spo:guest#fanny.dupont@sciencespo.fr::" providerId="AD" clId="Web-{AB7661F2-8750-A926-DF32-1AA7F7AC2AD8}" dt="2025-01-31T01:06:09.470" v="5" actId="1076"/>
        <pc:sldMkLst>
          <pc:docMk/>
          <pc:sldMk cId="3559138646" sldId="270"/>
        </pc:sldMkLst>
      </pc:sldChg>
    </pc:docChg>
  </pc:docChgLst>
  <pc:docChgLst>
    <pc:chgData name="fanny.dupont@sciencespo.fr" userId="S::urn:spo:guest#fanny.dupont@sciencespo.fr::" providerId="AD" clId="Web-{32338D93-BBD1-01AD-2B57-2111BC4B0FA3}"/>
    <pc:docChg chg="modSld">
      <pc:chgData name="fanny.dupont@sciencespo.fr" userId="S::urn:spo:guest#fanny.dupont@sciencespo.fr::" providerId="AD" clId="Web-{32338D93-BBD1-01AD-2B57-2111BC4B0FA3}" dt="2025-02-10T16:28:21.186" v="49" actId="20577"/>
      <pc:docMkLst>
        <pc:docMk/>
      </pc:docMkLst>
      <pc:sldChg chg="addSp modSp addAnim modAnim">
        <pc:chgData name="fanny.dupont@sciencespo.fr" userId="S::urn:spo:guest#fanny.dupont@sciencespo.fr::" providerId="AD" clId="Web-{32338D93-BBD1-01AD-2B57-2111BC4B0FA3}" dt="2025-02-10T16:28:21.186" v="49" actId="20577"/>
        <pc:sldMkLst>
          <pc:docMk/>
          <pc:sldMk cId="2711345519" sldId="279"/>
        </pc:sldMkLst>
        <pc:spChg chg="add mod">
          <ac:chgData name="fanny.dupont@sciencespo.fr" userId="S::urn:spo:guest#fanny.dupont@sciencespo.fr::" providerId="AD" clId="Web-{32338D93-BBD1-01AD-2B57-2111BC4B0FA3}" dt="2025-02-10T16:28:04.686" v="39" actId="20577"/>
          <ac:spMkLst>
            <pc:docMk/>
            <pc:sldMk cId="2711345519" sldId="279"/>
            <ac:spMk id="33" creationId="{B0F84287-B4AA-8315-6B74-458B72F74E91}"/>
          </ac:spMkLst>
        </pc:spChg>
        <pc:spChg chg="add mod">
          <ac:chgData name="fanny.dupont@sciencespo.fr" userId="S::urn:spo:guest#fanny.dupont@sciencespo.fr::" providerId="AD" clId="Web-{32338D93-BBD1-01AD-2B57-2111BC4B0FA3}" dt="2025-02-10T16:28:21.186" v="49" actId="20577"/>
          <ac:spMkLst>
            <pc:docMk/>
            <pc:sldMk cId="2711345519" sldId="279"/>
            <ac:spMk id="35" creationId="{35156992-74E4-EA92-6AA7-BC46CCDF463A}"/>
          </ac:spMkLst>
        </pc:spChg>
      </pc:sldChg>
    </pc:docChg>
  </pc:docChgLst>
  <pc:docChgLst>
    <pc:chgData name="fanny.dupont@sciencespo.fr" userId="S::urn:spo:guest#fanny.dupont@sciencespo.fr::" providerId="AD" clId="Web-{E90234C9-0E40-C6C4-45B7-915C4B6F7000}"/>
    <pc:docChg chg="addSld delSld modSld">
      <pc:chgData name="fanny.dupont@sciencespo.fr" userId="S::urn:spo:guest#fanny.dupont@sciencespo.fr::" providerId="AD" clId="Web-{E90234C9-0E40-C6C4-45B7-915C4B6F7000}" dt="2025-01-31T00:58:44.376" v="408"/>
      <pc:docMkLst>
        <pc:docMk/>
      </pc:docMkLst>
      <pc:sldChg chg="addSp delSp modSp addAnim delAnim">
        <pc:chgData name="fanny.dupont@sciencespo.fr" userId="S::urn:spo:guest#fanny.dupont@sciencespo.fr::" providerId="AD" clId="Web-{E90234C9-0E40-C6C4-45B7-915C4B6F7000}" dt="2025-01-31T00:47:12.663" v="148" actId="20577"/>
        <pc:sldMkLst>
          <pc:docMk/>
          <pc:sldMk cId="1803435276" sldId="267"/>
        </pc:sldMkLst>
        <pc:spChg chg="mod">
          <ac:chgData name="fanny.dupont@sciencespo.fr" userId="S::urn:spo:guest#fanny.dupont@sciencespo.fr::" providerId="AD" clId="Web-{E90234C9-0E40-C6C4-45B7-915C4B6F7000}" dt="2025-01-31T00:45:57.787" v="83" actId="20577"/>
          <ac:spMkLst>
            <pc:docMk/>
            <pc:sldMk cId="1803435276" sldId="267"/>
            <ac:spMk id="8" creationId="{01A039AD-DB9A-E934-1C3B-D5A0F0CDFAE9}"/>
          </ac:spMkLst>
        </pc:spChg>
        <pc:spChg chg="add del mod">
          <ac:chgData name="fanny.dupont@sciencespo.fr" userId="S::urn:spo:guest#fanny.dupont@sciencespo.fr::" providerId="AD" clId="Web-{E90234C9-0E40-C6C4-45B7-915C4B6F7000}" dt="2025-01-31T00:47:12.663" v="148" actId="20577"/>
          <ac:spMkLst>
            <pc:docMk/>
            <pc:sldMk cId="1803435276" sldId="267"/>
            <ac:spMk id="13" creationId="{7DFBF822-E9CD-A97A-C962-C9CE76B20774}"/>
          </ac:spMkLst>
        </pc:spChg>
      </pc:sldChg>
      <pc:sldChg chg="delAnim">
        <pc:chgData name="fanny.dupont@sciencespo.fr" userId="S::urn:spo:guest#fanny.dupont@sciencespo.fr::" providerId="AD" clId="Web-{E90234C9-0E40-C6C4-45B7-915C4B6F7000}" dt="2025-01-31T00:58:44.376" v="408"/>
        <pc:sldMkLst>
          <pc:docMk/>
          <pc:sldMk cId="3565118095" sldId="269"/>
        </pc:sldMkLst>
      </pc:sldChg>
      <pc:sldChg chg="addSp modSp">
        <pc:chgData name="fanny.dupont@sciencespo.fr" userId="S::urn:spo:guest#fanny.dupont@sciencespo.fr::" providerId="AD" clId="Web-{E90234C9-0E40-C6C4-45B7-915C4B6F7000}" dt="2025-01-31T00:46:58.194" v="146" actId="1076"/>
        <pc:sldMkLst>
          <pc:docMk/>
          <pc:sldMk cId="3559138646" sldId="270"/>
        </pc:sldMkLst>
        <pc:spChg chg="mod">
          <ac:chgData name="fanny.dupont@sciencespo.fr" userId="S::urn:spo:guest#fanny.dupont@sciencespo.fr::" providerId="AD" clId="Web-{E90234C9-0E40-C6C4-45B7-915C4B6F7000}" dt="2025-01-31T00:44:21.223" v="46" actId="20577"/>
          <ac:spMkLst>
            <pc:docMk/>
            <pc:sldMk cId="3559138646" sldId="270"/>
            <ac:spMk id="8" creationId="{3D6C5224-6341-7AF3-D939-5E0ADB3A5ACB}"/>
          </ac:spMkLst>
        </pc:spChg>
        <pc:spChg chg="add mod">
          <ac:chgData name="fanny.dupont@sciencespo.fr" userId="S::urn:spo:guest#fanny.dupont@sciencespo.fr::" providerId="AD" clId="Web-{E90234C9-0E40-C6C4-45B7-915C4B6F7000}" dt="2025-01-31T00:44:06.473" v="30" actId="20577"/>
          <ac:spMkLst>
            <pc:docMk/>
            <pc:sldMk cId="3559138646" sldId="270"/>
            <ac:spMk id="14" creationId="{18667844-A9FC-CBEB-FD14-59D8CC2AF8DE}"/>
          </ac:spMkLst>
        </pc:spChg>
        <pc:cxnChg chg="add mod">
          <ac:chgData name="fanny.dupont@sciencespo.fr" userId="S::urn:spo:guest#fanny.dupont@sciencespo.fr::" providerId="AD" clId="Web-{E90234C9-0E40-C6C4-45B7-915C4B6F7000}" dt="2025-01-31T00:42:37.049" v="2" actId="14100"/>
          <ac:cxnSpMkLst>
            <pc:docMk/>
            <pc:sldMk cId="3559138646" sldId="270"/>
            <ac:cxnSpMk id="9" creationId="{B428FCCE-48EC-F02C-7BFD-A39124F0943E}"/>
          </ac:cxnSpMkLst>
        </pc:cxnChg>
        <pc:cxnChg chg="add mod">
          <ac:chgData name="fanny.dupont@sciencespo.fr" userId="S::urn:spo:guest#fanny.dupont@sciencespo.fr::" providerId="AD" clId="Web-{E90234C9-0E40-C6C4-45B7-915C4B6F7000}" dt="2025-01-31T00:42:46.174" v="6" actId="14100"/>
          <ac:cxnSpMkLst>
            <pc:docMk/>
            <pc:sldMk cId="3559138646" sldId="270"/>
            <ac:cxnSpMk id="10" creationId="{A1713FBF-B05B-CC13-D81C-390E3243578C}"/>
          </ac:cxnSpMkLst>
        </pc:cxnChg>
        <pc:cxnChg chg="add mod">
          <ac:chgData name="fanny.dupont@sciencespo.fr" userId="S::urn:spo:guest#fanny.dupont@sciencespo.fr::" providerId="AD" clId="Web-{E90234C9-0E40-C6C4-45B7-915C4B6F7000}" dt="2025-01-31T00:42:59.315" v="11" actId="14100"/>
          <ac:cxnSpMkLst>
            <pc:docMk/>
            <pc:sldMk cId="3559138646" sldId="270"/>
            <ac:cxnSpMk id="11" creationId="{B121BA7B-F47B-40BB-67DD-FCAAAF07BC55}"/>
          </ac:cxnSpMkLst>
        </pc:cxnChg>
        <pc:cxnChg chg="add mod">
          <ac:chgData name="fanny.dupont@sciencespo.fr" userId="S::urn:spo:guest#fanny.dupont@sciencespo.fr::" providerId="AD" clId="Web-{E90234C9-0E40-C6C4-45B7-915C4B6F7000}" dt="2025-01-31T00:43:04.362" v="14" actId="14100"/>
          <ac:cxnSpMkLst>
            <pc:docMk/>
            <pc:sldMk cId="3559138646" sldId="270"/>
            <ac:cxnSpMk id="12" creationId="{1AC1C27C-F04E-1E4A-5DEC-6A47BAB86856}"/>
          </ac:cxnSpMkLst>
        </pc:cxnChg>
        <pc:cxnChg chg="mod">
          <ac:chgData name="fanny.dupont@sciencespo.fr" userId="S::urn:spo:guest#fanny.dupont@sciencespo.fr::" providerId="AD" clId="Web-{E90234C9-0E40-C6C4-45B7-915C4B6F7000}" dt="2025-01-31T00:46:58.194" v="146" actId="1076"/>
          <ac:cxnSpMkLst>
            <pc:docMk/>
            <pc:sldMk cId="3559138646" sldId="270"/>
            <ac:cxnSpMk id="36" creationId="{F24BCC89-2EB1-40F9-63E1-2406000A22AF}"/>
          </ac:cxnSpMkLst>
        </pc:cxnChg>
      </pc:sldChg>
      <pc:sldChg chg="addSp delSp modSp add replId addAnim delAnim">
        <pc:chgData name="fanny.dupont@sciencespo.fr" userId="S::urn:spo:guest#fanny.dupont@sciencespo.fr::" providerId="AD" clId="Web-{E90234C9-0E40-C6C4-45B7-915C4B6F7000}" dt="2025-01-31T00:53:41.575" v="293" actId="20577"/>
        <pc:sldMkLst>
          <pc:docMk/>
          <pc:sldMk cId="290982371" sldId="271"/>
        </pc:sldMkLst>
        <pc:spChg chg="add mod">
          <ac:chgData name="fanny.dupont@sciencespo.fr" userId="S::urn:spo:guest#fanny.dupont@sciencespo.fr::" providerId="AD" clId="Web-{E90234C9-0E40-C6C4-45B7-915C4B6F7000}" dt="2025-01-31T00:53:41.575" v="293" actId="20577"/>
          <ac:spMkLst>
            <pc:docMk/>
            <pc:sldMk cId="290982371" sldId="271"/>
            <ac:spMk id="2" creationId="{50DAEFF6-854A-D66D-A396-14D959442A66}"/>
          </ac:spMkLst>
        </pc:spChg>
        <pc:spChg chg="add mod">
          <ac:chgData name="fanny.dupont@sciencespo.fr" userId="S::urn:spo:guest#fanny.dupont@sciencespo.fr::" providerId="AD" clId="Web-{E90234C9-0E40-C6C4-45B7-915C4B6F7000}" dt="2025-01-31T00:53:05.481" v="274" actId="20577"/>
          <ac:spMkLst>
            <pc:docMk/>
            <pc:sldMk cId="290982371" sldId="271"/>
            <ac:spMk id="4" creationId="{D66CF356-624D-1CBD-D217-A0632A0EEE21}"/>
          </ac:spMkLst>
        </pc:spChg>
        <pc:picChg chg="mod">
          <ac:chgData name="fanny.dupont@sciencespo.fr" userId="S::urn:spo:guest#fanny.dupont@sciencespo.fr::" providerId="AD" clId="Web-{E90234C9-0E40-C6C4-45B7-915C4B6F7000}" dt="2025-01-31T00:52:22.761" v="251" actId="1076"/>
          <ac:picMkLst>
            <pc:docMk/>
            <pc:sldMk cId="290982371" sldId="271"/>
            <ac:picMk id="5" creationId="{43A89E92-A559-1BB6-43FB-3217A1F5DD69}"/>
          </ac:picMkLst>
        </pc:picChg>
        <pc:picChg chg="add del">
          <ac:chgData name="fanny.dupont@sciencespo.fr" userId="S::urn:spo:guest#fanny.dupont@sciencespo.fr::" providerId="AD" clId="Web-{E90234C9-0E40-C6C4-45B7-915C4B6F7000}" dt="2025-01-31T00:52:08.574" v="249"/>
          <ac:picMkLst>
            <pc:docMk/>
            <pc:sldMk cId="290982371" sldId="271"/>
            <ac:picMk id="6" creationId="{7F8D9A47-C05E-2FCE-9011-DFB3746B7860}"/>
          </ac:picMkLst>
        </pc:picChg>
        <pc:picChg chg="add mod">
          <ac:chgData name="fanny.dupont@sciencespo.fr" userId="S::urn:spo:guest#fanny.dupont@sciencespo.fr::" providerId="AD" clId="Web-{E90234C9-0E40-C6C4-45B7-915C4B6F7000}" dt="2025-01-31T00:52:02.761" v="246" actId="1076"/>
          <ac:picMkLst>
            <pc:docMk/>
            <pc:sldMk cId="290982371" sldId="271"/>
            <ac:picMk id="7" creationId="{BDC6FF5D-9320-C1D7-AE6A-FEF6480338BB}"/>
          </ac:picMkLst>
        </pc:picChg>
        <pc:picChg chg="add mod">
          <ac:chgData name="fanny.dupont@sciencespo.fr" userId="S::urn:spo:guest#fanny.dupont@sciencespo.fr::" providerId="AD" clId="Web-{E90234C9-0E40-C6C4-45B7-915C4B6F7000}" dt="2025-01-31T00:52:56.106" v="268" actId="1076"/>
          <ac:picMkLst>
            <pc:docMk/>
            <pc:sldMk cId="290982371" sldId="271"/>
            <ac:picMk id="9" creationId="{8283D957-5AC0-BBFB-E7D2-B9974E343087}"/>
          </ac:picMkLst>
        </pc:picChg>
      </pc:sldChg>
      <pc:sldChg chg="add del replId">
        <pc:chgData name="fanny.dupont@sciencespo.fr" userId="S::urn:spo:guest#fanny.dupont@sciencespo.fr::" providerId="AD" clId="Web-{E90234C9-0E40-C6C4-45B7-915C4B6F7000}" dt="2025-01-31T00:42:52.378" v="8"/>
        <pc:sldMkLst>
          <pc:docMk/>
          <pc:sldMk cId="1621790197" sldId="271"/>
        </pc:sldMkLst>
      </pc:sldChg>
      <pc:sldChg chg="addSp delSp modSp add replId delAnim">
        <pc:chgData name="fanny.dupont@sciencespo.fr" userId="S::urn:spo:guest#fanny.dupont@sciencespo.fr::" providerId="AD" clId="Web-{E90234C9-0E40-C6C4-45B7-915C4B6F7000}" dt="2025-01-31T00:55:19.155" v="407"/>
        <pc:sldMkLst>
          <pc:docMk/>
          <pc:sldMk cId="2782219745" sldId="272"/>
        </pc:sldMkLst>
        <pc:spChg chg="mod">
          <ac:chgData name="fanny.dupont@sciencespo.fr" userId="S::urn:spo:guest#fanny.dupont@sciencespo.fr::" providerId="AD" clId="Web-{E90234C9-0E40-C6C4-45B7-915C4B6F7000}" dt="2025-01-31T00:54:51.389" v="403" actId="14100"/>
          <ac:spMkLst>
            <pc:docMk/>
            <pc:sldMk cId="2782219745" sldId="272"/>
            <ac:spMk id="3" creationId="{43C30422-6BAF-974E-A395-820799E18DF5}"/>
          </ac:spMkLst>
        </pc:spChg>
        <pc:spChg chg="add mod">
          <ac:chgData name="fanny.dupont@sciencespo.fr" userId="S::urn:spo:guest#fanny.dupont@sciencespo.fr::" providerId="AD" clId="Web-{E90234C9-0E40-C6C4-45B7-915C4B6F7000}" dt="2025-01-31T00:55:14.108" v="406" actId="20577"/>
          <ac:spMkLst>
            <pc:docMk/>
            <pc:sldMk cId="2782219745" sldId="272"/>
            <ac:spMk id="9" creationId="{31BB88CF-743C-F6D5-05E0-3D2DF62F51DD}"/>
          </ac:spMkLst>
        </pc:spChg>
        <pc:picChg chg="add">
          <ac:chgData name="fanny.dupont@sciencespo.fr" userId="S::urn:spo:guest#fanny.dupont@sciencespo.fr::" providerId="AD" clId="Web-{E90234C9-0E40-C6C4-45B7-915C4B6F7000}" dt="2025-01-31T00:55:19.155" v="407"/>
          <ac:picMkLst>
            <pc:docMk/>
            <pc:sldMk cId="2782219745" sldId="272"/>
            <ac:picMk id="11" creationId="{E7249798-CF61-D229-E635-A03B7A95FB43}"/>
          </ac:picMkLst>
        </pc:picChg>
      </pc:sldChg>
    </pc:docChg>
  </pc:docChgLst>
  <pc:docChgLst>
    <pc:chgData name="fanny.dupont@sciencespo.fr" userId="S::urn:spo:guest#fanny.dupont@sciencespo.fr::" providerId="AD" clId="Web-{D3DC2852-2184-07C0-E1B8-119D29DB4829}"/>
    <pc:docChg chg="modSld">
      <pc:chgData name="fanny.dupont@sciencespo.fr" userId="S::urn:spo:guest#fanny.dupont@sciencespo.fr::" providerId="AD" clId="Web-{D3DC2852-2184-07C0-E1B8-119D29DB4829}" dt="2025-02-04T01:05:34.309" v="67" actId="1076"/>
      <pc:docMkLst>
        <pc:docMk/>
      </pc:docMkLst>
      <pc:sldChg chg="addSp delSp modSp delAnim">
        <pc:chgData name="fanny.dupont@sciencespo.fr" userId="S::urn:spo:guest#fanny.dupont@sciencespo.fr::" providerId="AD" clId="Web-{D3DC2852-2184-07C0-E1B8-119D29DB4829}" dt="2025-02-04T01:05:34.309" v="67" actId="1076"/>
        <pc:sldMkLst>
          <pc:docMk/>
          <pc:sldMk cId="2711345519" sldId="279"/>
        </pc:sldMkLst>
        <pc:spChg chg="mod">
          <ac:chgData name="fanny.dupont@sciencespo.fr" userId="S::urn:spo:guest#fanny.dupont@sciencespo.fr::" providerId="AD" clId="Web-{D3DC2852-2184-07C0-E1B8-119D29DB4829}" dt="2025-02-04T01:05:15.949" v="55" actId="1076"/>
          <ac:spMkLst>
            <pc:docMk/>
            <pc:sldMk cId="2711345519" sldId="279"/>
            <ac:spMk id="19" creationId="{ACBFCA91-041E-E7B0-CC92-904AAFF0D79C}"/>
          </ac:spMkLst>
        </pc:spChg>
        <pc:spChg chg="add mod">
          <ac:chgData name="fanny.dupont@sciencespo.fr" userId="S::urn:spo:guest#fanny.dupont@sciencespo.fr::" providerId="AD" clId="Web-{D3DC2852-2184-07C0-E1B8-119D29DB4829}" dt="2025-02-04T01:05:15.949" v="56" actId="1076"/>
          <ac:spMkLst>
            <pc:docMk/>
            <pc:sldMk cId="2711345519" sldId="279"/>
            <ac:spMk id="20" creationId="{5976F656-3677-AF01-DE8A-1AA49B5C2CCA}"/>
          </ac:spMkLst>
        </pc:spChg>
        <pc:spChg chg="add mod">
          <ac:chgData name="fanny.dupont@sciencespo.fr" userId="S::urn:spo:guest#fanny.dupont@sciencespo.fr::" providerId="AD" clId="Web-{D3DC2852-2184-07C0-E1B8-119D29DB4829}" dt="2025-02-04T01:05:15.965" v="57" actId="1076"/>
          <ac:spMkLst>
            <pc:docMk/>
            <pc:sldMk cId="2711345519" sldId="279"/>
            <ac:spMk id="21" creationId="{E6488654-A9F7-2243-6C85-D4D7EAEDA030}"/>
          </ac:spMkLst>
        </pc:spChg>
        <pc:spChg chg="add mod">
          <ac:chgData name="fanny.dupont@sciencespo.fr" userId="S::urn:spo:guest#fanny.dupont@sciencespo.fr::" providerId="AD" clId="Web-{D3DC2852-2184-07C0-E1B8-119D29DB4829}" dt="2025-02-04T01:05:15.965" v="58" actId="1076"/>
          <ac:spMkLst>
            <pc:docMk/>
            <pc:sldMk cId="2711345519" sldId="279"/>
            <ac:spMk id="22" creationId="{DAD4C78B-941B-2ED2-79CB-79665A2CFE81}"/>
          </ac:spMkLst>
        </pc:spChg>
        <pc:spChg chg="add mod">
          <ac:chgData name="fanny.dupont@sciencespo.fr" userId="S::urn:spo:guest#fanny.dupont@sciencespo.fr::" providerId="AD" clId="Web-{D3DC2852-2184-07C0-E1B8-119D29DB4829}" dt="2025-02-04T01:05:15.965" v="59" actId="1076"/>
          <ac:spMkLst>
            <pc:docMk/>
            <pc:sldMk cId="2711345519" sldId="279"/>
            <ac:spMk id="23" creationId="{8170F933-3FB2-5AEC-6321-46E0F1AADAC9}"/>
          </ac:spMkLst>
        </pc:spChg>
        <pc:spChg chg="add mod">
          <ac:chgData name="fanny.dupont@sciencespo.fr" userId="S::urn:spo:guest#fanny.dupont@sciencespo.fr::" providerId="AD" clId="Web-{D3DC2852-2184-07C0-E1B8-119D29DB4829}" dt="2025-02-04T01:05:15.980" v="60" actId="1076"/>
          <ac:spMkLst>
            <pc:docMk/>
            <pc:sldMk cId="2711345519" sldId="279"/>
            <ac:spMk id="24" creationId="{0BDF03D4-588E-6ECA-6EE1-1E748F0B1E0A}"/>
          </ac:spMkLst>
        </pc:spChg>
        <pc:spChg chg="add mod">
          <ac:chgData name="fanny.dupont@sciencespo.fr" userId="S::urn:spo:guest#fanny.dupont@sciencespo.fr::" providerId="AD" clId="Web-{D3DC2852-2184-07C0-E1B8-119D29DB4829}" dt="2025-02-04T01:02:06.927" v="11" actId="1076"/>
          <ac:spMkLst>
            <pc:docMk/>
            <pc:sldMk cId="2711345519" sldId="279"/>
            <ac:spMk id="25" creationId="{D722C0DF-BBB3-A25A-36B1-2E756A7C2326}"/>
          </ac:spMkLst>
        </pc:spChg>
        <pc:grpChg chg="del">
          <ac:chgData name="fanny.dupont@sciencespo.fr" userId="S::urn:spo:guest#fanny.dupont@sciencespo.fr::" providerId="AD" clId="Web-{D3DC2852-2184-07C0-E1B8-119D29DB4829}" dt="2025-02-04T01:03:49.133" v="38"/>
          <ac:grpSpMkLst>
            <pc:docMk/>
            <pc:sldMk cId="2711345519" sldId="279"/>
            <ac:grpSpMk id="16" creationId="{43775235-5CF8-0E33-E7D1-F36E44B0F8D5}"/>
          </ac:grpSpMkLst>
        </pc:grpChg>
        <pc:picChg chg="add del mod topLvl">
          <ac:chgData name="fanny.dupont@sciencespo.fr" userId="S::urn:spo:guest#fanny.dupont@sciencespo.fr::" providerId="AD" clId="Web-{D3DC2852-2184-07C0-E1B8-119D29DB4829}" dt="2025-02-04T01:04:12.634" v="52"/>
          <ac:picMkLst>
            <pc:docMk/>
            <pc:sldMk cId="2711345519" sldId="279"/>
            <ac:picMk id="13" creationId="{861E00EE-9BEA-BEFF-56B5-823F67FA5CB0}"/>
          </ac:picMkLst>
        </pc:picChg>
        <pc:cxnChg chg="add del mod topLvl">
          <ac:chgData name="fanny.dupont@sciencespo.fr" userId="S::urn:spo:guest#fanny.dupont@sciencespo.fr::" providerId="AD" clId="Web-{D3DC2852-2184-07C0-E1B8-119D29DB4829}" dt="2025-02-04T01:05:34.309" v="67" actId="1076"/>
          <ac:cxnSpMkLst>
            <pc:docMk/>
            <pc:sldMk cId="2711345519" sldId="279"/>
            <ac:cxnSpMk id="14" creationId="{9E8F1C15-C971-8522-1D83-97E0F710AC9F}"/>
          </ac:cxnSpMkLst>
        </pc:cxnChg>
        <pc:cxnChg chg="add del mod topLvl">
          <ac:chgData name="fanny.dupont@sciencespo.fr" userId="S::urn:spo:guest#fanny.dupont@sciencespo.fr::" providerId="AD" clId="Web-{D3DC2852-2184-07C0-E1B8-119D29DB4829}" dt="2025-02-04T01:05:15.933" v="54" actId="1076"/>
          <ac:cxnSpMkLst>
            <pc:docMk/>
            <pc:sldMk cId="2711345519" sldId="279"/>
            <ac:cxnSpMk id="15" creationId="{DEF534FD-5883-D2FC-ECCE-1C730B5D779F}"/>
          </ac:cxnSpMkLst>
        </pc:cxnChg>
        <pc:cxnChg chg="add mod">
          <ac:chgData name="fanny.dupont@sciencespo.fr" userId="S::urn:spo:guest#fanny.dupont@sciencespo.fr::" providerId="AD" clId="Web-{D3DC2852-2184-07C0-E1B8-119D29DB4829}" dt="2025-02-04T01:05:15.980" v="61" actId="1076"/>
          <ac:cxnSpMkLst>
            <pc:docMk/>
            <pc:sldMk cId="2711345519" sldId="279"/>
            <ac:cxnSpMk id="26" creationId="{F0163483-1E9B-9437-2961-4BDE49EA65CC}"/>
          </ac:cxnSpMkLst>
        </pc:cxnChg>
        <pc:cxnChg chg="add mod">
          <ac:chgData name="fanny.dupont@sciencespo.fr" userId="S::urn:spo:guest#fanny.dupont@sciencespo.fr::" providerId="AD" clId="Web-{D3DC2852-2184-07C0-E1B8-119D29DB4829}" dt="2025-02-04T01:05:15.980" v="62" actId="1076"/>
          <ac:cxnSpMkLst>
            <pc:docMk/>
            <pc:sldMk cId="2711345519" sldId="279"/>
            <ac:cxnSpMk id="27" creationId="{DAAD815D-94A8-CB59-34D8-C00A0C2A9B69}"/>
          </ac:cxnSpMkLst>
        </pc:cxnChg>
        <pc:cxnChg chg="add mod">
          <ac:chgData name="fanny.dupont@sciencespo.fr" userId="S::urn:spo:guest#fanny.dupont@sciencespo.fr::" providerId="AD" clId="Web-{D3DC2852-2184-07C0-E1B8-119D29DB4829}" dt="2025-02-04T01:05:15.980" v="63" actId="1076"/>
          <ac:cxnSpMkLst>
            <pc:docMk/>
            <pc:sldMk cId="2711345519" sldId="279"/>
            <ac:cxnSpMk id="28" creationId="{6B177E04-A8E5-59FF-E074-41331CC9BB4C}"/>
          </ac:cxnSpMkLst>
        </pc:cxnChg>
        <pc:cxnChg chg="add mod">
          <ac:chgData name="fanny.dupont@sciencespo.fr" userId="S::urn:spo:guest#fanny.dupont@sciencespo.fr::" providerId="AD" clId="Web-{D3DC2852-2184-07C0-E1B8-119D29DB4829}" dt="2025-02-04T01:05:15.996" v="64" actId="1076"/>
          <ac:cxnSpMkLst>
            <pc:docMk/>
            <pc:sldMk cId="2711345519" sldId="279"/>
            <ac:cxnSpMk id="29" creationId="{8EB3F4D9-0806-959E-0BBB-28FEDB010524}"/>
          </ac:cxnSpMkLst>
        </pc:cxnChg>
        <pc:cxnChg chg="add mod">
          <ac:chgData name="fanny.dupont@sciencespo.fr" userId="S::urn:spo:guest#fanny.dupont@sciencespo.fr::" providerId="AD" clId="Web-{D3DC2852-2184-07C0-E1B8-119D29DB4829}" dt="2025-02-04T01:05:15.996" v="65" actId="1076"/>
          <ac:cxnSpMkLst>
            <pc:docMk/>
            <pc:sldMk cId="2711345519" sldId="279"/>
            <ac:cxnSpMk id="30" creationId="{FF8BF2FA-875C-2DDF-3EB4-5C72EEF33A98}"/>
          </ac:cxnSpMkLst>
        </pc:cxnChg>
        <pc:cxnChg chg="add mod">
          <ac:chgData name="fanny.dupont@sciencespo.fr" userId="S::urn:spo:guest#fanny.dupont@sciencespo.fr::" providerId="AD" clId="Web-{D3DC2852-2184-07C0-E1B8-119D29DB4829}" dt="2025-02-04T01:05:15.996" v="66" actId="1076"/>
          <ac:cxnSpMkLst>
            <pc:docMk/>
            <pc:sldMk cId="2711345519" sldId="279"/>
            <ac:cxnSpMk id="31" creationId="{AB739D82-4697-60C3-70B2-A914B1ED8B5F}"/>
          </ac:cxnSpMkLst>
        </pc:cxnChg>
      </pc:sldChg>
    </pc:docChg>
  </pc:docChgLst>
  <pc:docChgLst>
    <pc:chgData name="Arturo Esquivel Fuente" userId="S::a.esquivel@mail.utoronto.ca::3e4aae79-7209-4841-b195-e1d710218131" providerId="AD" clId="Web-{07598D87-8097-D281-4D2F-0A15391AED1C}"/>
    <pc:docChg chg="modSld">
      <pc:chgData name="Arturo Esquivel Fuente" userId="S::a.esquivel@mail.utoronto.ca::3e4aae79-7209-4841-b195-e1d710218131" providerId="AD" clId="Web-{07598D87-8097-D281-4D2F-0A15391AED1C}" dt="2025-02-03T20:33:23.125" v="31" actId="1076"/>
      <pc:docMkLst>
        <pc:docMk/>
      </pc:docMkLst>
      <pc:sldChg chg="addSp delSp modSp">
        <pc:chgData name="Arturo Esquivel Fuente" userId="S::a.esquivel@mail.utoronto.ca::3e4aae79-7209-4841-b195-e1d710218131" providerId="AD" clId="Web-{07598D87-8097-D281-4D2F-0A15391AED1C}" dt="2025-02-03T20:33:23.125" v="31" actId="1076"/>
        <pc:sldMkLst>
          <pc:docMk/>
          <pc:sldMk cId="475092528" sldId="273"/>
        </pc:sldMkLst>
        <pc:spChg chg="add del">
          <ac:chgData name="Arturo Esquivel Fuente" userId="S::a.esquivel@mail.utoronto.ca::3e4aae79-7209-4841-b195-e1d710218131" providerId="AD" clId="Web-{07598D87-8097-D281-4D2F-0A15391AED1C}" dt="2025-02-03T19:39:55.329" v="1"/>
          <ac:spMkLst>
            <pc:docMk/>
            <pc:sldMk cId="475092528" sldId="273"/>
            <ac:spMk id="2" creationId="{1A5E0E78-541D-A717-E191-6380749BEC76}"/>
          </ac:spMkLst>
        </pc:spChg>
        <pc:spChg chg="add mod">
          <ac:chgData name="Arturo Esquivel Fuente" userId="S::a.esquivel@mail.utoronto.ca::3e4aae79-7209-4841-b195-e1d710218131" providerId="AD" clId="Web-{07598D87-8097-D281-4D2F-0A15391AED1C}" dt="2025-02-03T19:41:31.988" v="28" actId="1076"/>
          <ac:spMkLst>
            <pc:docMk/>
            <pc:sldMk cId="475092528" sldId="273"/>
            <ac:spMk id="4" creationId="{2CED3F05-2681-3BC9-9E0E-690E2EA9AA47}"/>
          </ac:spMkLst>
        </pc:spChg>
        <pc:picChg chg="add mod">
          <ac:chgData name="Arturo Esquivel Fuente" userId="S::a.esquivel@mail.utoronto.ca::3e4aae79-7209-4841-b195-e1d710218131" providerId="AD" clId="Web-{07598D87-8097-D281-4D2F-0A15391AED1C}" dt="2025-02-03T19:41:54.817" v="30" actId="1076"/>
          <ac:picMkLst>
            <pc:docMk/>
            <pc:sldMk cId="475092528" sldId="273"/>
            <ac:picMk id="6" creationId="{27339E67-E4BA-93F8-C647-81D23B015CB4}"/>
          </ac:picMkLst>
        </pc:picChg>
        <pc:picChg chg="mod">
          <ac:chgData name="Arturo Esquivel Fuente" userId="S::a.esquivel@mail.utoronto.ca::3e4aae79-7209-4841-b195-e1d710218131" providerId="AD" clId="Web-{07598D87-8097-D281-4D2F-0A15391AED1C}" dt="2025-02-03T20:33:23.125" v="31" actId="1076"/>
          <ac:picMkLst>
            <pc:docMk/>
            <pc:sldMk cId="475092528" sldId="273"/>
            <ac:picMk id="10" creationId="{816F1327-163C-E6D6-668F-C15D3597DB60}"/>
          </ac:picMkLst>
        </pc:picChg>
      </pc:sldChg>
    </pc:docChg>
  </pc:docChgLst>
</pc:chgInfo>
</file>

<file path=ppt/comments/modernComment_100_8F6CD09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531A2D-A67A-40B7-B0AC-F1D4FFE0510C}" authorId="{EF8630D8-5615-A517-0D18-FD22B20966A5}" created="2025-01-28T16:55:52.099">
    <pc:sldMkLst xmlns:pc="http://schemas.microsoft.com/office/powerpoint/2013/main/command">
      <pc:docMk/>
      <pc:sldMk cId="2406273178" sldId="256"/>
    </pc:sldMkLst>
    <p188:replyLst>
      <p188:reply id="{DA1B35EB-3995-4371-AF26-6672D6CE5C0C}" authorId="{67A7ADB5-D05D-0AE1-40EE-5CDA4CA8A1BF}" created="2025-01-28T17:01:58.565">
        <p188:txBody>
          <a:bodyPr/>
          <a:lstStyle/>
          <a:p>
            <a:r>
              <a:rPr lang="es-ES"/>
              <a:t>XD</a:t>
            </a:r>
          </a:p>
        </p188:txBody>
      </p188:reply>
    </p188:replyLst>
    <p188:txBody>
      <a:bodyPr/>
      <a:lstStyle/>
      <a:p>
        <a:r>
          <a:rPr lang="en-US"/>
          <a:t>good morninggg 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8T20:08:16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15055 8811 0 0 0,'9'0'0'0'0,"3"0"0"0"0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8T20:08:16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15372 8705 0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03T21:00:15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15055 8811 0 0 0,'16'0'0'0'0,"5"0"0"0"0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03T21:00:15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15372 8705 0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8F6CD09A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18.png"/><Relationship Id="rId4" Type="http://schemas.openxmlformats.org/officeDocument/2006/relationships/customXml" Target="../ink/ink3.xml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6600">
                <a:latin typeface="Calibri"/>
                <a:ea typeface="Calibri"/>
                <a:cs typeface="Arial"/>
              </a:rPr>
              <a:t>Hidden Markov models</a:t>
            </a:r>
            <a:br>
              <a:rPr lang="en-US" sz="6600">
                <a:latin typeface="Calibri"/>
                <a:ea typeface="Calibri"/>
                <a:cs typeface="Arial"/>
              </a:rPr>
            </a:br>
            <a:r>
              <a:rPr lang="en-US" sz="6600">
                <a:latin typeface="Calibri"/>
                <a:ea typeface="Calibri"/>
                <a:cs typeface="Arial"/>
              </a:rPr>
              <a:t>Training session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F8CA3-3703-3BAC-DC1A-11B6F4D42B4F}"/>
              </a:ext>
            </a:extLst>
          </p:cNvPr>
          <p:cNvSpPr txBox="1"/>
          <p:nvPr/>
        </p:nvSpPr>
        <p:spPr>
          <a:xfrm>
            <a:off x="2336800" y="4406900"/>
            <a:ext cx="6959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Arturo Esquivel, Fanny Dupont, Marco </a:t>
            </a:r>
            <a:r>
              <a:rPr lang="en-US">
                <a:solidFill>
                  <a:srgbClr val="000000"/>
                </a:solidFill>
                <a:latin typeface="Aptos"/>
                <a:cs typeface="Arial"/>
              </a:rPr>
              <a:t>Gallegos Herrada</a:t>
            </a:r>
            <a:r>
              <a:rPr lang="en-US"/>
              <a:t>, Vinky Wang, Sofia Ruiz Suarez, Eric St Marie.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04B6A-F02D-0165-8050-5869B48A76C1}"/>
              </a:ext>
            </a:extLst>
          </p:cNvPr>
          <p:cNvSpPr txBox="1"/>
          <p:nvPr/>
        </p:nvSpPr>
        <p:spPr>
          <a:xfrm>
            <a:off x="4724400" y="351155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February 21st 2025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7AF934-D988-6CDA-2C02-91B8DF1D7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F3231B-FF8F-7E24-BCDF-A39256D6AA21}"/>
              </a:ext>
            </a:extLst>
          </p:cNvPr>
          <p:cNvSpPr txBox="1"/>
          <p:nvPr/>
        </p:nvSpPr>
        <p:spPr>
          <a:xfrm>
            <a:off x="88900" y="254000"/>
            <a:ext cx="573101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Hidden Markov model:</a:t>
            </a:r>
            <a:endParaRPr lang="en-US"/>
          </a:p>
          <a:p>
            <a:endParaRPr lang="en-US"/>
          </a:p>
          <a:p>
            <a:r>
              <a:rPr lang="en-US" sz="2400" i="1">
                <a:latin typeface="Calibri"/>
                <a:ea typeface="Calibri"/>
                <a:cs typeface="Calibri"/>
              </a:rPr>
              <a:t>Example: weather in Vancouver</a:t>
            </a:r>
          </a:p>
        </p:txBody>
      </p:sp>
      <p:pic>
        <p:nvPicPr>
          <p:cNvPr id="6" name="Picture 5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1BA8CE12-8376-94AC-6799-1A5FCC1F11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779394" y="2455793"/>
            <a:ext cx="3673475" cy="1958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6C5224-6341-7AF3-D939-5E0ADB3A5ACB}"/>
              </a:ext>
            </a:extLst>
          </p:cNvPr>
          <p:cNvSpPr txBox="1"/>
          <p:nvPr/>
        </p:nvSpPr>
        <p:spPr>
          <a:xfrm>
            <a:off x="250190" y="2195195"/>
            <a:ext cx="467169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/>
                <a:ea typeface="Calibri"/>
                <a:cs typeface="Calibri"/>
              </a:rPr>
              <a:t>Observation</a:t>
            </a:r>
            <a:r>
              <a:rPr lang="en-US" sz="2400">
                <a:latin typeface="Calibri"/>
                <a:ea typeface="Calibri"/>
                <a:cs typeface="Calibri"/>
              </a:rPr>
              <a:t>: brightness of the light coming through the window</a:t>
            </a:r>
          </a:p>
          <a:p>
            <a:endParaRPr lang="en-US" sz="2400">
              <a:latin typeface="Calibri"/>
              <a:ea typeface="Calibri"/>
              <a:cs typeface="Calibri"/>
            </a:endParaRPr>
          </a:p>
          <a:p>
            <a:endParaRPr lang="en-US" sz="2400">
              <a:latin typeface="Calibri"/>
              <a:ea typeface="Calibri"/>
              <a:cs typeface="Calibri"/>
            </a:endParaRPr>
          </a:p>
          <a:p>
            <a:endParaRPr lang="en-US" sz="2400">
              <a:latin typeface="Calibri"/>
              <a:ea typeface="Calibri"/>
              <a:cs typeface="Calibri"/>
            </a:endParaRPr>
          </a:p>
          <a:p>
            <a:endParaRPr lang="en-US" sz="2400">
              <a:latin typeface="Calibri"/>
              <a:ea typeface="Calibri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1C996F-3B61-756A-79D0-9B245B947718}"/>
              </a:ext>
            </a:extLst>
          </p:cNvPr>
          <p:cNvCxnSpPr/>
          <p:nvPr/>
        </p:nvCxnSpPr>
        <p:spPr>
          <a:xfrm>
            <a:off x="5786230" y="684144"/>
            <a:ext cx="4970" cy="3500230"/>
          </a:xfrm>
          <a:prstGeom prst="straightConnector1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6AA37F-8374-8CDC-7A67-9B54948BF322}"/>
              </a:ext>
            </a:extLst>
          </p:cNvPr>
          <p:cNvCxnSpPr>
            <a:cxnSpLocks/>
          </p:cNvCxnSpPr>
          <p:nvPr/>
        </p:nvCxnSpPr>
        <p:spPr>
          <a:xfrm flipH="1" flipV="1">
            <a:off x="5813425" y="4175124"/>
            <a:ext cx="4502150" cy="6350"/>
          </a:xfrm>
          <a:prstGeom prst="straightConnector1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82D567-B77C-7D8B-64C0-4C7ABDA98349}"/>
              </a:ext>
            </a:extLst>
          </p:cNvPr>
          <p:cNvSpPr txBox="1"/>
          <p:nvPr/>
        </p:nvSpPr>
        <p:spPr>
          <a:xfrm>
            <a:off x="5892800" y="4241800"/>
            <a:ext cx="7937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ea typeface="Calibri"/>
                <a:cs typeface="Calibri"/>
              </a:rPr>
              <a:t>Day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9A566-4D37-3A0A-C611-E2B326B4F9DB}"/>
              </a:ext>
            </a:extLst>
          </p:cNvPr>
          <p:cNvSpPr txBox="1"/>
          <p:nvPr/>
        </p:nvSpPr>
        <p:spPr>
          <a:xfrm>
            <a:off x="6559550" y="4229100"/>
            <a:ext cx="7937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ea typeface="Calibri"/>
                <a:cs typeface="Calibri"/>
              </a:rPr>
              <a:t>Day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B154E2-25DC-9B12-7777-655BA8103274}"/>
              </a:ext>
            </a:extLst>
          </p:cNvPr>
          <p:cNvSpPr txBox="1"/>
          <p:nvPr/>
        </p:nvSpPr>
        <p:spPr>
          <a:xfrm>
            <a:off x="7099300" y="4235450"/>
            <a:ext cx="6032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ea typeface="Calibri"/>
                <a:cs typeface="Calibri"/>
              </a:rPr>
              <a:t>Day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8506CA-C59F-E06F-0957-A8A3D103213A}"/>
              </a:ext>
            </a:extLst>
          </p:cNvPr>
          <p:cNvSpPr txBox="1"/>
          <p:nvPr/>
        </p:nvSpPr>
        <p:spPr>
          <a:xfrm>
            <a:off x="7620000" y="4241800"/>
            <a:ext cx="6032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ea typeface="Calibri"/>
                <a:cs typeface="Calibri"/>
              </a:rPr>
              <a:t>Day 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68C29E-8E1F-AC07-7EC4-DD3FED322C5E}"/>
              </a:ext>
            </a:extLst>
          </p:cNvPr>
          <p:cNvSpPr txBox="1"/>
          <p:nvPr/>
        </p:nvSpPr>
        <p:spPr>
          <a:xfrm>
            <a:off x="8185150" y="4229100"/>
            <a:ext cx="6032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ea typeface="Calibri"/>
                <a:cs typeface="Calibri"/>
              </a:rPr>
              <a:t>Day 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9E5119-A23F-A168-E172-B5974D0C3B05}"/>
              </a:ext>
            </a:extLst>
          </p:cNvPr>
          <p:cNvSpPr txBox="1"/>
          <p:nvPr/>
        </p:nvSpPr>
        <p:spPr>
          <a:xfrm>
            <a:off x="8737600" y="4229100"/>
            <a:ext cx="6032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ea typeface="Calibri"/>
                <a:cs typeface="Calibri"/>
              </a:rPr>
              <a:t>Day 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8DF29B-B23E-E114-836C-5EDF28C2769C}"/>
              </a:ext>
            </a:extLst>
          </p:cNvPr>
          <p:cNvSpPr txBox="1"/>
          <p:nvPr/>
        </p:nvSpPr>
        <p:spPr>
          <a:xfrm>
            <a:off x="9302750" y="4235450"/>
            <a:ext cx="6032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ea typeface="Calibri"/>
                <a:cs typeface="Calibri"/>
              </a:rPr>
              <a:t>Day 7</a:t>
            </a:r>
          </a:p>
        </p:txBody>
      </p:sp>
      <p:pic>
        <p:nvPicPr>
          <p:cNvPr id="28" name="Picture 27" descr="A cloud with rain drops&#10;&#10;AI-generated content may be incorrect.">
            <a:extLst>
              <a:ext uri="{FF2B5EF4-FFF2-40B4-BE49-F238E27FC236}">
                <a16:creationId xmlns:a16="http://schemas.microsoft.com/office/drawing/2014/main" id="{9485FCA5-B15E-72ED-143F-21A52815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6540500" y="2990850"/>
            <a:ext cx="628650" cy="571500"/>
          </a:xfrm>
          <a:prstGeom prst="rect">
            <a:avLst/>
          </a:prstGeom>
        </p:spPr>
      </p:pic>
      <p:pic>
        <p:nvPicPr>
          <p:cNvPr id="41" name="Picture 40" descr="A cloud with rain drops&#10;&#10;AI-generated content may be incorrect.">
            <a:extLst>
              <a:ext uri="{FF2B5EF4-FFF2-40B4-BE49-F238E27FC236}">
                <a16:creationId xmlns:a16="http://schemas.microsoft.com/office/drawing/2014/main" id="{FBF650F6-5D41-2167-F243-AC4DA2A5AB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7607300" y="2990850"/>
            <a:ext cx="628650" cy="571500"/>
          </a:xfrm>
          <a:prstGeom prst="rect">
            <a:avLst/>
          </a:prstGeom>
        </p:spPr>
      </p:pic>
      <p:pic>
        <p:nvPicPr>
          <p:cNvPr id="43" name="Picture 42" descr="A cloud with rain drops&#10;&#10;AI-generated content may be incorrect.">
            <a:extLst>
              <a:ext uri="{FF2B5EF4-FFF2-40B4-BE49-F238E27FC236}">
                <a16:creationId xmlns:a16="http://schemas.microsoft.com/office/drawing/2014/main" id="{0FE7A107-12CC-168A-AD3D-9CC5BFCC88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8166100" y="2990850"/>
            <a:ext cx="628650" cy="571500"/>
          </a:xfrm>
          <a:prstGeom prst="rect">
            <a:avLst/>
          </a:prstGeom>
        </p:spPr>
      </p:pic>
      <p:pic>
        <p:nvPicPr>
          <p:cNvPr id="45" name="Picture 44" descr="A cloud with rain drops&#10;&#10;AI-generated content may be incorrect.">
            <a:extLst>
              <a:ext uri="{FF2B5EF4-FFF2-40B4-BE49-F238E27FC236}">
                <a16:creationId xmlns:a16="http://schemas.microsoft.com/office/drawing/2014/main" id="{4D2A80C1-EE43-A9AF-38F6-EB4D33AE2A5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8724900" y="2990850"/>
            <a:ext cx="628650" cy="571500"/>
          </a:xfrm>
          <a:prstGeom prst="rect">
            <a:avLst/>
          </a:prstGeom>
        </p:spPr>
      </p:pic>
      <p:pic>
        <p:nvPicPr>
          <p:cNvPr id="47" name="Picture 46" descr="A cloud with rain drops&#10;&#10;AI-generated content may be incorrect.">
            <a:extLst>
              <a:ext uri="{FF2B5EF4-FFF2-40B4-BE49-F238E27FC236}">
                <a16:creationId xmlns:a16="http://schemas.microsoft.com/office/drawing/2014/main" id="{D61BC9AC-4FEF-E048-04E9-4FF95F843F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9304020" y="2990850"/>
            <a:ext cx="628650" cy="571500"/>
          </a:xfrm>
          <a:prstGeom prst="rect">
            <a:avLst/>
          </a:prstGeom>
        </p:spPr>
      </p:pic>
      <p:pic>
        <p:nvPicPr>
          <p:cNvPr id="53" name="Picture 52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1CB81540-7966-69B5-C4A1-75C83B8DA0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</a:blip>
          <a:stretch>
            <a:fillRect/>
          </a:stretch>
        </p:blipFill>
        <p:spPr>
          <a:xfrm>
            <a:off x="7088754" y="2994273"/>
            <a:ext cx="625475" cy="363855"/>
          </a:xfrm>
          <a:prstGeom prst="rect">
            <a:avLst/>
          </a:prstGeom>
        </p:spPr>
      </p:pic>
      <p:pic>
        <p:nvPicPr>
          <p:cNvPr id="54" name="Picture 53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DE111B0C-9343-B86A-FC7A-4967523E91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</a:blip>
          <a:stretch>
            <a:fillRect/>
          </a:stretch>
        </p:blipFill>
        <p:spPr>
          <a:xfrm>
            <a:off x="6011794" y="2994273"/>
            <a:ext cx="625475" cy="3638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E308B39-237B-325E-F3E7-8C77D1E831CE}"/>
              </a:ext>
            </a:extLst>
          </p:cNvPr>
          <p:cNvSpPr txBox="1"/>
          <p:nvPr/>
        </p:nvSpPr>
        <p:spPr>
          <a:xfrm>
            <a:off x="247650" y="4502150"/>
            <a:ext cx="407035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/>
                <a:ea typeface="Calibri"/>
                <a:cs typeface="Calibri"/>
              </a:rPr>
              <a:t>Hidden state</a:t>
            </a:r>
            <a:r>
              <a:rPr lang="en-US" sz="2400">
                <a:latin typeface="Calibri"/>
                <a:ea typeface="Calibri"/>
                <a:cs typeface="Calibri"/>
              </a:rPr>
              <a:t>: weather outside</a:t>
            </a:r>
          </a:p>
          <a:p>
            <a:pPr algn="l"/>
            <a:endParaRPr lang="en-US"/>
          </a:p>
        </p:txBody>
      </p:sp>
      <p:pic>
        <p:nvPicPr>
          <p:cNvPr id="2" name="Picture 1" descr="A bright light on a surface&#10;&#10;AI-generated content may be incorrect.">
            <a:extLst>
              <a:ext uri="{FF2B5EF4-FFF2-40B4-BE49-F238E27FC236}">
                <a16:creationId xmlns:a16="http://schemas.microsoft.com/office/drawing/2014/main" id="{09E2A2E9-AB44-A924-ED2C-C5140F2F5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743740" y="2279143"/>
            <a:ext cx="3591339" cy="232375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FA09B72-7376-BD1C-3DF5-96D1E6ED3E93}"/>
              </a:ext>
            </a:extLst>
          </p:cNvPr>
          <p:cNvSpPr/>
          <p:nvPr/>
        </p:nvSpPr>
        <p:spPr>
          <a:xfrm>
            <a:off x="6143210" y="3565662"/>
            <a:ext cx="186061" cy="1126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3F79E8C-7F86-9B0A-0D75-70201495ED43}"/>
              </a:ext>
            </a:extLst>
          </p:cNvPr>
          <p:cNvSpPr/>
          <p:nvPr/>
        </p:nvSpPr>
        <p:spPr>
          <a:xfrm>
            <a:off x="6759435" y="4022861"/>
            <a:ext cx="186061" cy="1126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442022-7943-7032-CFBE-695878E06D37}"/>
              </a:ext>
            </a:extLst>
          </p:cNvPr>
          <p:cNvSpPr/>
          <p:nvPr/>
        </p:nvSpPr>
        <p:spPr>
          <a:xfrm>
            <a:off x="7309401" y="2618131"/>
            <a:ext cx="186061" cy="1126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9E262A8-6611-A9BA-8CBE-694A7CE33451}"/>
              </a:ext>
            </a:extLst>
          </p:cNvPr>
          <p:cNvSpPr/>
          <p:nvPr/>
        </p:nvSpPr>
        <p:spPr>
          <a:xfrm>
            <a:off x="7826235" y="3910217"/>
            <a:ext cx="186061" cy="1126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6A67201-D1D9-BEC7-2E77-B73E1D15EF3E}"/>
              </a:ext>
            </a:extLst>
          </p:cNvPr>
          <p:cNvSpPr/>
          <p:nvPr/>
        </p:nvSpPr>
        <p:spPr>
          <a:xfrm>
            <a:off x="8389452" y="3857207"/>
            <a:ext cx="186061" cy="1126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2DA9D3C-F78F-6AF1-8E05-ABF51E307C04}"/>
              </a:ext>
            </a:extLst>
          </p:cNvPr>
          <p:cNvSpPr/>
          <p:nvPr/>
        </p:nvSpPr>
        <p:spPr>
          <a:xfrm>
            <a:off x="8946042" y="3565658"/>
            <a:ext cx="186061" cy="1126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A30506-ED10-35E2-3C72-28135842EB03}"/>
              </a:ext>
            </a:extLst>
          </p:cNvPr>
          <p:cNvCxnSpPr>
            <a:cxnSpLocks/>
          </p:cNvCxnSpPr>
          <p:nvPr/>
        </p:nvCxnSpPr>
        <p:spPr>
          <a:xfrm>
            <a:off x="6236803" y="3579744"/>
            <a:ext cx="588065" cy="452230"/>
          </a:xfrm>
          <a:prstGeom prst="straightConnector1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4BCC89-2EB1-40F9-63E1-2406000A22AF}"/>
              </a:ext>
            </a:extLst>
          </p:cNvPr>
          <p:cNvCxnSpPr>
            <a:cxnSpLocks/>
          </p:cNvCxnSpPr>
          <p:nvPr/>
        </p:nvCxnSpPr>
        <p:spPr>
          <a:xfrm flipH="1">
            <a:off x="6818241" y="2691847"/>
            <a:ext cx="604630" cy="1446143"/>
          </a:xfrm>
          <a:prstGeom prst="straightConnector1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93BD86B-D8A7-4313-6B86-D4E95F6BB48A}"/>
              </a:ext>
            </a:extLst>
          </p:cNvPr>
          <p:cNvSpPr/>
          <p:nvPr/>
        </p:nvSpPr>
        <p:spPr>
          <a:xfrm>
            <a:off x="9509258" y="3804196"/>
            <a:ext cx="186061" cy="1126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8FCCE-48EC-F02C-7BFD-A39124F0943E}"/>
              </a:ext>
            </a:extLst>
          </p:cNvPr>
          <p:cNvCxnSpPr>
            <a:cxnSpLocks/>
          </p:cNvCxnSpPr>
          <p:nvPr/>
        </p:nvCxnSpPr>
        <p:spPr>
          <a:xfrm>
            <a:off x="7429497" y="2685220"/>
            <a:ext cx="468795" cy="1333500"/>
          </a:xfrm>
          <a:prstGeom prst="straightConnector1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13FBF-B05B-CC13-D81C-390E3243578C}"/>
              </a:ext>
            </a:extLst>
          </p:cNvPr>
          <p:cNvCxnSpPr>
            <a:cxnSpLocks/>
          </p:cNvCxnSpPr>
          <p:nvPr/>
        </p:nvCxnSpPr>
        <p:spPr>
          <a:xfrm flipV="1">
            <a:off x="7926453" y="3945832"/>
            <a:ext cx="634447" cy="44725"/>
          </a:xfrm>
          <a:prstGeom prst="straightConnector1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21BA7B-F47B-40BB-67DD-FCAAAF07BC55}"/>
              </a:ext>
            </a:extLst>
          </p:cNvPr>
          <p:cNvCxnSpPr>
            <a:cxnSpLocks/>
          </p:cNvCxnSpPr>
          <p:nvPr/>
        </p:nvCxnSpPr>
        <p:spPr>
          <a:xfrm flipV="1">
            <a:off x="8483043" y="3634405"/>
            <a:ext cx="574813" cy="303142"/>
          </a:xfrm>
          <a:prstGeom prst="straightConnector1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C1C27C-F04E-1E4A-5DEC-6A47BAB86856}"/>
              </a:ext>
            </a:extLst>
          </p:cNvPr>
          <p:cNvCxnSpPr>
            <a:cxnSpLocks/>
          </p:cNvCxnSpPr>
          <p:nvPr/>
        </p:nvCxnSpPr>
        <p:spPr>
          <a:xfrm flipH="1" flipV="1">
            <a:off x="8984969" y="3621152"/>
            <a:ext cx="637760" cy="283264"/>
          </a:xfrm>
          <a:prstGeom prst="straightConnector1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667844-A9FC-CBEB-FD14-59D8CC2AF8DE}"/>
              </a:ext>
            </a:extLst>
          </p:cNvPr>
          <p:cNvSpPr txBox="1"/>
          <p:nvPr/>
        </p:nvSpPr>
        <p:spPr>
          <a:xfrm>
            <a:off x="5156200" y="108226"/>
            <a:ext cx="16962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brightness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0BBD94-0091-7817-AA77-C53168362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CEE575-0EB3-2B38-DF99-1671051BCBBA}"/>
              </a:ext>
            </a:extLst>
          </p:cNvPr>
          <p:cNvSpPr txBox="1"/>
          <p:nvPr/>
        </p:nvSpPr>
        <p:spPr>
          <a:xfrm>
            <a:off x="88900" y="254000"/>
            <a:ext cx="573101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Hidden Markov model:</a:t>
            </a:r>
            <a:endParaRPr lang="en-US"/>
          </a:p>
          <a:p>
            <a:endParaRPr lang="en-US"/>
          </a:p>
          <a:p>
            <a:r>
              <a:rPr lang="en-US" sz="2400" i="1">
                <a:latin typeface="Calibri"/>
                <a:ea typeface="Calibri"/>
                <a:cs typeface="Calibri"/>
              </a:rPr>
              <a:t>Example: weather in Vancouver</a:t>
            </a:r>
          </a:p>
        </p:txBody>
      </p:sp>
      <p:pic>
        <p:nvPicPr>
          <p:cNvPr id="5" name="Picture 4" descr="A cloud with rain drops&#10;&#10;AI-generated content may be incorrect.">
            <a:extLst>
              <a:ext uri="{FF2B5EF4-FFF2-40B4-BE49-F238E27FC236}">
                <a16:creationId xmlns:a16="http://schemas.microsoft.com/office/drawing/2014/main" id="{D4A76D6E-B864-2097-2021-9E454C08F5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6527800" y="2203450"/>
            <a:ext cx="3771900" cy="3048000"/>
          </a:xfrm>
          <a:prstGeom prst="rect">
            <a:avLst/>
          </a:prstGeom>
        </p:spPr>
      </p:pic>
      <p:pic>
        <p:nvPicPr>
          <p:cNvPr id="6" name="Picture 5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48A041A2-391B-8BFE-90E9-510A50E6A0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779394" y="2455793"/>
            <a:ext cx="3673475" cy="1958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039AD-DB9A-E934-1C3B-D5A0F0CDFAE9}"/>
              </a:ext>
            </a:extLst>
          </p:cNvPr>
          <p:cNvSpPr txBox="1"/>
          <p:nvPr/>
        </p:nvSpPr>
        <p:spPr>
          <a:xfrm>
            <a:off x="528320" y="2204720"/>
            <a:ext cx="8839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/>
                <a:ea typeface="+mn-lt"/>
                <a:cs typeface="+mn-lt"/>
              </a:rPr>
              <a:t>Brightness of the light coming through ≠ Weather:</a:t>
            </a:r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sz="2400">
                <a:latin typeface="Calibri"/>
                <a:ea typeface="+mn-lt"/>
                <a:cs typeface="+mn-lt"/>
              </a:rPr>
              <a:t>Brightness is not a direct observation of rainfall:</a:t>
            </a:r>
            <a:endParaRPr lang="en-US" sz="2400">
              <a:latin typeface="Aptos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BF822-E9CD-A97A-C962-C9CE76B20774}"/>
              </a:ext>
            </a:extLst>
          </p:cNvPr>
          <p:cNvSpPr txBox="1"/>
          <p:nvPr/>
        </p:nvSpPr>
        <p:spPr>
          <a:xfrm>
            <a:off x="566420" y="3728720"/>
            <a:ext cx="77724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latin typeface="Calibri"/>
              <a:ea typeface="+mn-lt"/>
              <a:cs typeface="+mn-lt"/>
            </a:endParaRPr>
          </a:p>
          <a:p>
            <a:pPr marL="342900" indent="-342900">
              <a:buFont typeface="Calibri"/>
              <a:buChar char="-"/>
            </a:pPr>
            <a:r>
              <a:rPr lang="en-US" sz="2400">
                <a:ea typeface="+mn-lt"/>
                <a:cs typeface="+mn-lt"/>
              </a:rPr>
              <a:t>dim lighting can be associated with rainy weather but it could also be because the sun is low or behind clouds</a:t>
            </a:r>
          </a:p>
          <a:p>
            <a:pPr marL="285750" indent="-285750">
              <a:buFont typeface="Calibri"/>
              <a:buChar char="-"/>
            </a:pPr>
            <a:endParaRPr lang="en-US" sz="2400">
              <a:latin typeface="Apto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43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AFC42A-3F1D-E3B6-F024-702235C29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E9117C-3476-D777-742C-FD177796B6E1}"/>
              </a:ext>
            </a:extLst>
          </p:cNvPr>
          <p:cNvSpPr txBox="1"/>
          <p:nvPr/>
        </p:nvSpPr>
        <p:spPr>
          <a:xfrm>
            <a:off x="88900" y="254000"/>
            <a:ext cx="573101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Hidden Markov model:</a:t>
            </a:r>
            <a:endParaRPr lang="en-US"/>
          </a:p>
          <a:p>
            <a:endParaRPr lang="en-US"/>
          </a:p>
          <a:p>
            <a:r>
              <a:rPr lang="en-US" sz="2400" i="1">
                <a:latin typeface="Calibri"/>
                <a:ea typeface="Calibri"/>
                <a:cs typeface="Calibri"/>
              </a:rPr>
              <a:t>Example: weather in Vancouver</a:t>
            </a:r>
          </a:p>
        </p:txBody>
      </p:sp>
      <p:pic>
        <p:nvPicPr>
          <p:cNvPr id="5" name="Picture 4" descr="A cloud with rain drops&#10;&#10;AI-generated content may be incorrect.">
            <a:extLst>
              <a:ext uri="{FF2B5EF4-FFF2-40B4-BE49-F238E27FC236}">
                <a16:creationId xmlns:a16="http://schemas.microsoft.com/office/drawing/2014/main" id="{43A89E92-A559-1BB6-43FB-3217A1F5DD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6527800" y="2203450"/>
            <a:ext cx="3771900" cy="3048000"/>
          </a:xfrm>
          <a:prstGeom prst="rect">
            <a:avLst/>
          </a:prstGeom>
        </p:spPr>
      </p:pic>
      <p:pic>
        <p:nvPicPr>
          <p:cNvPr id="6" name="Picture 5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7F8D9A47-C05E-2FCE-9011-DFB3746B78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779394" y="2455793"/>
            <a:ext cx="3673475" cy="1958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DAEFF6-854A-D66D-A396-14D959442A66}"/>
              </a:ext>
            </a:extLst>
          </p:cNvPr>
          <p:cNvSpPr txBox="1"/>
          <p:nvPr/>
        </p:nvSpPr>
        <p:spPr>
          <a:xfrm>
            <a:off x="876299" y="2241550"/>
            <a:ext cx="80391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n-US" sz="2400">
                <a:latin typeface="Calibri"/>
                <a:ea typeface="+mn-lt"/>
                <a:cs typeface="+mn-lt"/>
              </a:rPr>
              <a:t>The weather follows its own dynamic</a:t>
            </a:r>
          </a:p>
          <a:p>
            <a:pPr marL="342900" indent="-342900">
              <a:buFont typeface="Calibri"/>
              <a:buChar char="-"/>
            </a:pPr>
            <a:endParaRPr lang="en-US" sz="2400">
              <a:latin typeface="Calibri"/>
              <a:ea typeface="+mn-lt"/>
              <a:cs typeface="+mn-lt"/>
            </a:endParaRPr>
          </a:p>
          <a:p>
            <a:pPr marL="342900" indent="-342900">
              <a:buFont typeface="Calibri"/>
              <a:buChar char="-"/>
            </a:pPr>
            <a:r>
              <a:rPr lang="en-US" sz="2400">
                <a:latin typeface="Calibri"/>
                <a:ea typeface="+mn-lt"/>
                <a:cs typeface="+mn-lt"/>
              </a:rPr>
              <a:t>The distribution of the brightness depends on the weather:</a:t>
            </a:r>
            <a:endParaRPr lang="en-US">
              <a:latin typeface="Aptos" panose="020B0004020202020204"/>
              <a:ea typeface="+mn-lt"/>
              <a:cs typeface="+mn-lt"/>
            </a:endParaRPr>
          </a:p>
          <a:p>
            <a:pPr marL="342900" indent="-342900">
              <a:buFont typeface="Calibri"/>
              <a:buChar char="-"/>
            </a:pPr>
            <a:endParaRPr lang="en-US" sz="2400"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CF356-624D-1CBD-D217-A0632A0EEE21}"/>
              </a:ext>
            </a:extLst>
          </p:cNvPr>
          <p:cNvSpPr txBox="1"/>
          <p:nvPr/>
        </p:nvSpPr>
        <p:spPr>
          <a:xfrm>
            <a:off x="1035050" y="4584700"/>
            <a:ext cx="101219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,Sans-Serif"/>
              <a:buChar char="-"/>
            </a:pPr>
            <a:r>
              <a:rPr lang="en-US" sz="2400">
                <a:latin typeface="Calibri"/>
                <a:ea typeface="Calibri"/>
                <a:cs typeface="Calibri"/>
              </a:rPr>
              <a:t>When                  , the brightness might follow a normal distribution </a:t>
            </a:r>
            <a:r>
              <a:rPr lang="en-US" sz="2400"/>
              <a:t>with </a:t>
            </a:r>
            <a:r>
              <a:rPr lang="en-US" sz="2400">
                <a:latin typeface="Calibri"/>
                <a:ea typeface="Calibri"/>
                <a:cs typeface="Calibri"/>
              </a:rPr>
              <a:t>mean=50.</a:t>
            </a:r>
          </a:p>
          <a:p>
            <a:pPr marL="342900" indent="-342900">
              <a:buFont typeface="Calibri,Sans-Serif"/>
              <a:buChar char="-"/>
            </a:pPr>
            <a:endParaRPr lang="en-US" sz="2400">
              <a:latin typeface="Calibri"/>
              <a:ea typeface="Calibri"/>
              <a:cs typeface="Calibri"/>
            </a:endParaRPr>
          </a:p>
          <a:p>
            <a:pPr marL="285750" indent="-285750">
              <a:buFont typeface="Calibri,Sans-Serif"/>
              <a:buChar char="-"/>
            </a:pPr>
            <a:r>
              <a:rPr lang="en-US" sz="2400">
                <a:latin typeface="Calibri"/>
                <a:ea typeface="Calibri"/>
                <a:cs typeface="Calibri"/>
              </a:rPr>
              <a:t>When                  , the brightness could be much lower, around</a:t>
            </a:r>
            <a:r>
              <a:rPr lang="en-US" sz="2400"/>
              <a:t> mean =30.</a:t>
            </a:r>
            <a:endParaRPr lang="en-US"/>
          </a:p>
        </p:txBody>
      </p:sp>
      <p:pic>
        <p:nvPicPr>
          <p:cNvPr id="7" name="Picture 6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BDC6FF5D-9320-C1D7-AE6A-FEF64803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18" y="4418919"/>
            <a:ext cx="1186718" cy="624011"/>
          </a:xfrm>
          <a:prstGeom prst="rect">
            <a:avLst/>
          </a:prstGeom>
        </p:spPr>
      </p:pic>
      <p:pic>
        <p:nvPicPr>
          <p:cNvPr id="9" name="Picture 8" descr="A cloud with rain drops&#10;&#10;AI-generated content may be incorrect.">
            <a:extLst>
              <a:ext uri="{FF2B5EF4-FFF2-40B4-BE49-F238E27FC236}">
                <a16:creationId xmlns:a16="http://schemas.microsoft.com/office/drawing/2014/main" id="{8283D957-5AC0-BBFB-E7D2-B9974E3430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6346" y="5371676"/>
            <a:ext cx="1284312" cy="10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9C9257-89DB-C207-DF96-3DC5A75C5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F000C2-CA00-E533-FB48-18B53DB28C8C}"/>
              </a:ext>
            </a:extLst>
          </p:cNvPr>
          <p:cNvSpPr txBox="1"/>
          <p:nvPr/>
        </p:nvSpPr>
        <p:spPr>
          <a:xfrm>
            <a:off x="88900" y="254000"/>
            <a:ext cx="573101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Hidden Markov model:</a:t>
            </a:r>
            <a:endParaRPr lang="en-US"/>
          </a:p>
          <a:p>
            <a:endParaRPr lang="en-US"/>
          </a:p>
          <a:p>
            <a:r>
              <a:rPr lang="en-US" sz="2400" i="1">
                <a:latin typeface="Calibri"/>
                <a:ea typeface="Calibri"/>
                <a:cs typeface="Calibri"/>
              </a:rPr>
              <a:t>Example: weather in Vancouver</a:t>
            </a:r>
          </a:p>
        </p:txBody>
      </p:sp>
      <p:pic>
        <p:nvPicPr>
          <p:cNvPr id="5" name="Picture 4" descr="A cloud with rain drops&#10;&#10;AI-generated content may be incorrect.">
            <a:extLst>
              <a:ext uri="{FF2B5EF4-FFF2-40B4-BE49-F238E27FC236}">
                <a16:creationId xmlns:a16="http://schemas.microsoft.com/office/drawing/2014/main" id="{B4AC4D4B-7933-2536-6B77-21736D388A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6527800" y="2203450"/>
            <a:ext cx="3771900" cy="3048000"/>
          </a:xfrm>
          <a:prstGeom prst="rect">
            <a:avLst/>
          </a:prstGeom>
        </p:spPr>
      </p:pic>
      <p:pic>
        <p:nvPicPr>
          <p:cNvPr id="6" name="Picture 5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92A0C5D6-F222-88E6-21BF-6ECC2905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"/>
          </a:blip>
          <a:srcRect l="-9127" t="-14851" r="9403" b="14851"/>
          <a:stretch/>
        </p:blipFill>
        <p:spPr>
          <a:xfrm>
            <a:off x="779394" y="2455793"/>
            <a:ext cx="3663333" cy="1958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EF4E75-89DC-B44F-6920-08100614BE94}"/>
              </a:ext>
            </a:extLst>
          </p:cNvPr>
          <p:cNvSpPr txBox="1"/>
          <p:nvPr/>
        </p:nvSpPr>
        <p:spPr>
          <a:xfrm>
            <a:off x="934720" y="2204720"/>
            <a:ext cx="7081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400">
                <a:latin typeface="Calibri"/>
                <a:ea typeface="+mn-lt"/>
                <a:cs typeface="+mn-lt"/>
              </a:rPr>
              <a:t>Identify how often it is likely </a:t>
            </a:r>
            <a:r>
              <a:rPr lang="en-US" sz="2400" i="1">
                <a:latin typeface="Calibri"/>
                <a:ea typeface="+mn-lt"/>
                <a:cs typeface="+mn-lt"/>
              </a:rPr>
              <a:t>rainy</a:t>
            </a:r>
            <a:r>
              <a:rPr lang="en-US" sz="2400">
                <a:latin typeface="Calibri"/>
                <a:ea typeface="+mn-lt"/>
                <a:cs typeface="+mn-lt"/>
              </a:rPr>
              <a:t> versus </a:t>
            </a:r>
            <a:r>
              <a:rPr lang="en-US" sz="2400" i="1">
                <a:latin typeface="Calibri"/>
                <a:ea typeface="+mn-lt"/>
                <a:cs typeface="+mn-lt"/>
              </a:rPr>
              <a:t>not rainy</a:t>
            </a:r>
            <a:endParaRPr lang="en-US" sz="2400">
              <a:latin typeface="Calibri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6453E-F27B-B9A2-264C-42D485618E9A}"/>
              </a:ext>
            </a:extLst>
          </p:cNvPr>
          <p:cNvSpPr txBox="1"/>
          <p:nvPr/>
        </p:nvSpPr>
        <p:spPr>
          <a:xfrm>
            <a:off x="934719" y="3313484"/>
            <a:ext cx="64516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400">
                <a:latin typeface="Calibri"/>
                <a:ea typeface="+mn-lt"/>
                <a:cs typeface="+mn-lt"/>
              </a:rPr>
              <a:t>Understand how often the weather switches between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A9530-B1C6-99C3-3898-455A3A788499}"/>
              </a:ext>
            </a:extLst>
          </p:cNvPr>
          <p:cNvSpPr txBox="1"/>
          <p:nvPr/>
        </p:nvSpPr>
        <p:spPr>
          <a:xfrm>
            <a:off x="931793" y="4649856"/>
            <a:ext cx="75603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,Sans-Serif"/>
              <a:buChar char="-"/>
            </a:pPr>
            <a:r>
              <a:rPr lang="en-US" sz="2400">
                <a:latin typeface="Calibri"/>
                <a:ea typeface="Calibri"/>
                <a:cs typeface="Calibri"/>
              </a:rPr>
              <a:t>Reconstruct the most likely sequence of </a:t>
            </a:r>
            <a:r>
              <a:rPr lang="en-US" sz="2400" i="1">
                <a:latin typeface="Calibri"/>
                <a:ea typeface="Calibri"/>
                <a:cs typeface="Calibri"/>
              </a:rPr>
              <a:t>actual</a:t>
            </a:r>
            <a:r>
              <a:rPr lang="en-US" sz="2400">
                <a:latin typeface="Calibri"/>
                <a:ea typeface="Calibri"/>
                <a:cs typeface="Calibri"/>
              </a:rPr>
              <a:t> weather states (rainy/not rainy) from the observed brightness: </a:t>
            </a:r>
            <a:r>
              <a:rPr lang="en-US" sz="2400" i="1">
                <a:latin typeface="Calibri"/>
                <a:ea typeface="Calibri"/>
                <a:cs typeface="Calibri"/>
              </a:rPr>
              <a:t>state decoding</a:t>
            </a:r>
          </a:p>
        </p:txBody>
      </p:sp>
    </p:spTree>
    <p:extLst>
      <p:ext uri="{BB962C8B-B14F-4D97-AF65-F5344CB8AC3E}">
        <p14:creationId xmlns:p14="http://schemas.microsoft.com/office/powerpoint/2010/main" val="356511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BA2CD3-9990-62BC-7746-A4B662407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2C4E89-4F26-4DD1-2744-8C4DC1E02836}"/>
              </a:ext>
            </a:extLst>
          </p:cNvPr>
          <p:cNvSpPr txBox="1"/>
          <p:nvPr/>
        </p:nvSpPr>
        <p:spPr>
          <a:xfrm>
            <a:off x="88900" y="254000"/>
            <a:ext cx="573101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Hidden Markov model:</a:t>
            </a:r>
            <a:endParaRPr lang="en-US"/>
          </a:p>
          <a:p>
            <a:endParaRPr lang="en-US"/>
          </a:p>
          <a:p>
            <a:r>
              <a:rPr lang="en-US" sz="2400" i="1">
                <a:latin typeface="Calibri"/>
                <a:ea typeface="Calibri"/>
                <a:cs typeface="Calibri"/>
              </a:rPr>
              <a:t>Basic structure</a:t>
            </a:r>
          </a:p>
        </p:txBody>
      </p:sp>
      <p:pic>
        <p:nvPicPr>
          <p:cNvPr id="6" name="Picture 5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1F42BBBF-5BDD-7FBC-B272-0788387721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8866205" y="-1829"/>
            <a:ext cx="3673475" cy="19589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84E47D-03CB-3E8E-5EDF-4526256394AA}"/>
              </a:ext>
            </a:extLst>
          </p:cNvPr>
          <p:cNvSpPr txBox="1"/>
          <p:nvPr/>
        </p:nvSpPr>
        <p:spPr>
          <a:xfrm>
            <a:off x="281974" y="2085717"/>
            <a:ext cx="407035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/>
                <a:ea typeface="Calibri"/>
                <a:cs typeface="Calibri"/>
              </a:rPr>
              <a:t>Hidden state</a:t>
            </a:r>
            <a:r>
              <a:rPr lang="en-US" sz="2400">
                <a:latin typeface="Calibri"/>
                <a:ea typeface="Calibri"/>
                <a:cs typeface="Calibri"/>
              </a:rPr>
              <a:t>: weather outside</a:t>
            </a:r>
          </a:p>
          <a:p>
            <a:pPr algn="l"/>
            <a:endParaRPr lang="en-US"/>
          </a:p>
        </p:txBody>
      </p:sp>
      <p:pic>
        <p:nvPicPr>
          <p:cNvPr id="16" name="Imagen 15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0247EE54-9C95-B22D-4BDA-F29A919BB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622" y="2456132"/>
            <a:ext cx="9809891" cy="2810707"/>
          </a:xfrm>
          <a:prstGeom prst="rect">
            <a:avLst/>
          </a:prstGeom>
        </p:spPr>
      </p:pic>
      <p:sp>
        <p:nvSpPr>
          <p:cNvPr id="32" name="TextBox 25">
            <a:extLst>
              <a:ext uri="{FF2B5EF4-FFF2-40B4-BE49-F238E27FC236}">
                <a16:creationId xmlns:a16="http://schemas.microsoft.com/office/drawing/2014/main" id="{4DF1CBA4-5EA1-1F8C-D185-B82C7975A832}"/>
              </a:ext>
            </a:extLst>
          </p:cNvPr>
          <p:cNvSpPr txBox="1"/>
          <p:nvPr/>
        </p:nvSpPr>
        <p:spPr>
          <a:xfrm>
            <a:off x="283347" y="5135090"/>
            <a:ext cx="40703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/>
                <a:ea typeface="Calibri"/>
                <a:cs typeface="Calibri"/>
              </a:rPr>
              <a:t>Observation:</a:t>
            </a:r>
            <a:r>
              <a:rPr lang="en-US" sz="2400">
                <a:latin typeface="Calibri"/>
                <a:ea typeface="Calibri"/>
                <a:cs typeface="Calibri"/>
              </a:rPr>
              <a:t> brightness of the light coming through the window</a:t>
            </a:r>
          </a:p>
          <a:p>
            <a:endParaRPr lang="en-US">
              <a:latin typeface="Aptos" panose="020B000402020202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54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082EF-35CA-87EA-5BC0-8E3D3E6F4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FDE116-6B3E-8935-DCE9-96D826A79FCA}"/>
              </a:ext>
            </a:extLst>
          </p:cNvPr>
          <p:cNvSpPr txBox="1"/>
          <p:nvPr/>
        </p:nvSpPr>
        <p:spPr>
          <a:xfrm>
            <a:off x="88900" y="254000"/>
            <a:ext cx="57310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Hidden Markov model:</a:t>
            </a:r>
            <a:endParaRPr lang="en-US"/>
          </a:p>
        </p:txBody>
      </p:sp>
      <p:pic>
        <p:nvPicPr>
          <p:cNvPr id="6" name="Picture 5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2FD47866-4687-859C-A450-7DBE451D75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8866205" y="-1829"/>
            <a:ext cx="3673475" cy="19589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C98D39D-DDBE-6B18-14FA-F89E66041B0B}"/>
              </a:ext>
            </a:extLst>
          </p:cNvPr>
          <p:cNvSpPr txBox="1"/>
          <p:nvPr/>
        </p:nvSpPr>
        <p:spPr>
          <a:xfrm>
            <a:off x="8671163" y="2114472"/>
            <a:ext cx="40703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/>
                <a:ea typeface="Calibri"/>
                <a:cs typeface="Calibri"/>
              </a:rPr>
              <a:t>Hidden state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  <p:pic>
        <p:nvPicPr>
          <p:cNvPr id="16" name="Imagen 15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24BE30AC-0CB2-9CF2-3F01-C79E6F46D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622" y="2456132"/>
            <a:ext cx="9809891" cy="2810707"/>
          </a:xfrm>
          <a:prstGeom prst="rect">
            <a:avLst/>
          </a:prstGeom>
        </p:spPr>
      </p:pic>
      <p:sp>
        <p:nvSpPr>
          <p:cNvPr id="32" name="TextBox 25">
            <a:extLst>
              <a:ext uri="{FF2B5EF4-FFF2-40B4-BE49-F238E27FC236}">
                <a16:creationId xmlns:a16="http://schemas.microsoft.com/office/drawing/2014/main" id="{C8D4489B-3E47-2A59-4CC9-A776A11DA304}"/>
              </a:ext>
            </a:extLst>
          </p:cNvPr>
          <p:cNvSpPr txBox="1"/>
          <p:nvPr/>
        </p:nvSpPr>
        <p:spPr>
          <a:xfrm>
            <a:off x="8751611" y="5264486"/>
            <a:ext cx="40703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/>
                <a:ea typeface="Calibri"/>
                <a:cs typeface="Calibri"/>
              </a:rPr>
              <a:t>Observation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  <p:pic>
        <p:nvPicPr>
          <p:cNvPr id="4" name="Imagen 3" descr="Qué es la Distribución Normal? – Alianza B@UNAM, CCH &amp; ENP ante la pandemia">
            <a:extLst>
              <a:ext uri="{FF2B5EF4-FFF2-40B4-BE49-F238E27FC236}">
                <a16:creationId xmlns:a16="http://schemas.microsoft.com/office/drawing/2014/main" id="{450C8C98-5B0A-2E57-D103-40EB5134368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524" t="-1312" r="29824" b="27059"/>
          <a:stretch/>
        </p:blipFill>
        <p:spPr>
          <a:xfrm rot="16200000">
            <a:off x="1291419" y="3433674"/>
            <a:ext cx="1673901" cy="859058"/>
          </a:xfrm>
          <a:prstGeom prst="rect">
            <a:avLst/>
          </a:prstGeom>
        </p:spPr>
      </p:pic>
      <p:pic>
        <p:nvPicPr>
          <p:cNvPr id="8" name="Imagen 7" descr="Qué es la Distribución Normal? – Alianza B@UNAM, CCH &amp; ENP ante la pandemia">
            <a:extLst>
              <a:ext uri="{FF2B5EF4-FFF2-40B4-BE49-F238E27FC236}">
                <a16:creationId xmlns:a16="http://schemas.microsoft.com/office/drawing/2014/main" id="{BECC706E-8603-9E15-8546-281D046940E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524" t="-1312" r="29824" b="27059"/>
          <a:stretch/>
        </p:blipFill>
        <p:spPr>
          <a:xfrm rot="16200000">
            <a:off x="2858551" y="3433673"/>
            <a:ext cx="1673901" cy="859058"/>
          </a:xfrm>
          <a:prstGeom prst="rect">
            <a:avLst/>
          </a:prstGeom>
        </p:spPr>
      </p:pic>
      <p:pic>
        <p:nvPicPr>
          <p:cNvPr id="13" name="Imagen 12" descr="Qué es la Distribución Normal? – Alianza B@UNAM, CCH &amp; ENP ante la pandemia">
            <a:extLst>
              <a:ext uri="{FF2B5EF4-FFF2-40B4-BE49-F238E27FC236}">
                <a16:creationId xmlns:a16="http://schemas.microsoft.com/office/drawing/2014/main" id="{C06FD40C-E86F-A7D6-8553-947A9B6C8BD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524" t="-1312" r="29824" b="27059"/>
          <a:stretch/>
        </p:blipFill>
        <p:spPr>
          <a:xfrm rot="16200000">
            <a:off x="4368173" y="3433673"/>
            <a:ext cx="1673901" cy="859058"/>
          </a:xfrm>
          <a:prstGeom prst="rect">
            <a:avLst/>
          </a:prstGeom>
        </p:spPr>
      </p:pic>
      <p:pic>
        <p:nvPicPr>
          <p:cNvPr id="14" name="Imagen 13" descr="Qué es la Distribución Normal? – Alianza B@UNAM, CCH &amp; ENP ante la pandemia">
            <a:extLst>
              <a:ext uri="{FF2B5EF4-FFF2-40B4-BE49-F238E27FC236}">
                <a16:creationId xmlns:a16="http://schemas.microsoft.com/office/drawing/2014/main" id="{6F65098E-07EF-8271-4819-3CD675019FE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524" t="-1312" r="29824" b="27059"/>
          <a:stretch/>
        </p:blipFill>
        <p:spPr>
          <a:xfrm rot="-5400000">
            <a:off x="5978437" y="3433674"/>
            <a:ext cx="1673901" cy="859058"/>
          </a:xfrm>
          <a:prstGeom prst="rect">
            <a:avLst/>
          </a:prstGeom>
        </p:spPr>
      </p:pic>
      <p:pic>
        <p:nvPicPr>
          <p:cNvPr id="15" name="Imagen 14" descr="Qué es la Distribución Normal? – Alianza B@UNAM, CCH &amp; ENP ante la pandemia">
            <a:extLst>
              <a:ext uri="{FF2B5EF4-FFF2-40B4-BE49-F238E27FC236}">
                <a16:creationId xmlns:a16="http://schemas.microsoft.com/office/drawing/2014/main" id="{552773A7-FCEC-5E8B-A186-DD85A184549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524" t="-1312" r="29824" b="27059"/>
          <a:stretch/>
        </p:blipFill>
        <p:spPr>
          <a:xfrm rot="16200000">
            <a:off x="7488060" y="3433673"/>
            <a:ext cx="1673901" cy="859058"/>
          </a:xfrm>
          <a:prstGeom prst="rect">
            <a:avLst/>
          </a:prstGeom>
        </p:spPr>
      </p:pic>
      <p:sp>
        <p:nvSpPr>
          <p:cNvPr id="18" name="TextBox 10">
            <a:extLst>
              <a:ext uri="{FF2B5EF4-FFF2-40B4-BE49-F238E27FC236}">
                <a16:creationId xmlns:a16="http://schemas.microsoft.com/office/drawing/2014/main" id="{723C5628-4FC0-1D47-163B-2F7B28C1B42A}"/>
              </a:ext>
            </a:extLst>
          </p:cNvPr>
          <p:cNvSpPr txBox="1"/>
          <p:nvPr/>
        </p:nvSpPr>
        <p:spPr>
          <a:xfrm>
            <a:off x="442583" y="1096274"/>
            <a:ext cx="5033489" cy="851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</a:rPr>
              <a:t>The aim is to learn the </a:t>
            </a:r>
            <a:r>
              <a:rPr lang="en-US" sz="2400">
                <a:ea typeface="+mn-lt"/>
                <a:cs typeface="+mn-lt"/>
              </a:rPr>
              <a:t>hidden through the observed process </a:t>
            </a:r>
            <a:endParaRPr lang="es-ES"/>
          </a:p>
        </p:txBody>
      </p:sp>
      <p:sp>
        <p:nvSpPr>
          <p:cNvPr id="20" name="TextBox 261">
            <a:extLst>
              <a:ext uri="{FF2B5EF4-FFF2-40B4-BE49-F238E27FC236}">
                <a16:creationId xmlns:a16="http://schemas.microsoft.com/office/drawing/2014/main" id="{7AF41DCB-2C1B-E83B-A95B-D795DADCFAE7}"/>
              </a:ext>
            </a:extLst>
          </p:cNvPr>
          <p:cNvSpPr txBox="1"/>
          <p:nvPr/>
        </p:nvSpPr>
        <p:spPr>
          <a:xfrm>
            <a:off x="441094" y="5495170"/>
            <a:ext cx="51745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Arial"/>
              </a:rPr>
              <a:t>we establish a probabilistic relationship between both processes</a:t>
            </a:r>
            <a:endParaRPr lang="en-US" sz="2400"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423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1C7C13-4826-1FF2-12A9-F4ABDEA35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C8D91A4-66CA-0556-4F47-398420313E5B}"/>
              </a:ext>
            </a:extLst>
          </p:cNvPr>
          <p:cNvSpPr txBox="1"/>
          <p:nvPr/>
        </p:nvSpPr>
        <p:spPr>
          <a:xfrm>
            <a:off x="234286" y="232511"/>
            <a:ext cx="53869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State-dependent distributions: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0EB2A0B-0175-B3EA-F0B4-F381C8D75914}"/>
              </a:ext>
            </a:extLst>
          </p:cNvPr>
          <p:cNvSpPr/>
          <p:nvPr/>
        </p:nvSpPr>
        <p:spPr>
          <a:xfrm>
            <a:off x="2666999" y="1653395"/>
            <a:ext cx="7289322" cy="42988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 descr="Imagen que contiene Gráfico&#10;&#10;El contenido generado por inteligencia artificial puede ser incorrecto.">
            <a:extLst>
              <a:ext uri="{FF2B5EF4-FFF2-40B4-BE49-F238E27FC236}">
                <a16:creationId xmlns:a16="http://schemas.microsoft.com/office/drawing/2014/main" id="{6C7D0B27-B063-B450-0BBF-ED7B2E6E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2148" t="3970" r="1931" b="13772"/>
          <a:stretch/>
        </p:blipFill>
        <p:spPr>
          <a:xfrm>
            <a:off x="2664844" y="1424347"/>
            <a:ext cx="7675427" cy="476950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0E9354D-D1CE-5DD7-3261-F0D1550CAD67}"/>
              </a:ext>
            </a:extLst>
          </p:cNvPr>
          <p:cNvSpPr txBox="1"/>
          <p:nvPr/>
        </p:nvSpPr>
        <p:spPr>
          <a:xfrm>
            <a:off x="5463396" y="5966602"/>
            <a:ext cx="16965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err="1"/>
              <a:t>Brightness</a:t>
            </a:r>
            <a:r>
              <a:rPr lang="es-ES" sz="2400" b="1"/>
              <a:t> </a:t>
            </a:r>
            <a:endParaRPr lang="es-ES" sz="2400"/>
          </a:p>
        </p:txBody>
      </p:sp>
      <p:pic>
        <p:nvPicPr>
          <p:cNvPr id="7" name="Picture 10" descr="A cloud with rain drops&#10;&#10;AI-generated content may be incorrect.">
            <a:extLst>
              <a:ext uri="{FF2B5EF4-FFF2-40B4-BE49-F238E27FC236}">
                <a16:creationId xmlns:a16="http://schemas.microsoft.com/office/drawing/2014/main" id="{8E684878-8743-D1E5-FB30-8C0970EBF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557" y="1787952"/>
            <a:ext cx="650262" cy="47977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C32D368-DEE5-7686-B8D9-38A0FF6EDA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31" t="-2394" r="43815" b="-423"/>
          <a:stretch/>
        </p:blipFill>
        <p:spPr>
          <a:xfrm>
            <a:off x="3053233" y="1779024"/>
            <a:ext cx="3079403" cy="49987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A3F521B-F9A4-A095-AB0A-8DEE8A585BC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3069" b="9459"/>
          <a:stretch/>
        </p:blipFill>
        <p:spPr>
          <a:xfrm>
            <a:off x="6867845" y="3979929"/>
            <a:ext cx="3102052" cy="457580"/>
          </a:xfrm>
          <a:prstGeom prst="rect">
            <a:avLst/>
          </a:prstGeom>
        </p:spPr>
      </p:pic>
      <p:pic>
        <p:nvPicPr>
          <p:cNvPr id="5" name="Picture 8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21E41BA2-B541-6AD6-8366-CE26AB3CA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3369" y="3978149"/>
            <a:ext cx="711964" cy="3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4CD29-7B17-41B1-9C46-32E4010C8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829347E-A9F9-5E2E-DC66-3F27C30F8592}"/>
              </a:ext>
            </a:extLst>
          </p:cNvPr>
          <p:cNvSpPr txBox="1"/>
          <p:nvPr/>
        </p:nvSpPr>
        <p:spPr>
          <a:xfrm>
            <a:off x="240170" y="221608"/>
            <a:ext cx="53869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State-dependent distributions: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C2171B7-0D0A-C848-F086-9E2A65D1A358}"/>
              </a:ext>
            </a:extLst>
          </p:cNvPr>
          <p:cNvSpPr/>
          <p:nvPr/>
        </p:nvSpPr>
        <p:spPr>
          <a:xfrm>
            <a:off x="2666999" y="1653395"/>
            <a:ext cx="7289322" cy="42988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 descr="Imagen que contiene Gráfico&#10;&#10;El contenido generado por inteligencia artificial puede ser incorrecto.">
            <a:extLst>
              <a:ext uri="{FF2B5EF4-FFF2-40B4-BE49-F238E27FC236}">
                <a16:creationId xmlns:a16="http://schemas.microsoft.com/office/drawing/2014/main" id="{779B3D88-0706-4125-C1C1-E4FE3CEDB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2148" t="3970" r="1931" b="13772"/>
          <a:stretch/>
        </p:blipFill>
        <p:spPr>
          <a:xfrm>
            <a:off x="2664844" y="1424347"/>
            <a:ext cx="7675427" cy="476950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CFAC17B-F949-3394-D39F-2AB0F21EA85A}"/>
              </a:ext>
            </a:extLst>
          </p:cNvPr>
          <p:cNvSpPr txBox="1"/>
          <p:nvPr/>
        </p:nvSpPr>
        <p:spPr>
          <a:xfrm>
            <a:off x="5463396" y="5966602"/>
            <a:ext cx="16965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err="1"/>
              <a:t>Brightness</a:t>
            </a:r>
            <a:r>
              <a:rPr lang="es-ES" sz="2400" b="1"/>
              <a:t> </a:t>
            </a:r>
            <a:endParaRPr lang="es-ES" sz="2400"/>
          </a:p>
        </p:txBody>
      </p:sp>
      <p:pic>
        <p:nvPicPr>
          <p:cNvPr id="7" name="Picture 10" descr="A cloud with rain drops&#10;&#10;AI-generated content may be incorrect.">
            <a:extLst>
              <a:ext uri="{FF2B5EF4-FFF2-40B4-BE49-F238E27FC236}">
                <a16:creationId xmlns:a16="http://schemas.microsoft.com/office/drawing/2014/main" id="{F9E8B944-EE11-C1EA-3989-50EA41E01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557" y="1787952"/>
            <a:ext cx="650262" cy="47977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94159B8-6CD3-4501-5248-8899BDA67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862" y="1789981"/>
            <a:ext cx="5410361" cy="48617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08B4630-BB32-2CF5-606B-90E7F72D4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542" y="3429240"/>
            <a:ext cx="5448781" cy="505386"/>
          </a:xfrm>
          <a:prstGeom prst="rect">
            <a:avLst/>
          </a:prstGeom>
        </p:spPr>
      </p:pic>
      <p:pic>
        <p:nvPicPr>
          <p:cNvPr id="5" name="Picture 8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E487EAB5-A07F-F4E1-F5C4-739973540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680" y="3427460"/>
            <a:ext cx="711964" cy="349341"/>
          </a:xfrm>
          <a:prstGeom prst="rect">
            <a:avLst/>
          </a:prstGeom>
        </p:spPr>
      </p:pic>
      <p:sp>
        <p:nvSpPr>
          <p:cNvPr id="16" name="TextBox 10">
            <a:extLst>
              <a:ext uri="{FF2B5EF4-FFF2-40B4-BE49-F238E27FC236}">
                <a16:creationId xmlns:a16="http://schemas.microsoft.com/office/drawing/2014/main" id="{06E903EE-C213-03B9-AF0D-77D9C9F530CF}"/>
              </a:ext>
            </a:extLst>
          </p:cNvPr>
          <p:cNvSpPr txBox="1"/>
          <p:nvPr/>
        </p:nvSpPr>
        <p:spPr>
          <a:xfrm>
            <a:off x="429777" y="1083467"/>
            <a:ext cx="56674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ptos"/>
                <a:ea typeface="Calibri"/>
                <a:cs typeface="Calibri"/>
              </a:rPr>
              <a:t>Specified</a:t>
            </a:r>
            <a:r>
              <a:rPr lang="en-US" sz="2400">
                <a:ea typeface="Calibri"/>
                <a:cs typeface="Calibri"/>
              </a:rPr>
              <a:t> with</a:t>
            </a:r>
            <a:r>
              <a:rPr lang="en-US" sz="2400">
                <a:ea typeface="+mn-lt"/>
                <a:cs typeface="+mn-lt"/>
              </a:rPr>
              <a:t> different parameter values</a:t>
            </a: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458054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85E65E-573E-AA3E-8367-44C1DB120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9CA295-F6A1-E090-D8FD-80550E1FED10}"/>
              </a:ext>
            </a:extLst>
          </p:cNvPr>
          <p:cNvSpPr txBox="1"/>
          <p:nvPr/>
        </p:nvSpPr>
        <p:spPr>
          <a:xfrm>
            <a:off x="88900" y="254000"/>
            <a:ext cx="57310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Hidden Markov model:</a:t>
            </a:r>
            <a:endParaRPr 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02D37522-0DBF-C24F-1C7B-4C3810D2EADF}"/>
              </a:ext>
            </a:extLst>
          </p:cNvPr>
          <p:cNvSpPr txBox="1"/>
          <p:nvPr/>
        </p:nvSpPr>
        <p:spPr>
          <a:xfrm>
            <a:off x="442583" y="1096274"/>
            <a:ext cx="5033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ptos"/>
                <a:ea typeface="Calibri"/>
                <a:cs typeface="Calibri"/>
              </a:rPr>
              <a:t>Can be fully characterized by: </a:t>
            </a:r>
            <a:endParaRPr lang="en-US" sz="2400">
              <a:latin typeface="Apto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230C66-CDCA-28EF-A510-7AEFEBD32CC6}"/>
              </a:ext>
            </a:extLst>
          </p:cNvPr>
          <p:cNvSpPr txBox="1"/>
          <p:nvPr/>
        </p:nvSpPr>
        <p:spPr>
          <a:xfrm>
            <a:off x="713946" y="1798594"/>
            <a:ext cx="10970054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number</a:t>
            </a:r>
            <a:r>
              <a:rPr lang="es-ES" sz="2400"/>
              <a:t> </a:t>
            </a:r>
            <a:r>
              <a:rPr lang="es-ES" sz="2400" err="1"/>
              <a:t>of</a:t>
            </a:r>
            <a:r>
              <a:rPr lang="es-ES" sz="2400"/>
              <a:t> </a:t>
            </a:r>
            <a:r>
              <a:rPr lang="es-ES" sz="2400" err="1"/>
              <a:t>states</a:t>
            </a:r>
            <a:r>
              <a:rPr lang="es-ES" sz="2400"/>
              <a:t>                     </a:t>
            </a:r>
            <a:r>
              <a:rPr lang="es-ES" sz="3200"/>
              <a:t> /   </a:t>
            </a:r>
            <a:r>
              <a:rPr lang="es-ES" sz="2400"/>
              <a:t>  </a:t>
            </a:r>
            <a:endParaRPr lang="es-ES"/>
          </a:p>
          <a:p>
            <a:endParaRPr lang="es-ES" sz="2400"/>
          </a:p>
          <a:p>
            <a:endParaRPr lang="es-ES" sz="2400"/>
          </a:p>
          <a:p>
            <a:pPr marL="285750" indent="-285750">
              <a:buFont typeface="Arial"/>
              <a:buChar char="•"/>
            </a:pP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initial</a:t>
            </a:r>
            <a:r>
              <a:rPr lang="es-ES" sz="2400"/>
              <a:t> </a:t>
            </a:r>
            <a:r>
              <a:rPr lang="es-ES" sz="2400" err="1"/>
              <a:t>distribution</a:t>
            </a:r>
            <a:r>
              <a:rPr lang="es-ES" sz="2400"/>
              <a:t> </a:t>
            </a:r>
            <a:r>
              <a:rPr lang="es-ES" sz="2400" err="1"/>
              <a:t>of</a:t>
            </a:r>
            <a:r>
              <a:rPr lang="es-ES" sz="2400"/>
              <a:t>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Markov</a:t>
            </a:r>
            <a:r>
              <a:rPr lang="es-ES" sz="2400"/>
              <a:t> </a:t>
            </a:r>
            <a:r>
              <a:rPr lang="es-ES" sz="2400" err="1"/>
              <a:t>process</a:t>
            </a:r>
            <a:endParaRPr lang="es-ES" sz="2400"/>
          </a:p>
          <a:p>
            <a:pPr marL="285750" indent="-285750">
              <a:buFont typeface="Arial"/>
              <a:buChar char="•"/>
            </a:pPr>
            <a:endParaRPr lang="es-ES" sz="2400"/>
          </a:p>
          <a:p>
            <a:pPr marL="285750" indent="-285750">
              <a:buFont typeface="Arial"/>
              <a:buChar char="•"/>
            </a:pPr>
            <a:endParaRPr lang="es-ES" sz="2400"/>
          </a:p>
          <a:p>
            <a:pPr marL="285750" indent="-285750">
              <a:buFont typeface="Arial"/>
              <a:buChar char="•"/>
            </a:pP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transition</a:t>
            </a:r>
            <a:r>
              <a:rPr lang="es-ES" sz="2400"/>
              <a:t> </a:t>
            </a:r>
            <a:r>
              <a:rPr lang="es-ES" sz="2400" err="1"/>
              <a:t>probabilities</a:t>
            </a:r>
            <a:r>
              <a:rPr lang="es-ES" sz="2400"/>
              <a:t> </a:t>
            </a:r>
          </a:p>
          <a:p>
            <a:pPr marL="285750" indent="-285750">
              <a:buFont typeface="Arial"/>
              <a:buChar char="•"/>
            </a:pPr>
            <a:endParaRPr lang="es-ES" sz="2400"/>
          </a:p>
          <a:p>
            <a:pPr marL="285750" indent="-285750">
              <a:buFont typeface="Arial"/>
              <a:buChar char="•"/>
            </a:pPr>
            <a:endParaRPr lang="es-ES" sz="2400"/>
          </a:p>
          <a:p>
            <a:pPr marL="285750" indent="-285750">
              <a:buFont typeface="Arial"/>
              <a:buChar char="•"/>
            </a:pP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state-dependent</a:t>
            </a:r>
            <a:r>
              <a:rPr lang="es-ES" sz="2400"/>
              <a:t> </a:t>
            </a:r>
            <a:r>
              <a:rPr lang="es-ES" sz="2400" err="1"/>
              <a:t>distributions</a:t>
            </a:r>
            <a:r>
              <a:rPr lang="es-ES" sz="2400"/>
              <a:t>               </a:t>
            </a:r>
          </a:p>
          <a:p>
            <a:pPr marL="285750" indent="-285750">
              <a:buFont typeface="Arial"/>
              <a:buChar char="•"/>
            </a:pPr>
            <a:endParaRPr lang="es-ES" sz="2400"/>
          </a:p>
        </p:txBody>
      </p:sp>
      <p:pic>
        <p:nvPicPr>
          <p:cNvPr id="9" name="Picture 13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1F5C6523-A44C-EFF7-D807-BC412EB50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037" y="1838400"/>
            <a:ext cx="905974" cy="433963"/>
          </a:xfrm>
          <a:prstGeom prst="rect">
            <a:avLst/>
          </a:prstGeom>
        </p:spPr>
      </p:pic>
      <p:pic>
        <p:nvPicPr>
          <p:cNvPr id="11" name="Picture 10" descr="A cloud with rain drops&#10;&#10;AI-generated content may be incorrect.">
            <a:extLst>
              <a:ext uri="{FF2B5EF4-FFF2-40B4-BE49-F238E27FC236}">
                <a16:creationId xmlns:a16="http://schemas.microsoft.com/office/drawing/2014/main" id="{EC749825-6DDE-104D-04EF-D93F11785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114" y="1743590"/>
            <a:ext cx="912684" cy="626934"/>
          </a:xfrm>
          <a:prstGeom prst="rect">
            <a:avLst/>
          </a:prstGeom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DEF1260B-0E98-2E19-8CEF-F8C93C21D919}"/>
              </a:ext>
            </a:extLst>
          </p:cNvPr>
          <p:cNvGrpSpPr/>
          <p:nvPr/>
        </p:nvGrpSpPr>
        <p:grpSpPr>
          <a:xfrm>
            <a:off x="5002795" y="3684122"/>
            <a:ext cx="7077729" cy="1663142"/>
            <a:chOff x="1245325" y="4400722"/>
            <a:chExt cx="10042229" cy="2286000"/>
          </a:xfrm>
        </p:grpSpPr>
        <p:pic>
          <p:nvPicPr>
            <p:cNvPr id="17" name="Picture 4" descr="A cloud with rain drops&#10;&#10;AI-generated content may be incorrect.">
              <a:extLst>
                <a:ext uri="{FF2B5EF4-FFF2-40B4-BE49-F238E27FC236}">
                  <a16:creationId xmlns:a16="http://schemas.microsoft.com/office/drawing/2014/main" id="{2E9D1EE8-CF81-3019-4F12-77DCC45F6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5954" y="4400722"/>
              <a:ext cx="2828925" cy="2286000"/>
            </a:xfrm>
            <a:prstGeom prst="rect">
              <a:avLst/>
            </a:prstGeom>
          </p:spPr>
        </p:pic>
        <p:pic>
          <p:nvPicPr>
            <p:cNvPr id="21" name="Picture 5" descr="A blue cloud on a black background&#10;&#10;AI-generated content may be incorrect.">
              <a:extLst>
                <a:ext uri="{FF2B5EF4-FFF2-40B4-BE49-F238E27FC236}">
                  <a16:creationId xmlns:a16="http://schemas.microsoft.com/office/drawing/2014/main" id="{9796CCAA-D86B-5147-64F1-53F9DAD3B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2848" y="4405415"/>
              <a:ext cx="2825750" cy="1501775"/>
            </a:xfrm>
            <a:prstGeom prst="rect">
              <a:avLst/>
            </a:prstGeom>
          </p:spPr>
        </p:pic>
        <p:cxnSp>
          <p:nvCxnSpPr>
            <p:cNvPr id="23" name="Straight Arrow Connector 14">
              <a:extLst>
                <a:ext uri="{FF2B5EF4-FFF2-40B4-BE49-F238E27FC236}">
                  <a16:creationId xmlns:a16="http://schemas.microsoft.com/office/drawing/2014/main" id="{FFBEBBEE-30A0-BCAD-FFCB-0FD8ED8A37C6}"/>
                </a:ext>
              </a:extLst>
            </p:cNvPr>
            <p:cNvCxnSpPr/>
            <p:nvPr/>
          </p:nvCxnSpPr>
          <p:spPr>
            <a:xfrm flipV="1">
              <a:off x="4810554" y="5092872"/>
              <a:ext cx="2809875" cy="9525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5">
              <a:extLst>
                <a:ext uri="{FF2B5EF4-FFF2-40B4-BE49-F238E27FC236}">
                  <a16:creationId xmlns:a16="http://schemas.microsoft.com/office/drawing/2014/main" id="{DFEEE32A-4597-CF87-AB18-FF3A0EDDD6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0554" y="5588172"/>
              <a:ext cx="2809875" cy="9525"/>
            </a:xfrm>
            <a:prstGeom prst="straightConnector1">
              <a:avLst/>
            </a:prstGeom>
            <a:ln w="571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8" name="Ink 7">
                  <a:extLst>
                    <a:ext uri="{FF2B5EF4-FFF2-40B4-BE49-F238E27FC236}">
                      <a16:creationId xmlns:a16="http://schemas.microsoft.com/office/drawing/2014/main" id="{E894B252-9FDF-2CD9-4289-6FD25EA59511}"/>
                    </a:ext>
                  </a:extLst>
                </p14:cNvPr>
                <p14:cNvContentPartPr/>
                <p14:nvPr/>
              </p14:nvContentPartPr>
              <p14:xfrm>
                <a:off x="11039904" y="5588172"/>
                <a:ext cx="19050" cy="19050"/>
              </p14:xfrm>
            </p:contentPart>
          </mc:Choice>
          <mc:Fallback>
            <p:pic>
              <p:nvPicPr>
                <p:cNvPr id="28" name="Ink 7">
                  <a:extLst>
                    <a:ext uri="{FF2B5EF4-FFF2-40B4-BE49-F238E27FC236}">
                      <a16:creationId xmlns:a16="http://schemas.microsoft.com/office/drawing/2014/main" id="{E894B252-9FDF-2CD9-4289-6FD25EA595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14838" y="4635672"/>
                  <a:ext cx="68680" cy="19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0" name="Ink 8">
                  <a:extLst>
                    <a:ext uri="{FF2B5EF4-FFF2-40B4-BE49-F238E27FC236}">
                      <a16:creationId xmlns:a16="http://schemas.microsoft.com/office/drawing/2014/main" id="{9AE96505-19C9-6078-52BD-6655390EDA6B}"/>
                    </a:ext>
                  </a:extLst>
                </p14:cNvPr>
                <p14:cNvContentPartPr/>
                <p14:nvPr/>
              </p14:nvContentPartPr>
              <p14:xfrm>
                <a:off x="11268504" y="5511972"/>
                <a:ext cx="19050" cy="19050"/>
              </p14:xfrm>
            </p:contentPart>
          </mc:Choice>
          <mc:Fallback>
            <p:pic>
              <p:nvPicPr>
                <p:cNvPr id="30" name="Ink 8">
                  <a:extLst>
                    <a:ext uri="{FF2B5EF4-FFF2-40B4-BE49-F238E27FC236}">
                      <a16:creationId xmlns:a16="http://schemas.microsoft.com/office/drawing/2014/main" id="{9AE96505-19C9-6078-52BD-6655390EDA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16004" y="4559472"/>
                  <a:ext cx="1905000" cy="1905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33" name="Picture 1" descr="A blue circular arrow pointing to the left&#10;&#10;AI-generated content may be incorrect.">
              <a:extLst>
                <a:ext uri="{FF2B5EF4-FFF2-40B4-BE49-F238E27FC236}">
                  <a16:creationId xmlns:a16="http://schemas.microsoft.com/office/drawing/2014/main" id="{E0D5D357-85CF-94F6-C123-648CE7C89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580000">
              <a:off x="10065476" y="5041873"/>
              <a:ext cx="958850" cy="946150"/>
            </a:xfrm>
            <a:prstGeom prst="rect">
              <a:avLst/>
            </a:prstGeom>
          </p:spPr>
        </p:pic>
        <p:pic>
          <p:nvPicPr>
            <p:cNvPr id="35" name="Picture 3" descr="A blue circular arrow pointing to the left&#10;&#10;AI-generated content may be incorrect.">
              <a:extLst>
                <a:ext uri="{FF2B5EF4-FFF2-40B4-BE49-F238E27FC236}">
                  <a16:creationId xmlns:a16="http://schemas.microsoft.com/office/drawing/2014/main" id="{EA8D38BE-98E9-5D8B-6208-3C7254281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740000">
              <a:off x="1238975" y="4794222"/>
              <a:ext cx="958850" cy="946150"/>
            </a:xfrm>
            <a:prstGeom prst="rect">
              <a:avLst/>
            </a:prstGeom>
          </p:spPr>
        </p:pic>
        <p:sp>
          <p:nvSpPr>
            <p:cNvPr id="37" name="TextBox 6">
              <a:extLst>
                <a:ext uri="{FF2B5EF4-FFF2-40B4-BE49-F238E27FC236}">
                  <a16:creationId xmlns:a16="http://schemas.microsoft.com/office/drawing/2014/main" id="{94ADACD6-5F58-5A10-E261-303A7ECA5AD9}"/>
                </a:ext>
              </a:extLst>
            </p:cNvPr>
            <p:cNvSpPr txBox="1"/>
            <p:nvPr/>
          </p:nvSpPr>
          <p:spPr>
            <a:xfrm>
              <a:off x="10146105" y="5879251"/>
              <a:ext cx="894446" cy="48345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0.85</a:t>
              </a:r>
            </a:p>
          </p:txBody>
        </p:sp>
        <p:sp>
          <p:nvSpPr>
            <p:cNvPr id="39" name="TextBox 9">
              <a:extLst>
                <a:ext uri="{FF2B5EF4-FFF2-40B4-BE49-F238E27FC236}">
                  <a16:creationId xmlns:a16="http://schemas.microsoft.com/office/drawing/2014/main" id="{B34443C0-4FFD-F281-3579-1CF953072509}"/>
                </a:ext>
              </a:extLst>
            </p:cNvPr>
            <p:cNvSpPr txBox="1"/>
            <p:nvPr/>
          </p:nvSpPr>
          <p:spPr>
            <a:xfrm>
              <a:off x="1280700" y="5822001"/>
              <a:ext cx="1044552" cy="48345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0.25</a:t>
              </a:r>
            </a:p>
          </p:txBody>
        </p:sp>
        <p:sp>
          <p:nvSpPr>
            <p:cNvPr id="41" name="TextBox 10">
              <a:extLst>
                <a:ext uri="{FF2B5EF4-FFF2-40B4-BE49-F238E27FC236}">
                  <a16:creationId xmlns:a16="http://schemas.microsoft.com/office/drawing/2014/main" id="{0B4E0EA5-3C5F-D9BE-D19F-3F12070BD319}"/>
                </a:ext>
              </a:extLst>
            </p:cNvPr>
            <p:cNvSpPr txBox="1"/>
            <p:nvPr/>
          </p:nvSpPr>
          <p:spPr>
            <a:xfrm>
              <a:off x="5869623" y="4554698"/>
              <a:ext cx="876786" cy="48345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0.75</a:t>
              </a:r>
            </a:p>
          </p:txBody>
        </p:sp>
        <p:sp>
          <p:nvSpPr>
            <p:cNvPr id="43" name="TextBox 11">
              <a:extLst>
                <a:ext uri="{FF2B5EF4-FFF2-40B4-BE49-F238E27FC236}">
                  <a16:creationId xmlns:a16="http://schemas.microsoft.com/office/drawing/2014/main" id="{217EE15C-4C15-B2C7-D366-D612D1AD91E5}"/>
                </a:ext>
              </a:extLst>
            </p:cNvPr>
            <p:cNvSpPr txBox="1"/>
            <p:nvPr/>
          </p:nvSpPr>
          <p:spPr>
            <a:xfrm>
              <a:off x="5836492" y="5724006"/>
              <a:ext cx="894446" cy="48345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0.15</a:t>
              </a: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1180E493-565E-480E-9576-20C80B9A60C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43314" b="13158"/>
          <a:stretch/>
        </p:blipFill>
        <p:spPr>
          <a:xfrm>
            <a:off x="7745106" y="5868922"/>
            <a:ext cx="3066939" cy="422207"/>
          </a:xfrm>
          <a:prstGeom prst="rect">
            <a:avLst/>
          </a:prstGeom>
        </p:spPr>
      </p:pic>
      <p:pic>
        <p:nvPicPr>
          <p:cNvPr id="7" name="Picture 10" descr="A cloud with rain drops&#10;&#10;AI-generated content may be incorrect.">
            <a:extLst>
              <a:ext uri="{FF2B5EF4-FFF2-40B4-BE49-F238E27FC236}">
                <a16:creationId xmlns:a16="http://schemas.microsoft.com/office/drawing/2014/main" id="{95C9D5E1-8719-BF48-68E2-E9BF65A4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557" y="5834876"/>
            <a:ext cx="650262" cy="4797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9E5BC2-1FE9-F785-9918-F86BCC40A4D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43314" b="13158"/>
          <a:stretch/>
        </p:blipFill>
        <p:spPr>
          <a:xfrm>
            <a:off x="4562634" y="5868921"/>
            <a:ext cx="3066939" cy="422207"/>
          </a:xfrm>
          <a:prstGeom prst="rect">
            <a:avLst/>
          </a:prstGeom>
        </p:spPr>
      </p:pic>
      <p:pic>
        <p:nvPicPr>
          <p:cNvPr id="12" name="Picture 13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F3C330DC-0EF9-5731-2496-6568F4A67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263" y="5866114"/>
            <a:ext cx="790714" cy="36993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A5EA17D-E0A2-EC7A-C380-E82936C707E2}"/>
              </a:ext>
            </a:extLst>
          </p:cNvPr>
          <p:cNvSpPr txBox="1"/>
          <p:nvPr/>
        </p:nvSpPr>
        <p:spPr>
          <a:xfrm>
            <a:off x="7594444" y="5751891"/>
            <a:ext cx="3065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60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3280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CA5448-EF08-5CA2-8D24-2F017E37D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1E8410-F846-F69E-1F59-C841943B7407}"/>
              </a:ext>
            </a:extLst>
          </p:cNvPr>
          <p:cNvSpPr txBox="1"/>
          <p:nvPr/>
        </p:nvSpPr>
        <p:spPr>
          <a:xfrm>
            <a:off x="88900" y="254000"/>
            <a:ext cx="573101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Maximum Likelihood:</a:t>
            </a:r>
          </a:p>
          <a:p>
            <a:r>
              <a:rPr lang="en-US" sz="2400" i="1">
                <a:latin typeface="Calibri"/>
                <a:ea typeface="Calibri"/>
                <a:cs typeface="Calibri"/>
              </a:rPr>
              <a:t>Specifying the model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D91C67-EDAF-0ECA-2AF2-B1BFD394D707}"/>
              </a:ext>
            </a:extLst>
          </p:cNvPr>
          <p:cNvSpPr txBox="1"/>
          <p:nvPr/>
        </p:nvSpPr>
        <p:spPr>
          <a:xfrm>
            <a:off x="244539" y="1536345"/>
            <a:ext cx="486124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s-ES" sz="2400" err="1"/>
              <a:t>We</a:t>
            </a:r>
            <a:r>
              <a:rPr lang="es-ES" sz="2400"/>
              <a:t> look </a:t>
            </a:r>
            <a:r>
              <a:rPr lang="es-ES" sz="2400" err="1"/>
              <a:t>for</a:t>
            </a:r>
            <a:r>
              <a:rPr lang="es-ES" sz="2400"/>
              <a:t> </a:t>
            </a:r>
            <a:r>
              <a:rPr lang="es-ES" sz="2400" err="1">
                <a:ea typeface="+mn-lt"/>
                <a:cs typeface="+mn-lt"/>
              </a:rPr>
              <a:t>the</a:t>
            </a:r>
            <a:r>
              <a:rPr lang="es-ES" sz="2400"/>
              <a:t> </a:t>
            </a:r>
            <a:r>
              <a:rPr lang="es-ES" sz="2400" err="1">
                <a:ea typeface="+mn-lt"/>
                <a:cs typeface="+mn-lt"/>
              </a:rPr>
              <a:t>parameter</a:t>
            </a:r>
            <a:r>
              <a:rPr lang="es-ES" sz="2400"/>
              <a:t> </a:t>
            </a:r>
            <a:r>
              <a:rPr lang="es-ES" sz="2400" err="1">
                <a:ea typeface="+mn-lt"/>
                <a:cs typeface="+mn-lt"/>
              </a:rPr>
              <a:t>values</a:t>
            </a:r>
            <a:r>
              <a:rPr lang="es-ES" sz="2400"/>
              <a:t> </a:t>
            </a:r>
            <a:r>
              <a:rPr lang="es-ES" sz="2400">
                <a:ea typeface="+mn-lt"/>
                <a:cs typeface="+mn-lt"/>
              </a:rPr>
              <a:t>(theta) </a:t>
            </a:r>
            <a:r>
              <a:rPr lang="es-ES" sz="2400" err="1">
                <a:ea typeface="+mn-lt"/>
                <a:cs typeface="+mn-lt"/>
              </a:rPr>
              <a:t>that</a:t>
            </a:r>
            <a:r>
              <a:rPr lang="es-ES" sz="2400"/>
              <a:t> </a:t>
            </a:r>
            <a:r>
              <a:rPr lang="es-ES" sz="2400" err="1">
                <a:ea typeface="+mn-lt"/>
                <a:cs typeface="+mn-lt"/>
              </a:rPr>
              <a:t>best</a:t>
            </a:r>
            <a:r>
              <a:rPr lang="es-ES" sz="2400"/>
              <a:t> </a:t>
            </a:r>
            <a:r>
              <a:rPr lang="es-ES" sz="2400" err="1">
                <a:ea typeface="+mn-lt"/>
                <a:cs typeface="+mn-lt"/>
              </a:rPr>
              <a:t>explain</a:t>
            </a:r>
            <a:r>
              <a:rPr lang="es-ES" sz="2400"/>
              <a:t> </a:t>
            </a:r>
            <a:r>
              <a:rPr lang="es-ES" sz="2400" err="1">
                <a:ea typeface="+mn-lt"/>
                <a:cs typeface="+mn-lt"/>
              </a:rPr>
              <a:t>our</a:t>
            </a:r>
            <a:r>
              <a:rPr lang="es-ES" sz="2400"/>
              <a:t> data</a:t>
            </a:r>
            <a:r>
              <a:rPr lang="es-ES" sz="2400">
                <a:latin typeface="Arial"/>
                <a:cs typeface="Arial"/>
              </a:rPr>
              <a:t> </a:t>
            </a:r>
            <a:endParaRPr lang="es-ES"/>
          </a:p>
          <a:p>
            <a:pPr marL="342900" indent="-342900">
              <a:buFont typeface="Calibri"/>
              <a:buChar char="-"/>
            </a:pPr>
            <a:endParaRPr lang="es-ES" sz="2400"/>
          </a:p>
          <a:p>
            <a:pPr marL="342900" indent="-342900">
              <a:buFont typeface="Calibri"/>
              <a:buChar char="-"/>
            </a:pPr>
            <a:r>
              <a:rPr lang="es-ES" sz="2400" err="1"/>
              <a:t>The</a:t>
            </a:r>
            <a:r>
              <a:rPr lang="es-ES" sz="2400"/>
              <a:t> "</a:t>
            </a:r>
            <a:r>
              <a:rPr lang="es-ES" sz="2400" err="1"/>
              <a:t>most</a:t>
            </a:r>
            <a:r>
              <a:rPr lang="es-ES" sz="2400"/>
              <a:t> </a:t>
            </a:r>
            <a:r>
              <a:rPr lang="es-ES" sz="2400" err="1">
                <a:ea typeface="+mn-lt"/>
                <a:cs typeface="+mn-lt"/>
              </a:rPr>
              <a:t>likely</a:t>
            </a:r>
            <a:r>
              <a:rPr lang="es-ES" sz="2400"/>
              <a:t> </a:t>
            </a:r>
            <a:r>
              <a:rPr lang="es-ES" sz="2400" err="1">
                <a:ea typeface="+mn-lt"/>
                <a:cs typeface="+mn-lt"/>
              </a:rPr>
              <a:t>to</a:t>
            </a:r>
            <a:r>
              <a:rPr lang="es-ES" sz="2400"/>
              <a:t> </a:t>
            </a:r>
            <a:r>
              <a:rPr lang="es-ES" sz="2400" err="1">
                <a:ea typeface="+mn-lt"/>
                <a:cs typeface="+mn-lt"/>
              </a:rPr>
              <a:t>have</a:t>
            </a:r>
            <a:r>
              <a:rPr lang="es-ES" sz="2400"/>
              <a:t> </a:t>
            </a:r>
            <a:r>
              <a:rPr lang="es-ES" sz="2400" err="1">
                <a:ea typeface="+mn-lt"/>
                <a:cs typeface="+mn-lt"/>
              </a:rPr>
              <a:t>produced</a:t>
            </a:r>
            <a:r>
              <a:rPr lang="es-ES" sz="2400"/>
              <a:t> </a:t>
            </a:r>
            <a:r>
              <a:rPr lang="es-ES" sz="2400" err="1">
                <a:ea typeface="+mn-lt"/>
                <a:cs typeface="+mn-lt"/>
              </a:rPr>
              <a:t>the</a:t>
            </a:r>
            <a:r>
              <a:rPr lang="es-ES" sz="2400"/>
              <a:t> data </a:t>
            </a:r>
            <a:r>
              <a:rPr lang="es-ES" sz="2400" err="1"/>
              <a:t>observed</a:t>
            </a:r>
            <a:r>
              <a:rPr lang="es-ES" sz="2400"/>
              <a:t>"</a:t>
            </a:r>
            <a:r>
              <a:rPr lang="es-ES" sz="2400">
                <a:latin typeface="Arial"/>
                <a:cs typeface="Arial"/>
              </a:rPr>
              <a:t> </a:t>
            </a:r>
            <a:endParaRPr lang="es-ES"/>
          </a:p>
          <a:p>
            <a:pPr marL="342900" indent="-342900">
              <a:buFont typeface="Calibri"/>
              <a:buChar char="-"/>
            </a:pPr>
            <a:endParaRPr lang="es-ES" sz="2400"/>
          </a:p>
          <a:p>
            <a:pPr marL="342900" indent="-342900">
              <a:buFont typeface="Calibri"/>
              <a:buChar char="-"/>
            </a:pPr>
            <a:r>
              <a:rPr lang="es-ES" sz="2400" err="1"/>
              <a:t>The</a:t>
            </a:r>
            <a:r>
              <a:rPr lang="es-ES" sz="2400"/>
              <a:t> </a:t>
            </a:r>
            <a:r>
              <a:rPr lang="es-ES" sz="2400" err="1">
                <a:ea typeface="+mn-lt"/>
                <a:cs typeface="+mn-lt"/>
              </a:rPr>
              <a:t>likelihood</a:t>
            </a:r>
            <a:r>
              <a:rPr lang="es-ES" sz="2400"/>
              <a:t> </a:t>
            </a:r>
            <a:r>
              <a:rPr lang="es-ES" sz="2400" err="1">
                <a:ea typeface="+mn-lt"/>
                <a:cs typeface="+mn-lt"/>
              </a:rPr>
              <a:t>is</a:t>
            </a:r>
            <a:r>
              <a:rPr lang="es-ES" sz="2400"/>
              <a:t> </a:t>
            </a:r>
            <a:r>
              <a:rPr lang="es-ES" sz="2400" err="1">
                <a:ea typeface="+mn-lt"/>
                <a:cs typeface="+mn-lt"/>
              </a:rPr>
              <a:t>maximized</a:t>
            </a:r>
            <a:r>
              <a:rPr lang="es-ES" sz="2400"/>
              <a:t> </a:t>
            </a:r>
            <a:r>
              <a:rPr lang="es-ES" sz="2400" err="1">
                <a:ea typeface="+mn-lt"/>
                <a:cs typeface="+mn-lt"/>
              </a:rPr>
              <a:t>using</a:t>
            </a:r>
            <a:r>
              <a:rPr lang="es-ES" sz="2400"/>
              <a:t> </a:t>
            </a:r>
            <a:r>
              <a:rPr lang="es-ES" sz="2400" err="1">
                <a:ea typeface="+mn-lt"/>
                <a:cs typeface="+mn-lt"/>
              </a:rPr>
              <a:t>numerical</a:t>
            </a:r>
            <a:r>
              <a:rPr lang="es-ES" sz="2400"/>
              <a:t> </a:t>
            </a:r>
            <a:r>
              <a:rPr lang="es-ES" sz="2400" err="1">
                <a:ea typeface="+mn-lt"/>
                <a:cs typeface="+mn-lt"/>
              </a:rPr>
              <a:t>algorithms</a:t>
            </a:r>
            <a:r>
              <a:rPr lang="es-ES" sz="2400">
                <a:ea typeface="+mn-lt"/>
                <a:cs typeface="+mn-lt"/>
              </a:rPr>
              <a:t> (</a:t>
            </a:r>
            <a:r>
              <a:rPr lang="es-ES" sz="2400" err="1">
                <a:ea typeface="+mn-lt"/>
                <a:cs typeface="+mn-lt"/>
              </a:rPr>
              <a:t>multiple</a:t>
            </a:r>
            <a:r>
              <a:rPr lang="es-ES" sz="240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starting</a:t>
            </a:r>
            <a:r>
              <a:rPr lang="es-ES" sz="240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values</a:t>
            </a:r>
            <a:r>
              <a:rPr lang="es-ES" sz="2400">
                <a:ea typeface="+mn-lt"/>
                <a:cs typeface="+mn-lt"/>
              </a:rPr>
              <a:t>)</a:t>
            </a:r>
            <a:endParaRPr lang="es-ES">
              <a:ea typeface="+mn-lt"/>
              <a:cs typeface="+mn-lt"/>
            </a:endParaRPr>
          </a:p>
          <a:p>
            <a:pPr marL="342900" indent="-342900">
              <a:buFont typeface="Calibri"/>
              <a:buChar char="-"/>
            </a:pPr>
            <a:endParaRPr lang="es-ES" sz="2400"/>
          </a:p>
        </p:txBody>
      </p:sp>
      <p:pic>
        <p:nvPicPr>
          <p:cNvPr id="10" name="Imagen 9" descr="Imagen en blanco y negro&#10;&#10;El contenido generado por inteligencia artificial puede ser incorrecto.">
            <a:extLst>
              <a:ext uri="{FF2B5EF4-FFF2-40B4-BE49-F238E27FC236}">
                <a16:creationId xmlns:a16="http://schemas.microsoft.com/office/drawing/2014/main" id="{A32F8AE6-451A-62EE-92CB-1B9D61F77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5427" y="1306941"/>
            <a:ext cx="7315200" cy="484822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D983140-9C84-5C21-413C-225C5CC432D4}"/>
              </a:ext>
            </a:extLst>
          </p:cNvPr>
          <p:cNvSpPr/>
          <p:nvPr/>
        </p:nvSpPr>
        <p:spPr>
          <a:xfrm>
            <a:off x="5505622" y="1304324"/>
            <a:ext cx="6384324" cy="39541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CBAAFBE-8CD7-CA10-0FE3-105BD814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860" y="5259859"/>
            <a:ext cx="727847" cy="56703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D1B892D-F252-E809-D970-4F186B712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200000">
            <a:off x="5477070" y="2330897"/>
            <a:ext cx="3220995" cy="564634"/>
          </a:xfrm>
          <a:prstGeom prst="rect">
            <a:avLst/>
          </a:prstGeom>
        </p:spPr>
      </p:pic>
      <p:sp>
        <p:nvSpPr>
          <p:cNvPr id="20" name="Signo de multiplicación 19">
            <a:extLst>
              <a:ext uri="{FF2B5EF4-FFF2-40B4-BE49-F238E27FC236}">
                <a16:creationId xmlns:a16="http://schemas.microsoft.com/office/drawing/2014/main" id="{4B28F70F-1177-81BE-9FE7-D5920E6489F7}"/>
              </a:ext>
            </a:extLst>
          </p:cNvPr>
          <p:cNvSpPr/>
          <p:nvPr/>
        </p:nvSpPr>
        <p:spPr>
          <a:xfrm>
            <a:off x="9267567" y="2052596"/>
            <a:ext cx="178486" cy="15789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906B716-4D05-7A1C-0893-0E4345B95A50}"/>
              </a:ext>
            </a:extLst>
          </p:cNvPr>
          <p:cNvCxnSpPr/>
          <p:nvPr/>
        </p:nvCxnSpPr>
        <p:spPr>
          <a:xfrm flipH="1">
            <a:off x="9370539" y="2128110"/>
            <a:ext cx="2" cy="312351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0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784F9B-BDFF-9139-AAB0-B26F560BA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4AC90C-BE3E-EF83-279D-FE6165412E01}"/>
              </a:ext>
            </a:extLst>
          </p:cNvPr>
          <p:cNvSpPr txBox="1"/>
          <p:nvPr/>
        </p:nvSpPr>
        <p:spPr>
          <a:xfrm>
            <a:off x="116936" y="456721"/>
            <a:ext cx="42799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Hidden Markov models: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A873A-7D51-DB91-BCD5-0251F2628B69}"/>
              </a:ext>
            </a:extLst>
          </p:cNvPr>
          <p:cNvSpPr txBox="1"/>
          <p:nvPr/>
        </p:nvSpPr>
        <p:spPr>
          <a:xfrm>
            <a:off x="1003300" y="5442857"/>
            <a:ext cx="6794500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Helvetica"/>
              </a:rPr>
              <a:t>Markov process = the future depends only on the present</a:t>
            </a:r>
          </a:p>
          <a:p>
            <a:pPr marL="285750" indent="-285750">
              <a:buFont typeface="Calibri"/>
              <a:buChar char="-"/>
            </a:pPr>
            <a:endParaRPr lang="en-US">
              <a:latin typeface="Helvetica"/>
              <a:cs typeface="Helvetic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6C12D-26D8-3F39-798D-58F2DC3EC7C1}"/>
              </a:ext>
            </a:extLst>
          </p:cNvPr>
          <p:cNvSpPr txBox="1"/>
          <p:nvPr/>
        </p:nvSpPr>
        <p:spPr>
          <a:xfrm>
            <a:off x="1003300" y="1714500"/>
            <a:ext cx="35369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400">
                <a:latin typeface="Calibri"/>
              </a:rPr>
              <a:t>Time-series models</a:t>
            </a:r>
            <a:r>
              <a:rPr lang="en-US" sz="2400">
                <a:latin typeface="Calibri"/>
                <a:ea typeface="Calibri"/>
                <a:cs typeface="Calibri"/>
              </a:rPr>
              <a:t>​</a:t>
            </a:r>
          </a:p>
        </p:txBody>
      </p:sp>
      <p:pic>
        <p:nvPicPr>
          <p:cNvPr id="259" name="Picture 258" descr="A graph with blue dots and numbers&#10;&#10;AI-generated content may be incorrect.">
            <a:extLst>
              <a:ext uri="{FF2B5EF4-FFF2-40B4-BE49-F238E27FC236}">
                <a16:creationId xmlns:a16="http://schemas.microsoft.com/office/drawing/2014/main" id="{D327D5F0-1E68-490D-1FCF-A5AB82E6E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33" t="-1201" b="-300"/>
          <a:stretch/>
        </p:blipFill>
        <p:spPr>
          <a:xfrm>
            <a:off x="5212080" y="888318"/>
            <a:ext cx="5709923" cy="3435472"/>
          </a:xfrm>
          <a:prstGeom prst="rect">
            <a:avLst/>
          </a:prstGeom>
        </p:spPr>
      </p:pic>
      <p:pic>
        <p:nvPicPr>
          <p:cNvPr id="261" name="Picture 260" descr="A green line with a black background">
            <a:extLst>
              <a:ext uri="{FF2B5EF4-FFF2-40B4-BE49-F238E27FC236}">
                <a16:creationId xmlns:a16="http://schemas.microsoft.com/office/drawing/2014/main" id="{8F73AFF2-BB70-1756-786B-DEB64436D34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5213893" y="886413"/>
            <a:ext cx="5696860" cy="2922909"/>
          </a:xfrm>
          <a:prstGeom prst="rect">
            <a:avLst/>
          </a:prstGeom>
        </p:spPr>
      </p:pic>
      <p:sp>
        <p:nvSpPr>
          <p:cNvPr id="262" name="TextBox 261">
            <a:extLst>
              <a:ext uri="{FF2B5EF4-FFF2-40B4-BE49-F238E27FC236}">
                <a16:creationId xmlns:a16="http://schemas.microsoft.com/office/drawing/2014/main" id="{5D9D697B-FC32-D3D6-AA2F-AD0F685CF340}"/>
              </a:ext>
            </a:extLst>
          </p:cNvPr>
          <p:cNvSpPr txBox="1"/>
          <p:nvPr/>
        </p:nvSpPr>
        <p:spPr>
          <a:xfrm>
            <a:off x="1005114" y="4778828"/>
            <a:ext cx="616312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,Sans-Serif"/>
              <a:buChar char="-"/>
            </a:pPr>
            <a:r>
              <a:rPr lang="en-US" sz="2400">
                <a:latin typeface="Calibri"/>
                <a:cs typeface="Arial"/>
              </a:rPr>
              <a:t>observation arise from a hidden Markov process​</a:t>
            </a:r>
          </a:p>
        </p:txBody>
      </p:sp>
    </p:spTree>
    <p:extLst>
      <p:ext uri="{BB962C8B-B14F-4D97-AF65-F5344CB8AC3E}">
        <p14:creationId xmlns:p14="http://schemas.microsoft.com/office/powerpoint/2010/main" val="37577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CCE53-EEB8-1187-0B40-DC56F43F4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B118F-9FA1-822B-AEC8-EBD2E0F73517}"/>
              </a:ext>
            </a:extLst>
          </p:cNvPr>
          <p:cNvSpPr txBox="1"/>
          <p:nvPr/>
        </p:nvSpPr>
        <p:spPr>
          <a:xfrm>
            <a:off x="50480" y="254000"/>
            <a:ext cx="424543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State decoding:</a:t>
            </a:r>
          </a:p>
          <a:p>
            <a:r>
              <a:rPr lang="en-US" sz="2400" i="1">
                <a:latin typeface="Calibri"/>
                <a:ea typeface="Calibri"/>
                <a:cs typeface="Calibri"/>
              </a:rPr>
              <a:t>Making sense of the HMM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1A18E5-3311-9E09-96EB-FFDB8D6FA318}"/>
              </a:ext>
            </a:extLst>
          </p:cNvPr>
          <p:cNvSpPr txBox="1"/>
          <p:nvPr/>
        </p:nvSpPr>
        <p:spPr>
          <a:xfrm>
            <a:off x="244539" y="1536345"/>
            <a:ext cx="4831940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s-ES" sz="2400" err="1"/>
              <a:t>Often</a:t>
            </a:r>
            <a:r>
              <a:rPr lang="es-ES" sz="2400"/>
              <a:t> </a:t>
            </a:r>
            <a:r>
              <a:rPr lang="es-ES" sz="2400" err="1"/>
              <a:t>the</a:t>
            </a:r>
            <a:r>
              <a:rPr lang="es-ES" sz="2400"/>
              <a:t> </a:t>
            </a:r>
            <a:r>
              <a:rPr lang="es-ES" sz="2400" err="1"/>
              <a:t>goal</a:t>
            </a:r>
            <a:r>
              <a:rPr lang="es-ES" sz="2400">
                <a:latin typeface="Aptos"/>
                <a:cs typeface="Arial"/>
              </a:rPr>
              <a:t> </a:t>
            </a:r>
            <a:r>
              <a:rPr lang="es-ES" sz="2400" err="1">
                <a:latin typeface="Aptos"/>
                <a:cs typeface="Arial"/>
              </a:rPr>
              <a:t>is</a:t>
            </a:r>
            <a:r>
              <a:rPr lang="es-ES" sz="2400">
                <a:latin typeface="Aptos"/>
                <a:cs typeface="Arial"/>
              </a:rPr>
              <a:t> </a:t>
            </a:r>
            <a:r>
              <a:rPr lang="es-ES" sz="2400" err="1">
                <a:latin typeface="Aptos"/>
                <a:cs typeface="Arial"/>
              </a:rPr>
              <a:t>to</a:t>
            </a:r>
            <a:r>
              <a:rPr lang="es-ES" sz="2400">
                <a:latin typeface="Aptos"/>
                <a:cs typeface="Arial"/>
              </a:rPr>
              <a:t> </a:t>
            </a:r>
            <a:r>
              <a:rPr lang="es-ES" sz="2400" err="1">
                <a:latin typeface="Aptos"/>
                <a:cs typeface="Arial"/>
              </a:rPr>
              <a:t>identify</a:t>
            </a:r>
            <a:r>
              <a:rPr lang="es-ES" sz="2400">
                <a:latin typeface="Aptos"/>
                <a:cs typeface="Arial"/>
              </a:rPr>
              <a:t> (</a:t>
            </a:r>
            <a:r>
              <a:rPr lang="es-ES" sz="2400" err="1">
                <a:latin typeface="Aptos"/>
                <a:cs typeface="Arial"/>
              </a:rPr>
              <a:t>classify</a:t>
            </a:r>
            <a:r>
              <a:rPr lang="es-ES" sz="2400">
                <a:latin typeface="Aptos"/>
                <a:cs typeface="Arial"/>
              </a:rPr>
              <a:t>) </a:t>
            </a:r>
            <a:r>
              <a:rPr lang="es-ES" sz="2400" err="1">
                <a:latin typeface="Aptos"/>
                <a:cs typeface="Arial"/>
              </a:rPr>
              <a:t>the</a:t>
            </a:r>
            <a:r>
              <a:rPr lang="es-ES" sz="2400">
                <a:latin typeface="Aptos"/>
                <a:cs typeface="Arial"/>
              </a:rPr>
              <a:t> </a:t>
            </a:r>
            <a:r>
              <a:rPr lang="es-ES" sz="2400" err="1">
                <a:latin typeface="Aptos"/>
                <a:cs typeface="Arial"/>
              </a:rPr>
              <a:t>state</a:t>
            </a:r>
            <a:r>
              <a:rPr lang="es-ES" sz="2400">
                <a:latin typeface="Aptos"/>
                <a:cs typeface="Arial"/>
              </a:rPr>
              <a:t> </a:t>
            </a:r>
            <a:r>
              <a:rPr lang="es-ES" sz="2400" err="1">
                <a:latin typeface="Aptos"/>
                <a:cs typeface="Arial"/>
              </a:rPr>
              <a:t>process</a:t>
            </a:r>
            <a:endParaRPr lang="es-ES" err="1">
              <a:latin typeface="Aptos" panose="020B0004020202020204"/>
              <a:cs typeface="Arial"/>
            </a:endParaRPr>
          </a:p>
          <a:p>
            <a:endParaRPr lang="es-ES" sz="2400">
              <a:cs typeface="Arial"/>
            </a:endParaRPr>
          </a:p>
          <a:p>
            <a:endParaRPr lang="es-ES">
              <a:latin typeface="Aptos"/>
              <a:cs typeface="Arial"/>
            </a:endParaRPr>
          </a:p>
          <a:p>
            <a:pPr marL="342900" indent="-342900">
              <a:buFont typeface="Calibri"/>
              <a:buChar char="-"/>
            </a:pPr>
            <a:r>
              <a:rPr lang="es-ES" sz="2400" err="1">
                <a:latin typeface="Aptos"/>
                <a:cs typeface="Arial"/>
              </a:rPr>
              <a:t>Probabilistic</a:t>
            </a:r>
            <a:r>
              <a:rPr lang="es-ES" sz="2400">
                <a:latin typeface="Aptos"/>
                <a:cs typeface="Arial"/>
              </a:rPr>
              <a:t> </a:t>
            </a:r>
            <a:r>
              <a:rPr lang="es-ES" sz="2400" err="1">
                <a:latin typeface="Aptos"/>
                <a:cs typeface="Arial"/>
              </a:rPr>
              <a:t>algorithms</a:t>
            </a:r>
            <a:r>
              <a:rPr lang="es-ES" sz="2400">
                <a:latin typeface="Aptos"/>
                <a:cs typeface="Arial"/>
              </a:rPr>
              <a:t> </a:t>
            </a:r>
            <a:r>
              <a:rPr lang="es-ES" sz="2400" err="1">
                <a:latin typeface="Aptos"/>
                <a:cs typeface="Arial"/>
              </a:rPr>
              <a:t>identify</a:t>
            </a:r>
            <a:r>
              <a:rPr lang="es-ES" sz="2400">
                <a:latin typeface="Aptos"/>
                <a:cs typeface="Arial"/>
              </a:rPr>
              <a:t> </a:t>
            </a:r>
            <a:r>
              <a:rPr lang="es-ES" sz="2400" err="1">
                <a:latin typeface="Aptos"/>
                <a:cs typeface="Arial"/>
              </a:rPr>
              <a:t>the</a:t>
            </a:r>
            <a:r>
              <a:rPr lang="es-ES" sz="2400">
                <a:latin typeface="Aptos"/>
                <a:cs typeface="Arial"/>
              </a:rPr>
              <a:t> sate </a:t>
            </a:r>
            <a:r>
              <a:rPr lang="es-ES" sz="2400" err="1">
                <a:latin typeface="Aptos"/>
                <a:cs typeface="Arial"/>
              </a:rPr>
              <a:t>sequence</a:t>
            </a:r>
            <a:r>
              <a:rPr lang="es-ES" sz="2400">
                <a:latin typeface="Aptos"/>
                <a:cs typeface="Arial"/>
              </a:rPr>
              <a:t> </a:t>
            </a:r>
            <a:r>
              <a:rPr lang="es-ES" sz="2400" err="1">
                <a:latin typeface="Aptos"/>
                <a:cs typeface="Arial"/>
              </a:rPr>
              <a:t>best</a:t>
            </a:r>
            <a:r>
              <a:rPr lang="es-ES" sz="2400">
                <a:latin typeface="Aptos"/>
                <a:cs typeface="Arial"/>
              </a:rPr>
              <a:t> </a:t>
            </a:r>
            <a:r>
              <a:rPr lang="es-ES" sz="2400" err="1">
                <a:latin typeface="Aptos"/>
                <a:cs typeface="Arial"/>
              </a:rPr>
              <a:t>explaining</a:t>
            </a:r>
            <a:r>
              <a:rPr lang="es-ES" sz="2400">
                <a:latin typeface="Aptos"/>
                <a:cs typeface="Arial"/>
              </a:rPr>
              <a:t> </a:t>
            </a:r>
            <a:r>
              <a:rPr lang="es-ES" sz="2400" err="1">
                <a:latin typeface="Aptos"/>
                <a:cs typeface="Arial"/>
              </a:rPr>
              <a:t>the</a:t>
            </a:r>
            <a:r>
              <a:rPr lang="es-ES" sz="2400">
                <a:latin typeface="Aptos"/>
                <a:cs typeface="Arial"/>
              </a:rPr>
              <a:t> data </a:t>
            </a:r>
            <a:r>
              <a:rPr lang="es-ES" sz="2400" err="1">
                <a:latin typeface="Aptos"/>
                <a:cs typeface="Arial"/>
              </a:rPr>
              <a:t>observed</a:t>
            </a:r>
            <a:endParaRPr lang="es-ES" sz="2400">
              <a:latin typeface="Aptos"/>
              <a:cs typeface="Arial"/>
            </a:endParaRPr>
          </a:p>
          <a:p>
            <a:pPr marL="342900" indent="-342900">
              <a:buFont typeface="Calibri"/>
              <a:buChar char="-"/>
            </a:pPr>
            <a:endParaRPr lang="es-ES" sz="2400">
              <a:cs typeface="Arial"/>
            </a:endParaRPr>
          </a:p>
          <a:p>
            <a:pPr marL="342900" indent="-342900">
              <a:buFont typeface="Calibri"/>
              <a:buChar char="-"/>
            </a:pPr>
            <a:endParaRPr lang="es-ES" sz="2400">
              <a:cs typeface="Arial"/>
            </a:endParaRPr>
          </a:p>
          <a:p>
            <a:pPr marL="342900" indent="-342900">
              <a:buFont typeface="Calibri"/>
              <a:buChar char="-"/>
            </a:pPr>
            <a:r>
              <a:rPr lang="es-ES" sz="2400">
                <a:cs typeface="Arial"/>
              </a:rPr>
              <a:t>Expert "</a:t>
            </a:r>
            <a:r>
              <a:rPr lang="es-ES" sz="2400" err="1">
                <a:cs typeface="Arial"/>
              </a:rPr>
              <a:t>interpretation</a:t>
            </a:r>
            <a:r>
              <a:rPr lang="es-ES" sz="2400">
                <a:cs typeface="Arial"/>
              </a:rPr>
              <a:t>" </a:t>
            </a:r>
            <a:r>
              <a:rPr lang="es-ES" sz="2400" err="1">
                <a:cs typeface="Arial"/>
              </a:rPr>
              <a:t>of</a:t>
            </a:r>
            <a:r>
              <a:rPr lang="es-ES" sz="2400">
                <a:cs typeface="Arial"/>
              </a:rPr>
              <a:t> </a:t>
            </a:r>
            <a:r>
              <a:rPr lang="es-ES" sz="2400" err="1">
                <a:cs typeface="Arial"/>
              </a:rPr>
              <a:t>the</a:t>
            </a:r>
            <a:r>
              <a:rPr lang="es-ES" sz="2400">
                <a:cs typeface="Arial"/>
              </a:rPr>
              <a:t> </a:t>
            </a:r>
            <a:r>
              <a:rPr lang="es-ES" sz="2400" err="1">
                <a:cs typeface="Arial"/>
              </a:rPr>
              <a:t>states</a:t>
            </a:r>
            <a:endParaRPr lang="es-ES" sz="2400">
              <a:cs typeface="Arial"/>
            </a:endParaRPr>
          </a:p>
          <a:p>
            <a:pPr marL="342900" indent="-342900">
              <a:buFont typeface="Calibri"/>
              <a:buChar char="-"/>
            </a:pPr>
            <a:endParaRPr lang="es-ES" sz="2400">
              <a:cs typeface="Arial"/>
            </a:endParaRPr>
          </a:p>
          <a:p>
            <a:endParaRPr lang="es-ES" sz="2400"/>
          </a:p>
          <a:p>
            <a:pPr marL="342900" indent="-342900">
              <a:buFont typeface="Calibri"/>
              <a:buChar char="-"/>
            </a:pPr>
            <a:endParaRPr lang="es-ES" sz="2400"/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DE30A17E-20EA-DE21-BDC7-1A3A521BC974}"/>
              </a:ext>
            </a:extLst>
          </p:cNvPr>
          <p:cNvGrpSpPr/>
          <p:nvPr/>
        </p:nvGrpSpPr>
        <p:grpSpPr>
          <a:xfrm>
            <a:off x="5965610" y="1209604"/>
            <a:ext cx="5291259" cy="4602543"/>
            <a:chOff x="5156200" y="108226"/>
            <a:chExt cx="5159375" cy="4441351"/>
          </a:xfrm>
        </p:grpSpPr>
        <p:cxnSp>
          <p:nvCxnSpPr>
            <p:cNvPr id="7" name="Straight Arrow Connector 3">
              <a:extLst>
                <a:ext uri="{FF2B5EF4-FFF2-40B4-BE49-F238E27FC236}">
                  <a16:creationId xmlns:a16="http://schemas.microsoft.com/office/drawing/2014/main" id="{927B2B1E-66BC-7211-74E6-D81E17C269C5}"/>
                </a:ext>
              </a:extLst>
            </p:cNvPr>
            <p:cNvCxnSpPr/>
            <p:nvPr/>
          </p:nvCxnSpPr>
          <p:spPr>
            <a:xfrm>
              <a:off x="5786230" y="684144"/>
              <a:ext cx="4970" cy="3500230"/>
            </a:xfrm>
            <a:prstGeom prst="straightConnector1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6">
              <a:extLst>
                <a:ext uri="{FF2B5EF4-FFF2-40B4-BE49-F238E27FC236}">
                  <a16:creationId xmlns:a16="http://schemas.microsoft.com/office/drawing/2014/main" id="{2E666FDA-FD15-6E97-A509-DA6B3DA21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13425" y="4175124"/>
              <a:ext cx="4502150" cy="6350"/>
            </a:xfrm>
            <a:prstGeom prst="straightConnector1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0">
              <a:extLst>
                <a:ext uri="{FF2B5EF4-FFF2-40B4-BE49-F238E27FC236}">
                  <a16:creationId xmlns:a16="http://schemas.microsoft.com/office/drawing/2014/main" id="{DD71C62C-D463-F686-1EF9-6DA59EBFF545}"/>
                </a:ext>
              </a:extLst>
            </p:cNvPr>
            <p:cNvSpPr txBox="1"/>
            <p:nvPr/>
          </p:nvSpPr>
          <p:spPr>
            <a:xfrm>
              <a:off x="5892800" y="4241800"/>
              <a:ext cx="79375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/>
                  <a:ea typeface="Calibri"/>
                  <a:cs typeface="Calibri"/>
                </a:rPr>
                <a:t>Day 1</a:t>
              </a:r>
            </a:p>
          </p:txBody>
        </p:sp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BA1B2E49-5555-E3BA-A3D1-6AF399294326}"/>
                </a:ext>
              </a:extLst>
            </p:cNvPr>
            <p:cNvSpPr txBox="1"/>
            <p:nvPr/>
          </p:nvSpPr>
          <p:spPr>
            <a:xfrm>
              <a:off x="6559550" y="4229100"/>
              <a:ext cx="79375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/>
                  <a:ea typeface="Calibri"/>
                  <a:cs typeface="Calibri"/>
                </a:rPr>
                <a:t>Day 2</a:t>
              </a: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D23737E8-B83F-FFCC-8A43-0B1D01275B0E}"/>
                </a:ext>
              </a:extLst>
            </p:cNvPr>
            <p:cNvSpPr txBox="1"/>
            <p:nvPr/>
          </p:nvSpPr>
          <p:spPr>
            <a:xfrm>
              <a:off x="7099300" y="4235450"/>
              <a:ext cx="60325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/>
                  <a:ea typeface="Calibri"/>
                  <a:cs typeface="Calibri"/>
                </a:rPr>
                <a:t>Day 3</a:t>
              </a:r>
            </a:p>
          </p:txBody>
        </p:sp>
        <p:sp>
          <p:nvSpPr>
            <p:cNvPr id="23" name="TextBox 24">
              <a:extLst>
                <a:ext uri="{FF2B5EF4-FFF2-40B4-BE49-F238E27FC236}">
                  <a16:creationId xmlns:a16="http://schemas.microsoft.com/office/drawing/2014/main" id="{4E39ADAE-4690-582A-5440-65DDC65A773B}"/>
                </a:ext>
              </a:extLst>
            </p:cNvPr>
            <p:cNvSpPr txBox="1"/>
            <p:nvPr/>
          </p:nvSpPr>
          <p:spPr>
            <a:xfrm>
              <a:off x="7620000" y="4241800"/>
              <a:ext cx="60325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/>
                  <a:ea typeface="Calibri"/>
                  <a:cs typeface="Calibri"/>
                </a:rPr>
                <a:t>Day 4</a:t>
              </a:r>
            </a:p>
          </p:txBody>
        </p:sp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0088FC83-A31B-A770-33DB-3ED8448B3F12}"/>
                </a:ext>
              </a:extLst>
            </p:cNvPr>
            <p:cNvSpPr txBox="1"/>
            <p:nvPr/>
          </p:nvSpPr>
          <p:spPr>
            <a:xfrm>
              <a:off x="8185150" y="4229100"/>
              <a:ext cx="60325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/>
                  <a:ea typeface="Calibri"/>
                  <a:cs typeface="Calibri"/>
                </a:rPr>
                <a:t>Day 5</a:t>
              </a:r>
            </a:p>
          </p:txBody>
        </p:sp>
        <p:sp>
          <p:nvSpPr>
            <p:cNvPr id="27" name="TextBox 28">
              <a:extLst>
                <a:ext uri="{FF2B5EF4-FFF2-40B4-BE49-F238E27FC236}">
                  <a16:creationId xmlns:a16="http://schemas.microsoft.com/office/drawing/2014/main" id="{37E79355-5842-02AD-F7F6-F28108B4E148}"/>
                </a:ext>
              </a:extLst>
            </p:cNvPr>
            <p:cNvSpPr txBox="1"/>
            <p:nvPr/>
          </p:nvSpPr>
          <p:spPr>
            <a:xfrm>
              <a:off x="8737600" y="4229100"/>
              <a:ext cx="60325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/>
                  <a:ea typeface="Calibri"/>
                  <a:cs typeface="Calibri"/>
                </a:rPr>
                <a:t>Day 6</a:t>
              </a:r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0D93C2FD-A6F4-04A7-A0F3-7764C283BBE8}"/>
                </a:ext>
              </a:extLst>
            </p:cNvPr>
            <p:cNvSpPr txBox="1"/>
            <p:nvPr/>
          </p:nvSpPr>
          <p:spPr>
            <a:xfrm>
              <a:off x="9302750" y="4235450"/>
              <a:ext cx="60325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/>
                  <a:ea typeface="Calibri"/>
                  <a:cs typeface="Calibri"/>
                </a:rPr>
                <a:t>Day 7</a:t>
              </a:r>
            </a:p>
          </p:txBody>
        </p:sp>
        <p:pic>
          <p:nvPicPr>
            <p:cNvPr id="31" name="Picture 27" descr="A cloud with rain drops&#10;&#10;AI-generated content may be incorrect.">
              <a:extLst>
                <a:ext uri="{FF2B5EF4-FFF2-40B4-BE49-F238E27FC236}">
                  <a16:creationId xmlns:a16="http://schemas.microsoft.com/office/drawing/2014/main" id="{59F4FB58-B197-9A32-CE21-1D5D2B0DF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6000"/>
            </a:blip>
            <a:stretch>
              <a:fillRect/>
            </a:stretch>
          </p:blipFill>
          <p:spPr>
            <a:xfrm>
              <a:off x="6540500" y="2990850"/>
              <a:ext cx="628650" cy="571500"/>
            </a:xfrm>
            <a:prstGeom prst="rect">
              <a:avLst/>
            </a:prstGeom>
          </p:spPr>
        </p:pic>
        <p:pic>
          <p:nvPicPr>
            <p:cNvPr id="33" name="Picture 40" descr="A cloud with rain drops&#10;&#10;AI-generated content may be incorrect.">
              <a:extLst>
                <a:ext uri="{FF2B5EF4-FFF2-40B4-BE49-F238E27FC236}">
                  <a16:creationId xmlns:a16="http://schemas.microsoft.com/office/drawing/2014/main" id="{80A57E88-D425-BD11-E78D-CAD1670FE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6000"/>
            </a:blip>
            <a:stretch>
              <a:fillRect/>
            </a:stretch>
          </p:blipFill>
          <p:spPr>
            <a:xfrm>
              <a:off x="7607300" y="2990850"/>
              <a:ext cx="628650" cy="571500"/>
            </a:xfrm>
            <a:prstGeom prst="rect">
              <a:avLst/>
            </a:prstGeom>
          </p:spPr>
        </p:pic>
        <p:pic>
          <p:nvPicPr>
            <p:cNvPr id="35" name="Picture 42" descr="A cloud with rain drops&#10;&#10;AI-generated content may be incorrect.">
              <a:extLst>
                <a:ext uri="{FF2B5EF4-FFF2-40B4-BE49-F238E27FC236}">
                  <a16:creationId xmlns:a16="http://schemas.microsoft.com/office/drawing/2014/main" id="{6AB0E64C-63E0-41F2-9D04-CCD487619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6000"/>
            </a:blip>
            <a:stretch>
              <a:fillRect/>
            </a:stretch>
          </p:blipFill>
          <p:spPr>
            <a:xfrm>
              <a:off x="8166100" y="2990850"/>
              <a:ext cx="628650" cy="571500"/>
            </a:xfrm>
            <a:prstGeom prst="rect">
              <a:avLst/>
            </a:prstGeom>
          </p:spPr>
        </p:pic>
        <p:pic>
          <p:nvPicPr>
            <p:cNvPr id="37" name="Picture 44" descr="A cloud with rain drops&#10;&#10;AI-generated content may be incorrect.">
              <a:extLst>
                <a:ext uri="{FF2B5EF4-FFF2-40B4-BE49-F238E27FC236}">
                  <a16:creationId xmlns:a16="http://schemas.microsoft.com/office/drawing/2014/main" id="{135330AA-85C0-7685-13B7-D91DE34DE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6000"/>
            </a:blip>
            <a:stretch>
              <a:fillRect/>
            </a:stretch>
          </p:blipFill>
          <p:spPr>
            <a:xfrm>
              <a:off x="8724900" y="2990850"/>
              <a:ext cx="628650" cy="571500"/>
            </a:xfrm>
            <a:prstGeom prst="rect">
              <a:avLst/>
            </a:prstGeom>
          </p:spPr>
        </p:pic>
        <p:pic>
          <p:nvPicPr>
            <p:cNvPr id="39" name="Picture 46" descr="A cloud with rain drops&#10;&#10;AI-generated content may be incorrect.">
              <a:extLst>
                <a:ext uri="{FF2B5EF4-FFF2-40B4-BE49-F238E27FC236}">
                  <a16:creationId xmlns:a16="http://schemas.microsoft.com/office/drawing/2014/main" id="{F8C3DDBB-DA1A-6F29-1073-1694A16E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6000"/>
            </a:blip>
            <a:stretch>
              <a:fillRect/>
            </a:stretch>
          </p:blipFill>
          <p:spPr>
            <a:xfrm>
              <a:off x="9304020" y="2990850"/>
              <a:ext cx="628650" cy="571500"/>
            </a:xfrm>
            <a:prstGeom prst="rect">
              <a:avLst/>
            </a:prstGeom>
          </p:spPr>
        </p:pic>
        <p:pic>
          <p:nvPicPr>
            <p:cNvPr id="41" name="Picture 52" descr="A blue cloud on a black background&#10;&#10;AI-generated content may be incorrect.">
              <a:extLst>
                <a:ext uri="{FF2B5EF4-FFF2-40B4-BE49-F238E27FC236}">
                  <a16:creationId xmlns:a16="http://schemas.microsoft.com/office/drawing/2014/main" id="{2B0A8621-193C-451C-7014-77E66306A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6000"/>
            </a:blip>
            <a:stretch>
              <a:fillRect/>
            </a:stretch>
          </p:blipFill>
          <p:spPr>
            <a:xfrm>
              <a:off x="7088754" y="2994273"/>
              <a:ext cx="625475" cy="363855"/>
            </a:xfrm>
            <a:prstGeom prst="rect">
              <a:avLst/>
            </a:prstGeom>
          </p:spPr>
        </p:pic>
        <p:pic>
          <p:nvPicPr>
            <p:cNvPr id="43" name="Picture 53" descr="A blue cloud on a black background&#10;&#10;AI-generated content may be incorrect.">
              <a:extLst>
                <a:ext uri="{FF2B5EF4-FFF2-40B4-BE49-F238E27FC236}">
                  <a16:creationId xmlns:a16="http://schemas.microsoft.com/office/drawing/2014/main" id="{CAA964E3-8918-D73C-3ED7-226E82779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6000"/>
            </a:blip>
            <a:stretch>
              <a:fillRect/>
            </a:stretch>
          </p:blipFill>
          <p:spPr>
            <a:xfrm>
              <a:off x="6011794" y="2994273"/>
              <a:ext cx="625475" cy="363855"/>
            </a:xfrm>
            <a:prstGeom prst="rect">
              <a:avLst/>
            </a:prstGeom>
          </p:spPr>
        </p:pic>
        <p:pic>
          <p:nvPicPr>
            <p:cNvPr id="45" name="Picture 1" descr="A bright light on a surface&#10;&#10;AI-generated content may be incorrect.">
              <a:extLst>
                <a:ext uri="{FF2B5EF4-FFF2-40B4-BE49-F238E27FC236}">
                  <a16:creationId xmlns:a16="http://schemas.microsoft.com/office/drawing/2014/main" id="{99189A3D-6BA0-5804-CD9C-B82AEC4A3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3743740" y="2279143"/>
              <a:ext cx="3591339" cy="232375"/>
            </a:xfrm>
            <a:prstGeom prst="rect">
              <a:avLst/>
            </a:prstGeom>
          </p:spPr>
        </p:pic>
        <p:sp>
          <p:nvSpPr>
            <p:cNvPr id="47" name="Isosceles Triangle 4">
              <a:extLst>
                <a:ext uri="{FF2B5EF4-FFF2-40B4-BE49-F238E27FC236}">
                  <a16:creationId xmlns:a16="http://schemas.microsoft.com/office/drawing/2014/main" id="{1D466239-2FF9-1B3A-5F23-5A7B5E3EFFEC}"/>
                </a:ext>
              </a:extLst>
            </p:cNvPr>
            <p:cNvSpPr/>
            <p:nvPr/>
          </p:nvSpPr>
          <p:spPr>
            <a:xfrm>
              <a:off x="6143210" y="3565662"/>
              <a:ext cx="186061" cy="1126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12">
              <a:extLst>
                <a:ext uri="{FF2B5EF4-FFF2-40B4-BE49-F238E27FC236}">
                  <a16:creationId xmlns:a16="http://schemas.microsoft.com/office/drawing/2014/main" id="{9122D66F-7EF5-D6C8-451E-F7FA4BF1EA2B}"/>
                </a:ext>
              </a:extLst>
            </p:cNvPr>
            <p:cNvSpPr/>
            <p:nvPr/>
          </p:nvSpPr>
          <p:spPr>
            <a:xfrm>
              <a:off x="6759435" y="4022861"/>
              <a:ext cx="186061" cy="1126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14">
              <a:extLst>
                <a:ext uri="{FF2B5EF4-FFF2-40B4-BE49-F238E27FC236}">
                  <a16:creationId xmlns:a16="http://schemas.microsoft.com/office/drawing/2014/main" id="{A4A9EB96-1A9D-AF31-7496-B11EFF17A74B}"/>
                </a:ext>
              </a:extLst>
            </p:cNvPr>
            <p:cNvSpPr/>
            <p:nvPr/>
          </p:nvSpPr>
          <p:spPr>
            <a:xfrm>
              <a:off x="7309401" y="2618131"/>
              <a:ext cx="186061" cy="1126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16">
              <a:extLst>
                <a:ext uri="{FF2B5EF4-FFF2-40B4-BE49-F238E27FC236}">
                  <a16:creationId xmlns:a16="http://schemas.microsoft.com/office/drawing/2014/main" id="{62A6C838-6B2C-3367-D2C7-CA4FEDF2A716}"/>
                </a:ext>
              </a:extLst>
            </p:cNvPr>
            <p:cNvSpPr/>
            <p:nvPr/>
          </p:nvSpPr>
          <p:spPr>
            <a:xfrm>
              <a:off x="7826235" y="3910217"/>
              <a:ext cx="186061" cy="1126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18">
              <a:extLst>
                <a:ext uri="{FF2B5EF4-FFF2-40B4-BE49-F238E27FC236}">
                  <a16:creationId xmlns:a16="http://schemas.microsoft.com/office/drawing/2014/main" id="{86869F05-1815-F124-18EB-C506B43951BD}"/>
                </a:ext>
              </a:extLst>
            </p:cNvPr>
            <p:cNvSpPr/>
            <p:nvPr/>
          </p:nvSpPr>
          <p:spPr>
            <a:xfrm>
              <a:off x="8389452" y="3857207"/>
              <a:ext cx="186061" cy="1126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23">
              <a:extLst>
                <a:ext uri="{FF2B5EF4-FFF2-40B4-BE49-F238E27FC236}">
                  <a16:creationId xmlns:a16="http://schemas.microsoft.com/office/drawing/2014/main" id="{CD36330C-7CEA-58FB-621A-2E281AD35805}"/>
                </a:ext>
              </a:extLst>
            </p:cNvPr>
            <p:cNvSpPr/>
            <p:nvPr/>
          </p:nvSpPr>
          <p:spPr>
            <a:xfrm>
              <a:off x="8946042" y="3565658"/>
              <a:ext cx="186061" cy="1126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33">
              <a:extLst>
                <a:ext uri="{FF2B5EF4-FFF2-40B4-BE49-F238E27FC236}">
                  <a16:creationId xmlns:a16="http://schemas.microsoft.com/office/drawing/2014/main" id="{EF0143AB-7512-3A3C-6637-2A171BBFB555}"/>
                </a:ext>
              </a:extLst>
            </p:cNvPr>
            <p:cNvCxnSpPr>
              <a:cxnSpLocks/>
            </p:cNvCxnSpPr>
            <p:nvPr/>
          </p:nvCxnSpPr>
          <p:spPr>
            <a:xfrm>
              <a:off x="6236803" y="3579744"/>
              <a:ext cx="588065" cy="452230"/>
            </a:xfrm>
            <a:prstGeom prst="straightConnector1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35">
              <a:extLst>
                <a:ext uri="{FF2B5EF4-FFF2-40B4-BE49-F238E27FC236}">
                  <a16:creationId xmlns:a16="http://schemas.microsoft.com/office/drawing/2014/main" id="{A17E8C2F-AB92-66D2-404F-C1654F568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8241" y="2691847"/>
              <a:ext cx="604630" cy="1446143"/>
            </a:xfrm>
            <a:prstGeom prst="straightConnector1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Isosceles Triangle 30">
              <a:extLst>
                <a:ext uri="{FF2B5EF4-FFF2-40B4-BE49-F238E27FC236}">
                  <a16:creationId xmlns:a16="http://schemas.microsoft.com/office/drawing/2014/main" id="{0A326984-E18C-B7CB-6D3F-23F53506B17A}"/>
                </a:ext>
              </a:extLst>
            </p:cNvPr>
            <p:cNvSpPr/>
            <p:nvPr/>
          </p:nvSpPr>
          <p:spPr>
            <a:xfrm>
              <a:off x="9509258" y="3804196"/>
              <a:ext cx="186061" cy="1126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8">
              <a:extLst>
                <a:ext uri="{FF2B5EF4-FFF2-40B4-BE49-F238E27FC236}">
                  <a16:creationId xmlns:a16="http://schemas.microsoft.com/office/drawing/2014/main" id="{A6A34BEE-0CB5-81C6-9F3C-362405DAA186}"/>
                </a:ext>
              </a:extLst>
            </p:cNvPr>
            <p:cNvCxnSpPr>
              <a:cxnSpLocks/>
            </p:cNvCxnSpPr>
            <p:nvPr/>
          </p:nvCxnSpPr>
          <p:spPr>
            <a:xfrm>
              <a:off x="7429497" y="2685220"/>
              <a:ext cx="468795" cy="1333500"/>
            </a:xfrm>
            <a:prstGeom prst="straightConnector1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9">
              <a:extLst>
                <a:ext uri="{FF2B5EF4-FFF2-40B4-BE49-F238E27FC236}">
                  <a16:creationId xmlns:a16="http://schemas.microsoft.com/office/drawing/2014/main" id="{C0FBCB7C-5080-4CE3-2658-C672F1E37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6453" y="3945832"/>
              <a:ext cx="634447" cy="44725"/>
            </a:xfrm>
            <a:prstGeom prst="straightConnector1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0">
              <a:extLst>
                <a:ext uri="{FF2B5EF4-FFF2-40B4-BE49-F238E27FC236}">
                  <a16:creationId xmlns:a16="http://schemas.microsoft.com/office/drawing/2014/main" id="{24255A6F-39E9-91D4-B545-4751AE08B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3043" y="3634405"/>
              <a:ext cx="574813" cy="303142"/>
            </a:xfrm>
            <a:prstGeom prst="straightConnector1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1">
              <a:extLst>
                <a:ext uri="{FF2B5EF4-FFF2-40B4-BE49-F238E27FC236}">
                  <a16:creationId xmlns:a16="http://schemas.microsoft.com/office/drawing/2014/main" id="{AECB01BF-4EDE-5080-5070-243FD5DB20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4969" y="3621152"/>
              <a:ext cx="637760" cy="283264"/>
            </a:xfrm>
            <a:prstGeom prst="straightConnector1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13">
              <a:extLst>
                <a:ext uri="{FF2B5EF4-FFF2-40B4-BE49-F238E27FC236}">
                  <a16:creationId xmlns:a16="http://schemas.microsoft.com/office/drawing/2014/main" id="{DF33FE1D-CA39-57AF-29E9-7F526A8967CF}"/>
                </a:ext>
              </a:extLst>
            </p:cNvPr>
            <p:cNvSpPr txBox="1"/>
            <p:nvPr/>
          </p:nvSpPr>
          <p:spPr>
            <a:xfrm>
              <a:off x="5156200" y="108226"/>
              <a:ext cx="1696279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+mn-lt"/>
                  <a:cs typeface="+mn-lt"/>
                </a:rPr>
                <a:t>brightness</a:t>
              </a:r>
              <a:endParaRPr lang="en-US"/>
            </a:p>
            <a:p>
              <a:endParaRPr lang="en-US"/>
            </a:p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189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6E13F0-F958-7960-D1D4-F4E752423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026450-FDB7-4829-E24F-827AA838D756}"/>
              </a:ext>
            </a:extLst>
          </p:cNvPr>
          <p:cNvSpPr txBox="1"/>
          <p:nvPr/>
        </p:nvSpPr>
        <p:spPr>
          <a:xfrm>
            <a:off x="31270" y="254000"/>
            <a:ext cx="482173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Covariates:</a:t>
            </a:r>
          </a:p>
          <a:p>
            <a:r>
              <a:rPr lang="en-US" sz="2400" i="1">
                <a:latin typeface="Calibri"/>
                <a:ea typeface="Calibri"/>
                <a:cs typeface="Calibri"/>
              </a:rPr>
              <a:t>Incorporating additional information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78B4ED-9CD5-35D8-1DB3-07CC8A097D7A}"/>
              </a:ext>
            </a:extLst>
          </p:cNvPr>
          <p:cNvSpPr txBox="1"/>
          <p:nvPr/>
        </p:nvSpPr>
        <p:spPr>
          <a:xfrm>
            <a:off x="244539" y="1549151"/>
            <a:ext cx="4921587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s-ES" sz="2400" err="1">
                <a:latin typeface="Aptos" panose="020B0004020202020204"/>
                <a:cs typeface="Arial"/>
              </a:rPr>
              <a:t>e.g</a:t>
            </a:r>
            <a:r>
              <a:rPr lang="es-ES" sz="2400">
                <a:latin typeface="Aptos" panose="020B0004020202020204"/>
                <a:cs typeface="Arial"/>
              </a:rPr>
              <a:t>., time </a:t>
            </a:r>
            <a:r>
              <a:rPr lang="es-ES" sz="2400" err="1">
                <a:latin typeface="Aptos" panose="020B0004020202020204"/>
                <a:cs typeface="Arial"/>
              </a:rPr>
              <a:t>of</a:t>
            </a:r>
            <a:r>
              <a:rPr lang="es-ES" sz="2400">
                <a:latin typeface="Aptos" panose="020B0004020202020204"/>
                <a:cs typeface="Arial"/>
              </a:rPr>
              <a:t> </a:t>
            </a:r>
            <a:r>
              <a:rPr lang="es-ES" sz="2400" err="1">
                <a:latin typeface="Aptos" panose="020B0004020202020204"/>
                <a:cs typeface="Arial"/>
              </a:rPr>
              <a:t>the</a:t>
            </a:r>
            <a:r>
              <a:rPr lang="es-ES" sz="2400">
                <a:latin typeface="Aptos" panose="020B0004020202020204"/>
                <a:cs typeface="Arial"/>
              </a:rPr>
              <a:t> </a:t>
            </a:r>
            <a:r>
              <a:rPr lang="es-ES" sz="2400" err="1">
                <a:latin typeface="Aptos" panose="020B0004020202020204"/>
                <a:cs typeface="Arial"/>
              </a:rPr>
              <a:t>day</a:t>
            </a:r>
            <a:r>
              <a:rPr lang="es-ES" sz="2400">
                <a:latin typeface="Aptos" panose="020B0004020202020204"/>
                <a:cs typeface="Arial"/>
              </a:rPr>
              <a:t>  </a:t>
            </a:r>
          </a:p>
          <a:p>
            <a:endParaRPr lang="es-ES" sz="2400">
              <a:cs typeface="Arial"/>
            </a:endParaRPr>
          </a:p>
          <a:p>
            <a:endParaRPr lang="es-ES">
              <a:latin typeface="Aptos"/>
              <a:cs typeface="Arial"/>
            </a:endParaRPr>
          </a:p>
          <a:p>
            <a:pPr marL="342900" indent="-342900">
              <a:buFont typeface="Calibri"/>
              <a:buChar char="-"/>
            </a:pPr>
            <a:r>
              <a:rPr lang="es-ES" sz="2400">
                <a:latin typeface="Aptos"/>
                <a:cs typeface="Arial"/>
              </a:rPr>
              <a:t>In </a:t>
            </a:r>
            <a:r>
              <a:rPr lang="es-ES" sz="2400" err="1">
                <a:latin typeface="Aptos"/>
                <a:cs typeface="Arial"/>
              </a:rPr>
              <a:t>state-dependent</a:t>
            </a:r>
            <a:r>
              <a:rPr lang="es-ES" sz="2400">
                <a:latin typeface="Aptos"/>
                <a:cs typeface="Arial"/>
              </a:rPr>
              <a:t> </a:t>
            </a:r>
            <a:r>
              <a:rPr lang="es-ES" sz="2400" err="1">
                <a:latin typeface="Aptos"/>
                <a:cs typeface="Arial"/>
              </a:rPr>
              <a:t>distributions</a:t>
            </a:r>
            <a:r>
              <a:rPr lang="es-ES" sz="2400">
                <a:latin typeface="Aptos"/>
                <a:cs typeface="Arial"/>
              </a:rPr>
              <a:t>:</a:t>
            </a:r>
          </a:p>
          <a:p>
            <a:endParaRPr lang="es-ES" sz="2400">
              <a:cs typeface="Arial"/>
            </a:endParaRPr>
          </a:p>
          <a:p>
            <a:pPr marL="342900" indent="-342900">
              <a:buFont typeface="Calibri"/>
              <a:buChar char="-"/>
            </a:pPr>
            <a:endParaRPr lang="es-ES" sz="2400">
              <a:cs typeface="Arial"/>
            </a:endParaRPr>
          </a:p>
          <a:p>
            <a:pPr marL="342900" indent="-342900">
              <a:buFont typeface="Calibri"/>
              <a:buChar char="-"/>
            </a:pPr>
            <a:endParaRPr lang="es-ES" sz="2400">
              <a:cs typeface="Arial"/>
            </a:endParaRPr>
          </a:p>
          <a:p>
            <a:pPr marL="342900" indent="-342900">
              <a:buFont typeface="Calibri"/>
              <a:buChar char="-"/>
            </a:pPr>
            <a:r>
              <a:rPr lang="es-ES" sz="2400">
                <a:cs typeface="Arial"/>
              </a:rPr>
              <a:t>In </a:t>
            </a:r>
            <a:r>
              <a:rPr lang="es-ES" sz="2400" err="1">
                <a:cs typeface="Arial"/>
              </a:rPr>
              <a:t>transition</a:t>
            </a:r>
            <a:r>
              <a:rPr lang="es-ES" sz="2400">
                <a:cs typeface="Arial"/>
              </a:rPr>
              <a:t> </a:t>
            </a:r>
            <a:r>
              <a:rPr lang="es-ES" sz="2400" err="1">
                <a:cs typeface="Arial"/>
              </a:rPr>
              <a:t>probabilities</a:t>
            </a:r>
            <a:r>
              <a:rPr lang="es-ES" sz="2400">
                <a:cs typeface="Arial"/>
              </a:rPr>
              <a:t>: </a:t>
            </a:r>
          </a:p>
          <a:p>
            <a:pPr marL="342900" indent="-342900">
              <a:buFont typeface="Calibri"/>
              <a:buChar char="-"/>
            </a:pPr>
            <a:endParaRPr lang="es-ES" sz="2400">
              <a:cs typeface="Arial"/>
            </a:endParaRPr>
          </a:p>
          <a:p>
            <a:endParaRPr lang="es-ES" sz="2400"/>
          </a:p>
          <a:p>
            <a:pPr marL="342900" indent="-342900">
              <a:buFont typeface="Calibri"/>
              <a:buChar char="-"/>
            </a:pPr>
            <a:endParaRPr lang="es-ES" sz="2400"/>
          </a:p>
        </p:txBody>
      </p:sp>
      <p:sp>
        <p:nvSpPr>
          <p:cNvPr id="2" name="Sol 1">
            <a:extLst>
              <a:ext uri="{FF2B5EF4-FFF2-40B4-BE49-F238E27FC236}">
                <a16:creationId xmlns:a16="http://schemas.microsoft.com/office/drawing/2014/main" id="{783347C6-D338-93C8-2BE8-E059AA494787}"/>
              </a:ext>
            </a:extLst>
          </p:cNvPr>
          <p:cNvSpPr/>
          <p:nvPr/>
        </p:nvSpPr>
        <p:spPr>
          <a:xfrm>
            <a:off x="7047145" y="1733709"/>
            <a:ext cx="2098579" cy="1770530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Luna 3">
            <a:extLst>
              <a:ext uri="{FF2B5EF4-FFF2-40B4-BE49-F238E27FC236}">
                <a16:creationId xmlns:a16="http://schemas.microsoft.com/office/drawing/2014/main" id="{AB3F0F8F-078A-BB7E-837C-1AAC9F2F0A8E}"/>
              </a:ext>
            </a:extLst>
          </p:cNvPr>
          <p:cNvSpPr/>
          <p:nvPr/>
        </p:nvSpPr>
        <p:spPr>
          <a:xfrm>
            <a:off x="9532264" y="3048246"/>
            <a:ext cx="1226736" cy="1604042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curvada hacia la izquierda 5">
            <a:extLst>
              <a:ext uri="{FF2B5EF4-FFF2-40B4-BE49-F238E27FC236}">
                <a16:creationId xmlns:a16="http://schemas.microsoft.com/office/drawing/2014/main" id="{16A51F69-56EB-A391-994F-E9B77386EF5E}"/>
              </a:ext>
            </a:extLst>
          </p:cNvPr>
          <p:cNvSpPr/>
          <p:nvPr/>
        </p:nvSpPr>
        <p:spPr>
          <a:xfrm rot="-3420000">
            <a:off x="9547233" y="1169224"/>
            <a:ext cx="1197307" cy="177927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4B8C4D90-4743-0FDA-2040-BB6A7DA6CB6C}"/>
              </a:ext>
            </a:extLst>
          </p:cNvPr>
          <p:cNvSpPr/>
          <p:nvPr/>
        </p:nvSpPr>
        <p:spPr>
          <a:xfrm rot="7680000">
            <a:off x="7472543" y="3628114"/>
            <a:ext cx="1197307" cy="177927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BFA7988-9501-730B-E0D0-21CFE1AD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727" y="1571305"/>
            <a:ext cx="735907" cy="53932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7E9A945-1554-5B95-1C22-F03894E3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00" y="4609375"/>
            <a:ext cx="2180936" cy="67483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DA8C4BE-52C1-BAFF-B293-3A54D359D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777" y="4607888"/>
            <a:ext cx="3214446" cy="721012"/>
          </a:xfrm>
          <a:prstGeom prst="rect">
            <a:avLst/>
          </a:prstGeom>
        </p:spPr>
      </p:pic>
      <p:pic>
        <p:nvPicPr>
          <p:cNvPr id="20" name="Picture 13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F76C3571-D254-6822-5633-84C00EABB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431" y="4609309"/>
            <a:ext cx="905974" cy="433963"/>
          </a:xfrm>
          <a:prstGeom prst="rect">
            <a:avLst/>
          </a:prstGeom>
        </p:spPr>
      </p:pic>
      <p:pic>
        <p:nvPicPr>
          <p:cNvPr id="22" name="Picture 13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F4053361-F93E-530C-FCC1-A755A68D2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279" y="4647794"/>
            <a:ext cx="905974" cy="43396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4C98D64-52FD-CC5D-E41B-38F0E1048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867" y="4619240"/>
            <a:ext cx="3260629" cy="70600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D2ECC6A7-B601-2672-A9CD-DE2D6478F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413" y="3133725"/>
            <a:ext cx="29527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6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3CC895-13CF-D0C4-862C-CBBFFBA67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apa&#10;&#10;El contenido generado por inteligencia artificial puede ser incorrecto.">
            <a:extLst>
              <a:ext uri="{FF2B5EF4-FFF2-40B4-BE49-F238E27FC236}">
                <a16:creationId xmlns:a16="http://schemas.microsoft.com/office/drawing/2014/main" id="{C4F3481F-1840-A7BC-563D-95589CE6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491" y="855511"/>
            <a:ext cx="3830332" cy="57633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52B466-F54E-F53A-AD89-37B65E0009BE}"/>
              </a:ext>
            </a:extLst>
          </p:cNvPr>
          <p:cNvSpPr txBox="1"/>
          <p:nvPr/>
        </p:nvSpPr>
        <p:spPr>
          <a:xfrm>
            <a:off x="12060" y="254000"/>
            <a:ext cx="605117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Hidden Markov models R tutorial:</a:t>
            </a:r>
          </a:p>
          <a:p>
            <a:r>
              <a:rPr lang="en-US" sz="2400" i="1">
                <a:latin typeface="Calibri"/>
                <a:ea typeface="Calibri"/>
                <a:cs typeface="Calibri"/>
              </a:rPr>
              <a:t>Narwhal data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BD2221B-C061-C05E-EF31-5BC9DCCC09A8}"/>
              </a:ext>
            </a:extLst>
          </p:cNvPr>
          <p:cNvSpPr txBox="1"/>
          <p:nvPr/>
        </p:nvSpPr>
        <p:spPr>
          <a:xfrm>
            <a:off x="244539" y="1549151"/>
            <a:ext cx="4921587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s-ES" sz="2400">
                <a:latin typeface="Aptos" panose="020B0004020202020204"/>
                <a:cs typeface="Arial"/>
              </a:rPr>
              <a:t>Dr. Marianne </a:t>
            </a:r>
            <a:r>
              <a:rPr lang="es-ES" sz="2400" err="1">
                <a:latin typeface="Aptos" panose="020B0004020202020204"/>
                <a:cs typeface="Arial"/>
              </a:rPr>
              <a:t>Marcoux</a:t>
            </a:r>
            <a:r>
              <a:rPr lang="es-ES" sz="2400">
                <a:latin typeface="Aptos" panose="020B0004020202020204"/>
                <a:cs typeface="Arial"/>
              </a:rPr>
              <a:t> (</a:t>
            </a:r>
            <a:r>
              <a:rPr lang="es-ES" sz="2400" err="1">
                <a:latin typeface="Aptos" panose="020B0004020202020204"/>
                <a:cs typeface="Arial"/>
              </a:rPr>
              <a:t>Fisheries</a:t>
            </a:r>
            <a:r>
              <a:rPr lang="es-ES" sz="2400">
                <a:latin typeface="Aptos" panose="020B0004020202020204"/>
                <a:cs typeface="Arial"/>
              </a:rPr>
              <a:t> and </a:t>
            </a:r>
            <a:r>
              <a:rPr lang="es-ES" sz="2400" err="1">
                <a:latin typeface="Aptos" panose="020B0004020202020204"/>
                <a:cs typeface="Arial"/>
              </a:rPr>
              <a:t>Oceans</a:t>
            </a:r>
            <a:r>
              <a:rPr lang="es-ES" sz="2400">
                <a:latin typeface="Aptos" panose="020B0004020202020204"/>
                <a:cs typeface="Arial"/>
              </a:rPr>
              <a:t>, </a:t>
            </a:r>
            <a:r>
              <a:rPr lang="es-ES" sz="2400" err="1">
                <a:latin typeface="Aptos" panose="020B0004020202020204"/>
                <a:cs typeface="Arial"/>
              </a:rPr>
              <a:t>Canada</a:t>
            </a:r>
            <a:r>
              <a:rPr lang="es-ES" sz="2400">
                <a:latin typeface="Aptos" panose="020B0004020202020204"/>
                <a:cs typeface="Arial"/>
              </a:rPr>
              <a:t>)</a:t>
            </a:r>
          </a:p>
          <a:p>
            <a:endParaRPr lang="es-ES" sz="2400">
              <a:cs typeface="Arial"/>
            </a:endParaRPr>
          </a:p>
          <a:p>
            <a:endParaRPr lang="es-ES">
              <a:latin typeface="Aptos"/>
              <a:cs typeface="Arial"/>
            </a:endParaRPr>
          </a:p>
          <a:p>
            <a:pPr marL="342900" indent="-342900">
              <a:buFont typeface="Calibri"/>
              <a:buChar char="-"/>
            </a:pPr>
            <a:r>
              <a:rPr lang="es-ES" sz="2400">
                <a:latin typeface="Aptos"/>
                <a:cs typeface="Arial"/>
              </a:rPr>
              <a:t>GPS </a:t>
            </a:r>
            <a:r>
              <a:rPr lang="es-ES" sz="2400" err="1">
                <a:latin typeface="Aptos"/>
                <a:cs typeface="Arial"/>
              </a:rPr>
              <a:t>coordinates</a:t>
            </a:r>
            <a:r>
              <a:rPr lang="es-ES" sz="2400">
                <a:latin typeface="Aptos"/>
                <a:cs typeface="Arial"/>
              </a:rPr>
              <a:t> </a:t>
            </a:r>
            <a:r>
              <a:rPr lang="es-ES" sz="2400" err="1">
                <a:latin typeface="Aptos"/>
                <a:cs typeface="Arial"/>
              </a:rPr>
              <a:t>over</a:t>
            </a:r>
            <a:r>
              <a:rPr lang="es-ES" sz="2400">
                <a:latin typeface="Aptos"/>
                <a:cs typeface="Arial"/>
              </a:rPr>
              <a:t> time (</a:t>
            </a:r>
            <a:r>
              <a:rPr lang="es-ES" sz="2400" err="1">
                <a:latin typeface="Aptos"/>
                <a:cs typeface="Arial"/>
              </a:rPr>
              <a:t>observed</a:t>
            </a:r>
            <a:r>
              <a:rPr lang="es-ES" sz="2400">
                <a:latin typeface="Aptos"/>
                <a:cs typeface="Arial"/>
              </a:rPr>
              <a:t>)</a:t>
            </a:r>
          </a:p>
          <a:p>
            <a:endParaRPr lang="es-ES" sz="2400">
              <a:cs typeface="Arial"/>
            </a:endParaRPr>
          </a:p>
          <a:p>
            <a:pPr marL="342900" indent="-342900">
              <a:buFont typeface="Calibri"/>
              <a:buChar char="-"/>
            </a:pPr>
            <a:endParaRPr lang="es-ES" sz="2400">
              <a:cs typeface="Arial"/>
            </a:endParaRPr>
          </a:p>
          <a:p>
            <a:pPr marL="342900" indent="-342900">
              <a:buFont typeface="Calibri"/>
              <a:buChar char="-"/>
            </a:pPr>
            <a:r>
              <a:rPr lang="es-ES" sz="2400">
                <a:cs typeface="Arial"/>
              </a:rPr>
              <a:t>Used </a:t>
            </a:r>
            <a:r>
              <a:rPr lang="es-ES" sz="2400" err="1">
                <a:cs typeface="Arial"/>
              </a:rPr>
              <a:t>to</a:t>
            </a:r>
            <a:r>
              <a:rPr lang="es-ES" sz="2400">
                <a:cs typeface="Arial"/>
              </a:rPr>
              <a:t> </a:t>
            </a:r>
            <a:r>
              <a:rPr lang="es-ES" sz="2400" err="1">
                <a:cs typeface="Arial"/>
              </a:rPr>
              <a:t>infer</a:t>
            </a:r>
            <a:r>
              <a:rPr lang="es-ES" sz="2400">
                <a:cs typeface="Arial"/>
              </a:rPr>
              <a:t> </a:t>
            </a:r>
            <a:r>
              <a:rPr lang="es-ES" sz="2400" err="1">
                <a:cs typeface="Arial"/>
              </a:rPr>
              <a:t>behaviours</a:t>
            </a:r>
            <a:r>
              <a:rPr lang="es-ES" sz="2400">
                <a:cs typeface="Arial"/>
              </a:rPr>
              <a:t> (</a:t>
            </a:r>
            <a:r>
              <a:rPr lang="es-ES" sz="2400" err="1">
                <a:cs typeface="Arial"/>
              </a:rPr>
              <a:t>hidden</a:t>
            </a:r>
            <a:r>
              <a:rPr lang="es-ES" sz="2400">
                <a:cs typeface="Arial"/>
              </a:rPr>
              <a:t>), </a:t>
            </a:r>
            <a:r>
              <a:rPr lang="es-ES" sz="2400" err="1">
                <a:cs typeface="Arial"/>
              </a:rPr>
              <a:t>e.g</a:t>
            </a:r>
            <a:r>
              <a:rPr lang="es-ES" sz="2400">
                <a:cs typeface="Arial"/>
              </a:rPr>
              <a:t>., travelling </a:t>
            </a:r>
            <a:r>
              <a:rPr lang="es-ES" sz="2400" err="1">
                <a:cs typeface="Arial"/>
              </a:rPr>
              <a:t>or</a:t>
            </a:r>
            <a:r>
              <a:rPr lang="es-ES" sz="2400">
                <a:cs typeface="Arial"/>
              </a:rPr>
              <a:t> </a:t>
            </a:r>
            <a:r>
              <a:rPr lang="es-ES" sz="2400" err="1">
                <a:cs typeface="Arial"/>
              </a:rPr>
              <a:t>foraging</a:t>
            </a:r>
          </a:p>
          <a:p>
            <a:pPr marL="342900" indent="-342900">
              <a:buFont typeface="Calibri"/>
              <a:buChar char="-"/>
            </a:pPr>
            <a:endParaRPr lang="es-ES" sz="2400">
              <a:cs typeface="Arial"/>
            </a:endParaRPr>
          </a:p>
          <a:p>
            <a:endParaRPr lang="es-ES" sz="2400"/>
          </a:p>
          <a:p>
            <a:pPr marL="342900" indent="-342900">
              <a:buFont typeface="Calibri"/>
              <a:buChar char="-"/>
            </a:pPr>
            <a:endParaRPr lang="es-ES" sz="2400"/>
          </a:p>
        </p:txBody>
      </p:sp>
      <p:pic>
        <p:nvPicPr>
          <p:cNvPr id="7" name="Imagen 6" descr="The Answer to the Question Are Narwhals Real | BeCauseTees - Because Tees">
            <a:extLst>
              <a:ext uri="{FF2B5EF4-FFF2-40B4-BE49-F238E27FC236}">
                <a16:creationId xmlns:a16="http://schemas.microsoft.com/office/drawing/2014/main" id="{10730E51-1271-F309-2524-B3A3FB382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522" y="889992"/>
            <a:ext cx="2363116" cy="1307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9223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579CE-B94C-97D4-B48E-1D12A7BFB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Mapa&#10;&#10;El contenido generado por inteligencia artificial puede ser incorrecto.">
            <a:extLst>
              <a:ext uri="{FF2B5EF4-FFF2-40B4-BE49-F238E27FC236}">
                <a16:creationId xmlns:a16="http://schemas.microsoft.com/office/drawing/2014/main" id="{31FE83E5-7D25-2E3D-8394-070BC963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321" y="866044"/>
            <a:ext cx="3832283" cy="57340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F9CCC-EE2E-9B2B-C5F7-D3BB10020D8D}"/>
              </a:ext>
            </a:extLst>
          </p:cNvPr>
          <p:cNvSpPr txBox="1"/>
          <p:nvPr/>
        </p:nvSpPr>
        <p:spPr>
          <a:xfrm>
            <a:off x="12060" y="254000"/>
            <a:ext cx="605117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Hidden Markov models R tutorial:</a:t>
            </a:r>
          </a:p>
          <a:p>
            <a:r>
              <a:rPr lang="en-US" sz="2400" i="1">
                <a:latin typeface="Calibri"/>
                <a:ea typeface="Calibri"/>
                <a:cs typeface="Calibri"/>
              </a:rPr>
              <a:t>Narwhal data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AF2571-9D81-108F-EFAE-07CA0AB49AAC}"/>
              </a:ext>
            </a:extLst>
          </p:cNvPr>
          <p:cNvSpPr txBox="1"/>
          <p:nvPr/>
        </p:nvSpPr>
        <p:spPr>
          <a:xfrm>
            <a:off x="244539" y="1549151"/>
            <a:ext cx="4921587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s-ES" sz="2400">
                <a:latin typeface="Aptos" panose="020B0004020202020204"/>
                <a:cs typeface="Arial"/>
              </a:rPr>
              <a:t>Dr. Marianne </a:t>
            </a:r>
            <a:r>
              <a:rPr lang="es-ES" sz="2400" err="1">
                <a:latin typeface="Aptos" panose="020B0004020202020204"/>
                <a:cs typeface="Arial"/>
              </a:rPr>
              <a:t>Marcoux</a:t>
            </a:r>
            <a:r>
              <a:rPr lang="es-ES" sz="2400">
                <a:latin typeface="Aptos" panose="020B0004020202020204"/>
                <a:cs typeface="Arial"/>
              </a:rPr>
              <a:t> (</a:t>
            </a:r>
            <a:r>
              <a:rPr lang="es-ES" sz="2400" err="1">
                <a:latin typeface="Aptos" panose="020B0004020202020204"/>
                <a:cs typeface="Arial"/>
              </a:rPr>
              <a:t>Fisheries</a:t>
            </a:r>
            <a:r>
              <a:rPr lang="es-ES" sz="2400">
                <a:latin typeface="Aptos" panose="020B0004020202020204"/>
                <a:cs typeface="Arial"/>
              </a:rPr>
              <a:t> and </a:t>
            </a:r>
            <a:r>
              <a:rPr lang="es-ES" sz="2400" err="1">
                <a:latin typeface="Aptos" panose="020B0004020202020204"/>
                <a:cs typeface="Arial"/>
              </a:rPr>
              <a:t>Oceans</a:t>
            </a:r>
            <a:r>
              <a:rPr lang="es-ES" sz="2400">
                <a:latin typeface="Aptos" panose="020B0004020202020204"/>
                <a:cs typeface="Arial"/>
              </a:rPr>
              <a:t>, </a:t>
            </a:r>
            <a:r>
              <a:rPr lang="es-ES" sz="2400" err="1">
                <a:latin typeface="Aptos" panose="020B0004020202020204"/>
                <a:cs typeface="Arial"/>
              </a:rPr>
              <a:t>Canada</a:t>
            </a:r>
            <a:r>
              <a:rPr lang="es-ES" sz="2400">
                <a:latin typeface="Aptos" panose="020B0004020202020204"/>
                <a:cs typeface="Arial"/>
              </a:rPr>
              <a:t>)</a:t>
            </a:r>
          </a:p>
          <a:p>
            <a:endParaRPr lang="es-ES" sz="2400">
              <a:cs typeface="Arial"/>
            </a:endParaRPr>
          </a:p>
          <a:p>
            <a:endParaRPr lang="es-ES">
              <a:latin typeface="Aptos"/>
              <a:cs typeface="Arial"/>
            </a:endParaRPr>
          </a:p>
          <a:p>
            <a:pPr marL="342900" indent="-342900">
              <a:buFont typeface="Calibri"/>
              <a:buChar char="-"/>
            </a:pPr>
            <a:r>
              <a:rPr lang="es-ES" sz="2400">
                <a:latin typeface="Aptos"/>
                <a:cs typeface="Arial"/>
              </a:rPr>
              <a:t>GPS </a:t>
            </a:r>
            <a:r>
              <a:rPr lang="es-ES" sz="2400" err="1">
                <a:latin typeface="Aptos"/>
                <a:cs typeface="Arial"/>
              </a:rPr>
              <a:t>coordinates</a:t>
            </a:r>
            <a:r>
              <a:rPr lang="es-ES" sz="2400">
                <a:latin typeface="Aptos"/>
                <a:cs typeface="Arial"/>
              </a:rPr>
              <a:t> </a:t>
            </a:r>
            <a:r>
              <a:rPr lang="es-ES" sz="2400" err="1">
                <a:latin typeface="Aptos"/>
                <a:cs typeface="Arial"/>
              </a:rPr>
              <a:t>over</a:t>
            </a:r>
            <a:r>
              <a:rPr lang="es-ES" sz="2400">
                <a:latin typeface="Aptos"/>
                <a:cs typeface="Arial"/>
              </a:rPr>
              <a:t> time (</a:t>
            </a:r>
            <a:r>
              <a:rPr lang="es-ES" sz="2400" err="1">
                <a:latin typeface="Aptos"/>
                <a:cs typeface="Arial"/>
              </a:rPr>
              <a:t>observed</a:t>
            </a:r>
            <a:r>
              <a:rPr lang="es-ES" sz="2400">
                <a:latin typeface="Aptos"/>
                <a:cs typeface="Arial"/>
              </a:rPr>
              <a:t>)</a:t>
            </a:r>
          </a:p>
          <a:p>
            <a:endParaRPr lang="es-ES" sz="2400">
              <a:cs typeface="Arial"/>
            </a:endParaRPr>
          </a:p>
          <a:p>
            <a:pPr marL="342900" indent="-342900">
              <a:buFont typeface="Calibri"/>
              <a:buChar char="-"/>
            </a:pPr>
            <a:endParaRPr lang="es-ES" sz="2400">
              <a:cs typeface="Arial"/>
            </a:endParaRPr>
          </a:p>
          <a:p>
            <a:pPr marL="342900" indent="-342900">
              <a:buFont typeface="Calibri"/>
              <a:buChar char="-"/>
            </a:pPr>
            <a:r>
              <a:rPr lang="es-ES" sz="2400">
                <a:cs typeface="Arial"/>
              </a:rPr>
              <a:t>Used </a:t>
            </a:r>
            <a:r>
              <a:rPr lang="es-ES" sz="2400" err="1">
                <a:cs typeface="Arial"/>
              </a:rPr>
              <a:t>to</a:t>
            </a:r>
            <a:r>
              <a:rPr lang="es-ES" sz="2400">
                <a:cs typeface="Arial"/>
              </a:rPr>
              <a:t> </a:t>
            </a:r>
            <a:r>
              <a:rPr lang="es-ES" sz="2400" err="1">
                <a:cs typeface="Arial"/>
              </a:rPr>
              <a:t>infer</a:t>
            </a:r>
            <a:r>
              <a:rPr lang="es-ES" sz="2400">
                <a:cs typeface="Arial"/>
              </a:rPr>
              <a:t> </a:t>
            </a:r>
            <a:r>
              <a:rPr lang="es-ES" sz="2400" err="1">
                <a:cs typeface="Arial"/>
              </a:rPr>
              <a:t>behaviours</a:t>
            </a:r>
            <a:r>
              <a:rPr lang="es-ES" sz="2400">
                <a:cs typeface="Arial"/>
              </a:rPr>
              <a:t> (</a:t>
            </a:r>
            <a:r>
              <a:rPr lang="es-ES" sz="2400" err="1">
                <a:cs typeface="Arial"/>
              </a:rPr>
              <a:t>hidden</a:t>
            </a:r>
            <a:r>
              <a:rPr lang="es-ES" sz="2400">
                <a:cs typeface="Arial"/>
              </a:rPr>
              <a:t>), </a:t>
            </a:r>
            <a:r>
              <a:rPr lang="es-ES" sz="2400" err="1">
                <a:cs typeface="Arial"/>
              </a:rPr>
              <a:t>e.g</a:t>
            </a:r>
            <a:r>
              <a:rPr lang="es-ES" sz="2400">
                <a:cs typeface="Arial"/>
              </a:rPr>
              <a:t>., travelling </a:t>
            </a:r>
            <a:r>
              <a:rPr lang="es-ES" sz="2400" err="1">
                <a:cs typeface="Arial"/>
              </a:rPr>
              <a:t>or</a:t>
            </a:r>
            <a:r>
              <a:rPr lang="es-ES" sz="2400">
                <a:cs typeface="Arial"/>
              </a:rPr>
              <a:t> </a:t>
            </a:r>
            <a:r>
              <a:rPr lang="es-ES" sz="2400" err="1">
                <a:cs typeface="Arial"/>
              </a:rPr>
              <a:t>foraging</a:t>
            </a:r>
          </a:p>
          <a:p>
            <a:pPr marL="342900" indent="-342900">
              <a:buFont typeface="Calibri"/>
              <a:buChar char="-"/>
            </a:pPr>
            <a:endParaRPr lang="es-ES" sz="2400">
              <a:cs typeface="Arial"/>
            </a:endParaRPr>
          </a:p>
          <a:p>
            <a:endParaRPr lang="es-ES" sz="2400"/>
          </a:p>
          <a:p>
            <a:pPr marL="342900" indent="-342900">
              <a:buFont typeface="Calibri"/>
              <a:buChar char="-"/>
            </a:pPr>
            <a:endParaRPr lang="es-ES" sz="2400"/>
          </a:p>
        </p:txBody>
      </p:sp>
      <p:pic>
        <p:nvPicPr>
          <p:cNvPr id="7" name="Imagen 6" descr="The Answer to the Question Are Narwhals Real | BeCauseTees - Because Tees">
            <a:extLst>
              <a:ext uri="{FF2B5EF4-FFF2-40B4-BE49-F238E27FC236}">
                <a16:creationId xmlns:a16="http://schemas.microsoft.com/office/drawing/2014/main" id="{8417D765-56D4-0F7C-50EA-AEA4A43E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522" y="889992"/>
            <a:ext cx="2363116" cy="1307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 descr="Gráfico&#10;&#10;El contenido generado por inteligencia artificial puede ser incorrecto.">
            <a:extLst>
              <a:ext uri="{FF2B5EF4-FFF2-40B4-BE49-F238E27FC236}">
                <a16:creationId xmlns:a16="http://schemas.microsoft.com/office/drawing/2014/main" id="{A583904B-BEDF-5F7F-36CD-D15467C17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2318" y="2376812"/>
            <a:ext cx="3033349" cy="271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08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9132B1-183D-79E8-67E1-741E9C00C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951B0F-98AA-017A-41E9-BD266B78DD1F}"/>
              </a:ext>
            </a:extLst>
          </p:cNvPr>
          <p:cNvSpPr txBox="1"/>
          <p:nvPr/>
        </p:nvSpPr>
        <p:spPr>
          <a:xfrm>
            <a:off x="12060" y="254000"/>
            <a:ext cx="605117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Hidden Markov models R tutorial:</a:t>
            </a:r>
          </a:p>
          <a:p>
            <a:r>
              <a:rPr lang="en-US" sz="2400" i="1">
                <a:latin typeface="Calibri"/>
                <a:ea typeface="Calibri"/>
                <a:cs typeface="Calibri"/>
              </a:rPr>
              <a:t>Blacktip reef shark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C0765C-C077-D007-D471-F115DEF7BFD6}"/>
              </a:ext>
            </a:extLst>
          </p:cNvPr>
          <p:cNvSpPr txBox="1"/>
          <p:nvPr/>
        </p:nvSpPr>
        <p:spPr>
          <a:xfrm>
            <a:off x="244539" y="1549151"/>
            <a:ext cx="492158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s-ES" sz="2400" err="1">
                <a:ea typeface="+mn-lt"/>
                <a:cs typeface="+mn-lt"/>
              </a:rPr>
              <a:t>Accelerometer</a:t>
            </a:r>
            <a:r>
              <a:rPr lang="es-ES" sz="2400">
                <a:ea typeface="+mn-lt"/>
                <a:cs typeface="+mn-lt"/>
              </a:rPr>
              <a:t> data, </a:t>
            </a:r>
            <a:r>
              <a:rPr lang="es-ES" sz="2400" err="1">
                <a:ea typeface="+mn-lt"/>
                <a:cs typeface="+mn-lt"/>
              </a:rPr>
              <a:t>activity</a:t>
            </a:r>
            <a:r>
              <a:rPr lang="es-ES" sz="2400">
                <a:ea typeface="+mn-lt"/>
                <a:cs typeface="+mn-lt"/>
              </a:rPr>
              <a:t> </a:t>
            </a:r>
            <a:r>
              <a:rPr lang="es-ES" sz="2400" err="1">
                <a:ea typeface="+mn-lt"/>
                <a:cs typeface="+mn-lt"/>
              </a:rPr>
              <a:t>measurements</a:t>
            </a:r>
            <a:r>
              <a:rPr lang="es-ES" sz="2400">
                <a:ea typeface="+mn-lt"/>
                <a:cs typeface="+mn-lt"/>
              </a:rPr>
              <a:t> (</a:t>
            </a:r>
            <a:r>
              <a:rPr lang="es-ES" sz="2400" err="1">
                <a:ea typeface="+mn-lt"/>
                <a:cs typeface="+mn-lt"/>
              </a:rPr>
              <a:t>observed</a:t>
            </a:r>
            <a:r>
              <a:rPr lang="es-ES" sz="2400">
                <a:ea typeface="+mn-lt"/>
                <a:cs typeface="+mn-lt"/>
              </a:rPr>
              <a:t>)</a:t>
            </a:r>
            <a:endParaRPr lang="es-ES" sz="2400">
              <a:latin typeface="Aptos" panose="020B0004020202020204"/>
              <a:cs typeface="Arial"/>
            </a:endParaRPr>
          </a:p>
          <a:p>
            <a:endParaRPr lang="es-ES" sz="2400">
              <a:cs typeface="Arial"/>
            </a:endParaRPr>
          </a:p>
          <a:p>
            <a:pPr marL="342900" indent="-342900">
              <a:buFont typeface="Calibri"/>
              <a:buChar char="-"/>
            </a:pPr>
            <a:endParaRPr lang="es-ES" sz="2400">
              <a:latin typeface="Aptos"/>
              <a:cs typeface="Arial"/>
            </a:endParaRPr>
          </a:p>
          <a:p>
            <a:pPr marL="342900" indent="-342900">
              <a:buFont typeface="Calibri"/>
              <a:buChar char="-"/>
            </a:pPr>
            <a:r>
              <a:rPr lang="es-ES" sz="2400">
                <a:cs typeface="Arial"/>
              </a:rPr>
              <a:t>Used </a:t>
            </a:r>
            <a:r>
              <a:rPr lang="es-ES" sz="2400" err="1">
                <a:cs typeface="Arial"/>
              </a:rPr>
              <a:t>to</a:t>
            </a:r>
            <a:r>
              <a:rPr lang="es-ES" sz="2400">
                <a:cs typeface="Arial"/>
              </a:rPr>
              <a:t> </a:t>
            </a:r>
            <a:r>
              <a:rPr lang="es-ES" sz="2400" err="1">
                <a:cs typeface="Arial"/>
              </a:rPr>
              <a:t>infer</a:t>
            </a:r>
            <a:r>
              <a:rPr lang="es-ES" sz="2400">
                <a:cs typeface="Arial"/>
              </a:rPr>
              <a:t> </a:t>
            </a:r>
            <a:r>
              <a:rPr lang="es-ES" sz="2400" err="1">
                <a:cs typeface="Arial"/>
              </a:rPr>
              <a:t>behaviours</a:t>
            </a:r>
            <a:r>
              <a:rPr lang="es-ES" sz="2400">
                <a:cs typeface="Arial"/>
              </a:rPr>
              <a:t> (</a:t>
            </a:r>
            <a:r>
              <a:rPr lang="es-ES" sz="2400" err="1">
                <a:cs typeface="Arial"/>
              </a:rPr>
              <a:t>hidden</a:t>
            </a:r>
            <a:r>
              <a:rPr lang="es-ES" sz="2400">
                <a:cs typeface="Arial"/>
              </a:rPr>
              <a:t>), </a:t>
            </a:r>
            <a:r>
              <a:rPr lang="es-ES" sz="2400" err="1">
                <a:cs typeface="Arial"/>
              </a:rPr>
              <a:t>e.g</a:t>
            </a:r>
            <a:r>
              <a:rPr lang="es-ES" sz="2400">
                <a:cs typeface="Arial"/>
              </a:rPr>
              <a:t>., travelling</a:t>
            </a:r>
          </a:p>
          <a:p>
            <a:pPr marL="342900" indent="-342900">
              <a:buFont typeface="Calibri"/>
              <a:buChar char="-"/>
            </a:pPr>
            <a:endParaRPr lang="es-ES" sz="2400">
              <a:cs typeface="Arial"/>
            </a:endParaRPr>
          </a:p>
          <a:p>
            <a:pPr marL="342900" indent="-342900">
              <a:buFont typeface="Calibri"/>
              <a:buChar char="-"/>
            </a:pPr>
            <a:endParaRPr lang="es-ES" sz="2400">
              <a:cs typeface="Arial"/>
            </a:endParaRPr>
          </a:p>
          <a:p>
            <a:pPr marL="342900" indent="-342900">
              <a:buFont typeface="Calibri"/>
              <a:buChar char="-"/>
            </a:pPr>
            <a:r>
              <a:rPr lang="es-ES" sz="2400" err="1">
                <a:cs typeface="Arial"/>
              </a:rPr>
              <a:t>Incorporate</a:t>
            </a:r>
            <a:r>
              <a:rPr lang="es-ES" sz="2400">
                <a:cs typeface="Arial"/>
              </a:rPr>
              <a:t> </a:t>
            </a:r>
            <a:r>
              <a:rPr lang="es-ES" sz="2400" err="1">
                <a:cs typeface="Arial"/>
              </a:rPr>
              <a:t>covariates</a:t>
            </a:r>
            <a:r>
              <a:rPr lang="es-ES" sz="2400">
                <a:cs typeface="Arial"/>
              </a:rPr>
              <a:t> </a:t>
            </a:r>
            <a:r>
              <a:rPr lang="es-ES" sz="2400" err="1">
                <a:cs typeface="Arial"/>
              </a:rPr>
              <a:t>for</a:t>
            </a:r>
            <a:r>
              <a:rPr lang="es-ES" sz="2400">
                <a:cs typeface="Arial"/>
              </a:rPr>
              <a:t> </a:t>
            </a:r>
            <a:r>
              <a:rPr lang="es-ES" sz="2400" err="1">
                <a:cs typeface="Arial"/>
              </a:rPr>
              <a:t>transitions</a:t>
            </a:r>
            <a:r>
              <a:rPr lang="es-ES" sz="2400">
                <a:cs typeface="Arial"/>
              </a:rPr>
              <a:t> </a:t>
            </a:r>
            <a:r>
              <a:rPr lang="es-ES" sz="2400" err="1">
                <a:cs typeface="Arial"/>
              </a:rPr>
              <a:t>between</a:t>
            </a:r>
            <a:r>
              <a:rPr lang="es-ES" sz="2400">
                <a:cs typeface="Arial"/>
              </a:rPr>
              <a:t> </a:t>
            </a:r>
            <a:r>
              <a:rPr lang="es-ES" sz="2400" err="1">
                <a:cs typeface="Arial"/>
              </a:rPr>
              <a:t>states</a:t>
            </a:r>
          </a:p>
          <a:p>
            <a:pPr marL="342900" indent="-342900">
              <a:buFont typeface="Calibri"/>
              <a:buChar char="-"/>
            </a:pPr>
            <a:endParaRPr lang="es-ES" sz="2400">
              <a:cs typeface="Arial"/>
            </a:endParaRPr>
          </a:p>
          <a:p>
            <a:endParaRPr lang="es-ES" sz="2400"/>
          </a:p>
          <a:p>
            <a:pPr marL="342900" indent="-342900">
              <a:buFont typeface="Calibri"/>
              <a:buChar char="-"/>
            </a:pPr>
            <a:endParaRPr lang="es-ES" sz="2400"/>
          </a:p>
        </p:txBody>
      </p:sp>
      <p:pic>
        <p:nvPicPr>
          <p:cNvPr id="4" name="Imagen 3" descr="Blacktip reef shark | Animals | Monterey Bay Aquarium">
            <a:extLst>
              <a:ext uri="{FF2B5EF4-FFF2-40B4-BE49-F238E27FC236}">
                <a16:creationId xmlns:a16="http://schemas.microsoft.com/office/drawing/2014/main" id="{F03E74A1-8B9F-9420-BA87-5C2D14C2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806" y="1364089"/>
            <a:ext cx="6199949" cy="41261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5332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86CCB4-B035-F609-2CC4-82D40F97A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47D42952-8334-B349-7D3F-09E5C3FF7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6747" y="3426491"/>
            <a:ext cx="8583548" cy="245947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5CC5E8F-FD6C-FC63-A94D-0F8B7887FAF6}"/>
              </a:ext>
            </a:extLst>
          </p:cNvPr>
          <p:cNvSpPr txBox="1"/>
          <p:nvPr/>
        </p:nvSpPr>
        <p:spPr>
          <a:xfrm>
            <a:off x="1660921" y="1488281"/>
            <a:ext cx="88701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7200" b="1" err="1">
                <a:latin typeface="Calibri"/>
                <a:ea typeface="Calibri"/>
                <a:cs typeface="Calibri"/>
              </a:rPr>
              <a:t>Thank</a:t>
            </a:r>
            <a:r>
              <a:rPr lang="es-ES" sz="7200" b="1">
                <a:latin typeface="Calibri"/>
                <a:ea typeface="Calibri"/>
                <a:cs typeface="Calibri"/>
              </a:rPr>
              <a:t> </a:t>
            </a:r>
            <a:r>
              <a:rPr lang="es-ES" sz="7200" b="1" err="1">
                <a:latin typeface="Calibri"/>
                <a:ea typeface="Calibri"/>
                <a:cs typeface="Calibri"/>
              </a:rPr>
              <a:t>you</a:t>
            </a:r>
            <a:r>
              <a:rPr lang="es-ES" sz="7200" b="1">
                <a:latin typeface="Calibri"/>
                <a:ea typeface="Calibri"/>
                <a:cs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9687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50CA41-412D-7BD5-F7C8-EE81245A5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35C44-3B20-91CA-7C1D-ABA5FE3F2006}"/>
              </a:ext>
            </a:extLst>
          </p:cNvPr>
          <p:cNvSpPr txBox="1"/>
          <p:nvPr/>
        </p:nvSpPr>
        <p:spPr>
          <a:xfrm>
            <a:off x="6324600" y="3647660"/>
            <a:ext cx="56189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ea typeface="+mn-lt"/>
                <a:cs typeface="+mn-lt"/>
              </a:rPr>
              <a:t>Alzheimer’s disease progression stage identification: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678EA-690C-80A9-CA6B-39D96A02A9D3}"/>
              </a:ext>
            </a:extLst>
          </p:cNvPr>
          <p:cNvSpPr txBox="1"/>
          <p:nvPr/>
        </p:nvSpPr>
        <p:spPr>
          <a:xfrm>
            <a:off x="300659" y="3650146"/>
            <a:ext cx="404191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</a:rPr>
              <a:t>Credit card fraud detection 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D3685-4E1A-831A-3C2A-6D9371410B81}"/>
              </a:ext>
            </a:extLst>
          </p:cNvPr>
          <p:cNvSpPr txBox="1"/>
          <p:nvPr/>
        </p:nvSpPr>
        <p:spPr>
          <a:xfrm>
            <a:off x="6710323" y="382961"/>
            <a:ext cx="33793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Calibri"/>
                <a:ea typeface="Calibri"/>
                <a:cs typeface="Calibri"/>
              </a:rPr>
              <a:t>Behaviour</a:t>
            </a:r>
            <a:r>
              <a:rPr lang="en-US" sz="2400">
                <a:latin typeface="Calibri"/>
                <a:ea typeface="Calibri"/>
                <a:cs typeface="Calibri"/>
              </a:rPr>
              <a:t> segmentation</a:t>
            </a:r>
          </a:p>
        </p:txBody>
      </p:sp>
      <p:pic>
        <p:nvPicPr>
          <p:cNvPr id="6" name="Picture 5" descr="A blue sound wave on a black background&#10;&#10;AI-generated content may be incorrect.">
            <a:extLst>
              <a:ext uri="{FF2B5EF4-FFF2-40B4-BE49-F238E27FC236}">
                <a16:creationId xmlns:a16="http://schemas.microsoft.com/office/drawing/2014/main" id="{75094E57-1BF9-00BB-CA9B-74210750A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98" y="1079909"/>
            <a:ext cx="4320209" cy="1961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BEBD56-F9C9-B039-D667-B8CC22E00A50}"/>
              </a:ext>
            </a:extLst>
          </p:cNvPr>
          <p:cNvSpPr txBox="1"/>
          <p:nvPr/>
        </p:nvSpPr>
        <p:spPr>
          <a:xfrm>
            <a:off x="501098" y="381000"/>
            <a:ext cx="36377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</a:rPr>
              <a:t>Speech Recognition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A02EA1-C54E-65AF-43B5-FB39B90189F7}"/>
              </a:ext>
            </a:extLst>
          </p:cNvPr>
          <p:cNvGrpSpPr/>
          <p:nvPr/>
        </p:nvGrpSpPr>
        <p:grpSpPr>
          <a:xfrm>
            <a:off x="6326745" y="798601"/>
            <a:ext cx="4817505" cy="2529997"/>
            <a:chOff x="6326745" y="1123279"/>
            <a:chExt cx="4817505" cy="25299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AFC7AD6-8909-67F3-3C98-B21BC9592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6745" y="1123279"/>
              <a:ext cx="4147930" cy="252999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2CA5D4-BD79-4CC6-8B95-A0A59561586B}"/>
                </a:ext>
              </a:extLst>
            </p:cNvPr>
            <p:cNvSpPr txBox="1"/>
            <p:nvPr/>
          </p:nvSpPr>
          <p:spPr>
            <a:xfrm>
              <a:off x="8401050" y="3284882"/>
              <a:ext cx="2743200" cy="29238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err="1">
                  <a:latin typeface="Arial"/>
                  <a:ea typeface="Arial"/>
                  <a:cs typeface="Arial"/>
                </a:rPr>
                <a:t>Michelot</a:t>
              </a:r>
              <a:r>
                <a:rPr lang="en-US" sz="1300">
                  <a:latin typeface="Arial"/>
                  <a:ea typeface="Arial"/>
                  <a:cs typeface="Arial"/>
                </a:rPr>
                <a:t> et al. 2017</a:t>
              </a:r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F534FD-5883-D2FC-ECCE-1C730B5D779F}"/>
              </a:ext>
            </a:extLst>
          </p:cNvPr>
          <p:cNvCxnSpPr>
            <a:cxnSpLocks/>
          </p:cNvCxnSpPr>
          <p:nvPr/>
        </p:nvCxnSpPr>
        <p:spPr>
          <a:xfrm flipH="1">
            <a:off x="29097" y="3823828"/>
            <a:ext cx="19879" cy="271007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DEDC4C-CFBF-9538-73B5-AA4E7FC043F0}"/>
              </a:ext>
            </a:extLst>
          </p:cNvPr>
          <p:cNvGrpSpPr/>
          <p:nvPr/>
        </p:nvGrpSpPr>
        <p:grpSpPr>
          <a:xfrm>
            <a:off x="5689600" y="4064310"/>
            <a:ext cx="6096000" cy="2259980"/>
            <a:chOff x="5689600" y="4064310"/>
            <a:chExt cx="6096000" cy="2259980"/>
          </a:xfrm>
        </p:grpSpPr>
        <p:pic>
          <p:nvPicPr>
            <p:cNvPr id="4" name="Picture 3" descr="A close up of a brain&#10;&#10;AI-generated content may be incorrect.">
              <a:extLst>
                <a:ext uri="{FF2B5EF4-FFF2-40B4-BE49-F238E27FC236}">
                  <a16:creationId xmlns:a16="http://schemas.microsoft.com/office/drawing/2014/main" id="{EEB2777E-28C8-47C5-69A9-10B037397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9600" y="4064310"/>
              <a:ext cx="6096000" cy="225998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AA8B38E-7A52-BEDC-F392-FF907BD4E25B}"/>
                </a:ext>
              </a:extLst>
            </p:cNvPr>
            <p:cNvCxnSpPr/>
            <p:nvPr/>
          </p:nvCxnSpPr>
          <p:spPr>
            <a:xfrm>
              <a:off x="6972300" y="5715000"/>
              <a:ext cx="3429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7B18830-8AD8-AE89-A81B-AEF1F077ED04}"/>
                </a:ext>
              </a:extLst>
            </p:cNvPr>
            <p:cNvCxnSpPr>
              <a:cxnSpLocks/>
            </p:cNvCxnSpPr>
            <p:nvPr/>
          </p:nvCxnSpPr>
          <p:spPr>
            <a:xfrm>
              <a:off x="8566150" y="5746750"/>
              <a:ext cx="3429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CDFB71-9799-3940-55E5-D983A8ECA8C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5399" y="5746749"/>
              <a:ext cx="3429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98280-A0B2-AC0C-2977-A3A821CC52E9}"/>
              </a:ext>
            </a:extLst>
          </p:cNvPr>
          <p:cNvGrpSpPr/>
          <p:nvPr/>
        </p:nvGrpSpPr>
        <p:grpSpPr>
          <a:xfrm>
            <a:off x="-1964" y="5203397"/>
            <a:ext cx="4459357" cy="1373916"/>
            <a:chOff x="-1964" y="5203397"/>
            <a:chExt cx="4459357" cy="137391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8F1C15-C971-8522-1D83-97E0F710AC9F}"/>
                </a:ext>
              </a:extLst>
            </p:cNvPr>
            <p:cNvCxnSpPr/>
            <p:nvPr/>
          </p:nvCxnSpPr>
          <p:spPr>
            <a:xfrm flipH="1" flipV="1">
              <a:off x="-1964" y="6564062"/>
              <a:ext cx="4459357" cy="1325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ACBFCA91-041E-E7B0-CC92-904AAFF0D79C}"/>
                </a:ext>
              </a:extLst>
            </p:cNvPr>
            <p:cNvSpPr/>
            <p:nvPr/>
          </p:nvSpPr>
          <p:spPr>
            <a:xfrm>
              <a:off x="79513" y="5950226"/>
              <a:ext cx="333375" cy="37147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976F656-3677-AF01-DE8A-1AA49B5C2CCA}"/>
                </a:ext>
              </a:extLst>
            </p:cNvPr>
            <p:cNvSpPr/>
            <p:nvPr/>
          </p:nvSpPr>
          <p:spPr>
            <a:xfrm>
              <a:off x="563505" y="5629293"/>
              <a:ext cx="333375" cy="37147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E6488654-A9F7-2243-6C85-D4D7EAEDA030}"/>
                </a:ext>
              </a:extLst>
            </p:cNvPr>
            <p:cNvSpPr/>
            <p:nvPr/>
          </p:nvSpPr>
          <p:spPr>
            <a:xfrm>
              <a:off x="1270288" y="6088701"/>
              <a:ext cx="333375" cy="37147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AD4C78B-941B-2ED2-79CB-79665A2CFE81}"/>
                </a:ext>
              </a:extLst>
            </p:cNvPr>
            <p:cNvSpPr/>
            <p:nvPr/>
          </p:nvSpPr>
          <p:spPr>
            <a:xfrm>
              <a:off x="1938370" y="5764022"/>
              <a:ext cx="333375" cy="37147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8170F933-3FB2-5AEC-6321-46E0F1AADAC9}"/>
                </a:ext>
              </a:extLst>
            </p:cNvPr>
            <p:cNvSpPr/>
            <p:nvPr/>
          </p:nvSpPr>
          <p:spPr>
            <a:xfrm>
              <a:off x="2539902" y="5203397"/>
              <a:ext cx="333375" cy="37147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0BDF03D4-588E-6ECA-6EE1-1E748F0B1E0A}"/>
                </a:ext>
              </a:extLst>
            </p:cNvPr>
            <p:cNvSpPr/>
            <p:nvPr/>
          </p:nvSpPr>
          <p:spPr>
            <a:xfrm>
              <a:off x="3182921" y="6048943"/>
              <a:ext cx="333375" cy="37147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0163483-1E9B-9437-2961-4BDE49EA65CC}"/>
                </a:ext>
              </a:extLst>
            </p:cNvPr>
            <p:cNvCxnSpPr/>
            <p:nvPr/>
          </p:nvCxnSpPr>
          <p:spPr>
            <a:xfrm flipV="1">
              <a:off x="269077" y="5815593"/>
              <a:ext cx="463273" cy="263938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AAD815D-94A8-CB59-34D8-C00A0C2A9B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022" y="5806949"/>
              <a:ext cx="669786" cy="429589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B177E04-A8E5-59FF-E074-41331CC9B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330" y="5394404"/>
              <a:ext cx="655431" cy="528979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EB3F4D9-0806-959E-0BBB-28FEDB010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1399" y="5887326"/>
              <a:ext cx="715065" cy="369953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F8BF2FA-875C-2DDF-3EB4-5C72EEF33A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64131" y="5410822"/>
              <a:ext cx="563770" cy="807276"/>
            </a:xfrm>
            <a:prstGeom prst="straightConnector1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77AD4C2D-9CCC-E32B-9D87-85D9FCCE2C9C}"/>
              </a:ext>
            </a:extLst>
          </p:cNvPr>
          <p:cNvSpPr/>
          <p:nvPr/>
        </p:nvSpPr>
        <p:spPr>
          <a:xfrm>
            <a:off x="3800959" y="4064153"/>
            <a:ext cx="337931" cy="351182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5CAD5FB-ED61-470E-E635-0F5FD017F802}"/>
              </a:ext>
            </a:extLst>
          </p:cNvPr>
          <p:cNvSpPr/>
          <p:nvPr/>
        </p:nvSpPr>
        <p:spPr>
          <a:xfrm>
            <a:off x="3809021" y="4415229"/>
            <a:ext cx="337931" cy="351182"/>
          </a:xfrm>
          <a:prstGeom prst="flowChartConnector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0B825DD7-CC91-F233-2EFD-52D328283B18}"/>
              </a:ext>
            </a:extLst>
          </p:cNvPr>
          <p:cNvSpPr/>
          <p:nvPr/>
        </p:nvSpPr>
        <p:spPr>
          <a:xfrm>
            <a:off x="3809020" y="5205243"/>
            <a:ext cx="337931" cy="351182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E8B709-8116-B0E5-C4FB-0FBC5E37A091}"/>
              </a:ext>
            </a:extLst>
          </p:cNvPr>
          <p:cNvCxnSpPr/>
          <p:nvPr/>
        </p:nvCxnSpPr>
        <p:spPr>
          <a:xfrm flipH="1">
            <a:off x="3329067" y="5402704"/>
            <a:ext cx="624589" cy="799475"/>
          </a:xfrm>
          <a:prstGeom prst="straightConnector1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E1530D-DC5A-A680-29CE-CD37FCE800D5}"/>
              </a:ext>
            </a:extLst>
          </p:cNvPr>
          <p:cNvCxnSpPr>
            <a:cxnSpLocks/>
          </p:cNvCxnSpPr>
          <p:nvPr/>
        </p:nvCxnSpPr>
        <p:spPr>
          <a:xfrm flipH="1">
            <a:off x="3322820" y="4590735"/>
            <a:ext cx="680802" cy="1617688"/>
          </a:xfrm>
          <a:prstGeom prst="straightConnector1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EB77C8-695E-45B3-ADCE-07066400EDAA}"/>
              </a:ext>
            </a:extLst>
          </p:cNvPr>
          <p:cNvCxnSpPr>
            <a:cxnSpLocks/>
          </p:cNvCxnSpPr>
          <p:nvPr/>
        </p:nvCxnSpPr>
        <p:spPr>
          <a:xfrm flipH="1">
            <a:off x="3347802" y="4222227"/>
            <a:ext cx="562131" cy="1979949"/>
          </a:xfrm>
          <a:prstGeom prst="straightConnector1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F84287-B4AA-8315-6B74-458B72F74E91}"/>
              </a:ext>
            </a:extLst>
          </p:cNvPr>
          <p:cNvSpPr txBox="1"/>
          <p:nvPr/>
        </p:nvSpPr>
        <p:spPr>
          <a:xfrm>
            <a:off x="37475" y="65519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ea typeface="Calibri"/>
                <a:cs typeface="Calibri"/>
              </a:rPr>
              <a:t>Srivastava et al. (2008)</a:t>
            </a:r>
            <a:endParaRPr lang="en-US" sz="1400">
              <a:latin typeface="Aptos"/>
              <a:ea typeface="Calibri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156992-74E4-EA92-6AA7-BC46CCDF463A}"/>
              </a:ext>
            </a:extLst>
          </p:cNvPr>
          <p:cNvSpPr txBox="1"/>
          <p:nvPr/>
        </p:nvSpPr>
        <p:spPr>
          <a:xfrm>
            <a:off x="5690563" y="65297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ea typeface="Calibri"/>
                <a:cs typeface="Calibri"/>
              </a:rPr>
              <a:t>Lin and Song (2021)</a:t>
            </a:r>
            <a:endParaRPr lang="en-US" sz="1400">
              <a:latin typeface="Apto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134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57" grpId="0" animBg="1"/>
      <p:bldP spid="16" grpId="0" animBg="1"/>
      <p:bldP spid="43" grpId="0" animBg="1"/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346388-691A-5055-BDE1-BB19F0E3B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387459-D002-0446-06BF-48B989ED3938}"/>
              </a:ext>
            </a:extLst>
          </p:cNvPr>
          <p:cNvSpPr txBox="1"/>
          <p:nvPr/>
        </p:nvSpPr>
        <p:spPr>
          <a:xfrm>
            <a:off x="88900" y="254000"/>
            <a:ext cx="36835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Two processes: 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63203-CF67-5FCB-8D89-23D3FD15C4BE}"/>
              </a:ext>
            </a:extLst>
          </p:cNvPr>
          <p:cNvSpPr txBox="1"/>
          <p:nvPr/>
        </p:nvSpPr>
        <p:spPr>
          <a:xfrm>
            <a:off x="7398207" y="3430417"/>
            <a:ext cx="40513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</a:rPr>
              <a:t>Markovian </a:t>
            </a:r>
            <a:endParaRPr lang="en-US" sz="2000"/>
          </a:p>
          <a:p>
            <a:endParaRPr lang="en-US" sz="2000">
              <a:latin typeface="Calibri"/>
              <a:ea typeface="Calibri"/>
              <a:cs typeface="Calibri"/>
            </a:endParaRPr>
          </a:p>
          <a:p>
            <a:pPr marL="342900" indent="-342900"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</a:rPr>
              <a:t>Number of states is finite. </a:t>
            </a:r>
          </a:p>
          <a:p>
            <a:endParaRPr lang="en-US" sz="2000">
              <a:latin typeface="Calibri"/>
              <a:ea typeface="Calibri"/>
              <a:cs typeface="Calibri"/>
            </a:endParaRPr>
          </a:p>
          <a:p>
            <a:pPr marL="342900" indent="-342900"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</a:rPr>
              <a:t>Each transition from one state</a:t>
            </a:r>
          </a:p>
          <a:p>
            <a:r>
              <a:rPr lang="en-US" sz="2000">
                <a:latin typeface="Calibri"/>
                <a:ea typeface="Calibri"/>
                <a:cs typeface="Calibri"/>
              </a:rPr>
              <a:t>to the other is assigned a probability</a:t>
            </a:r>
          </a:p>
          <a:p>
            <a:endParaRPr lang="en-US" sz="200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DF96F-A004-CE12-AA7F-5172DE31779F}"/>
              </a:ext>
            </a:extLst>
          </p:cNvPr>
          <p:cNvSpPr txBox="1"/>
          <p:nvPr/>
        </p:nvSpPr>
        <p:spPr>
          <a:xfrm>
            <a:off x="2599083" y="25043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</a:rPr>
              <a:t>Observation process 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7C413-8525-1363-A8C9-AE31DFCB3223}"/>
              </a:ext>
            </a:extLst>
          </p:cNvPr>
          <p:cNvSpPr txBox="1"/>
          <p:nvPr/>
        </p:nvSpPr>
        <p:spPr>
          <a:xfrm>
            <a:off x="7902713" y="2568161"/>
            <a:ext cx="2654300" cy="3784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</a:rPr>
              <a:t>Hidden states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41E5C-12CD-B4B2-CE17-6FC26B0DF03C}"/>
              </a:ext>
            </a:extLst>
          </p:cNvPr>
          <p:cNvSpPr txBox="1"/>
          <p:nvPr/>
        </p:nvSpPr>
        <p:spPr>
          <a:xfrm>
            <a:off x="2197100" y="3721100"/>
            <a:ext cx="33528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</a:rPr>
              <a:t>Signal</a:t>
            </a:r>
          </a:p>
          <a:p>
            <a:pPr marL="285750" indent="-285750">
              <a:buFont typeface="Calibri"/>
              <a:buChar char="-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</a:rPr>
              <a:t>Distributed depending on the states at the same time</a:t>
            </a:r>
          </a:p>
        </p:txBody>
      </p:sp>
      <p:pic>
        <p:nvPicPr>
          <p:cNvPr id="7" name="Picture 6" descr="A green line with a black background">
            <a:extLst>
              <a:ext uri="{FF2B5EF4-FFF2-40B4-BE49-F238E27FC236}">
                <a16:creationId xmlns:a16="http://schemas.microsoft.com/office/drawing/2014/main" id="{BFFB8B6E-D431-206B-AB63-34F0AA35E8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</a:blip>
          <a:srcRect l="-3054" b="-7469"/>
          <a:stretch/>
        </p:blipFill>
        <p:spPr>
          <a:xfrm>
            <a:off x="7395075" y="822913"/>
            <a:ext cx="3166459" cy="1678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graph with blue dots and numbers">
            <a:extLst>
              <a:ext uri="{FF2B5EF4-FFF2-40B4-BE49-F238E27FC236}">
                <a16:creationId xmlns:a16="http://schemas.microsoft.com/office/drawing/2014/main" id="{E2E8AF1C-0D0C-38DB-B4A4-60AA0646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50" t="-4407" r="-833" b="12093"/>
          <a:stretch/>
        </p:blipFill>
        <p:spPr>
          <a:xfrm>
            <a:off x="2194892" y="838239"/>
            <a:ext cx="3151177" cy="1665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A green line with a black background">
            <a:extLst>
              <a:ext uri="{FF2B5EF4-FFF2-40B4-BE49-F238E27FC236}">
                <a16:creationId xmlns:a16="http://schemas.microsoft.com/office/drawing/2014/main" id="{D3764F17-FEA7-4223-8950-7404C7CF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>
            <a:off x="2886122" y="1471452"/>
            <a:ext cx="6877960" cy="3646809"/>
          </a:xfrm>
          <a:prstGeom prst="rect">
            <a:avLst/>
          </a:prstGeom>
        </p:spPr>
      </p:pic>
      <p:pic>
        <p:nvPicPr>
          <p:cNvPr id="16" name="Picture 15" descr="A graph with blue dots and numbers&#10;&#10;AI-generated content may be incorrect.">
            <a:extLst>
              <a:ext uri="{FF2B5EF4-FFF2-40B4-BE49-F238E27FC236}">
                <a16:creationId xmlns:a16="http://schemas.microsoft.com/office/drawing/2014/main" id="{CD35A221-2CBA-1BA4-F201-459C052A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37" t="256" b="-799"/>
          <a:stretch/>
        </p:blipFill>
        <p:spPr>
          <a:xfrm>
            <a:off x="3102630" y="1667148"/>
            <a:ext cx="6877057" cy="407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3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07A8CA-4EF3-79ED-55B4-464C0A950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589EC1-6152-9BAA-42CA-419A56CB4890}"/>
              </a:ext>
            </a:extLst>
          </p:cNvPr>
          <p:cNvSpPr txBox="1"/>
          <p:nvPr/>
        </p:nvSpPr>
        <p:spPr>
          <a:xfrm>
            <a:off x="88900" y="254000"/>
            <a:ext cx="573101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Markovian process: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/>
          </a:p>
          <a:p>
            <a:r>
              <a:rPr lang="en-US" sz="2400" i="1">
                <a:latin typeface="Calibri"/>
                <a:ea typeface="Calibri"/>
                <a:cs typeface="Calibri"/>
              </a:rPr>
              <a:t>Example: weather in Vancouver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51761-CEED-0819-61FF-091A98EA00BC}"/>
              </a:ext>
            </a:extLst>
          </p:cNvPr>
          <p:cNvSpPr txBox="1"/>
          <p:nvPr/>
        </p:nvSpPr>
        <p:spPr>
          <a:xfrm>
            <a:off x="91661" y="1712291"/>
            <a:ext cx="43583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Only two types of weather:</a:t>
            </a:r>
          </a:p>
        </p:txBody>
      </p:sp>
      <p:pic>
        <p:nvPicPr>
          <p:cNvPr id="5" name="Picture 4" descr="A cloud with rain drops&#10;&#10;AI-generated content may be incorrect.">
            <a:extLst>
              <a:ext uri="{FF2B5EF4-FFF2-40B4-BE49-F238E27FC236}">
                <a16:creationId xmlns:a16="http://schemas.microsoft.com/office/drawing/2014/main" id="{BF17256A-EB10-E551-DAA8-C60FDBE2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2203450"/>
            <a:ext cx="3771900" cy="3048000"/>
          </a:xfrm>
          <a:prstGeom prst="rect">
            <a:avLst/>
          </a:prstGeom>
        </p:spPr>
      </p:pic>
      <p:pic>
        <p:nvPicPr>
          <p:cNvPr id="6" name="Picture 5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DB664341-7530-7D46-05B4-D49134A4E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94" y="2455793"/>
            <a:ext cx="3673475" cy="195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9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3F8B39-1B34-8A5C-DB9F-1C2A4EEF2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2B7296-CDA1-ADED-AA27-FE1057BDE25B}"/>
              </a:ext>
            </a:extLst>
          </p:cNvPr>
          <p:cNvSpPr txBox="1"/>
          <p:nvPr/>
        </p:nvSpPr>
        <p:spPr>
          <a:xfrm>
            <a:off x="88900" y="254000"/>
            <a:ext cx="573101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Markovian process: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/>
          </a:p>
          <a:p>
            <a:r>
              <a:rPr lang="en-US" sz="2400" i="1">
                <a:latin typeface="Calibri"/>
                <a:ea typeface="Calibri"/>
                <a:cs typeface="Calibri"/>
              </a:rPr>
              <a:t>Example: weather in Vancouver on </a:t>
            </a:r>
            <a:r>
              <a:rPr lang="en-US" sz="2400" b="1" i="1">
                <a:latin typeface="Calibri"/>
                <a:ea typeface="Calibri"/>
                <a:cs typeface="Calibri"/>
              </a:rPr>
              <a:t>day t </a:t>
            </a:r>
            <a:r>
              <a:rPr lang="en-US" sz="2400" i="1">
                <a:latin typeface="Calibri"/>
                <a:ea typeface="Calibri"/>
                <a:cs typeface="Calibri"/>
              </a:rPr>
              <a:t>is </a:t>
            </a:r>
            <a:r>
              <a:rPr lang="en-US" sz="2400" b="1" i="1">
                <a:latin typeface="Calibri"/>
                <a:ea typeface="Calibri"/>
                <a:cs typeface="Calibri"/>
              </a:rPr>
              <a:t>S</a:t>
            </a:r>
            <a:r>
              <a:rPr lang="en-US" sz="2400" b="1" i="1" baseline="-25000">
                <a:latin typeface="Calibri"/>
                <a:ea typeface="Calibri"/>
                <a:cs typeface="Calibri"/>
              </a:rPr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6ADDF-CF17-AA11-D507-9ED6D1FF5071}"/>
              </a:ext>
            </a:extLst>
          </p:cNvPr>
          <p:cNvSpPr txBox="1"/>
          <p:nvPr/>
        </p:nvSpPr>
        <p:spPr>
          <a:xfrm>
            <a:off x="47625" y="2495550"/>
            <a:ext cx="12096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Calibri"/>
                <a:ea typeface="Calibri"/>
                <a:cs typeface="Calibri"/>
              </a:rPr>
              <a:t>P(</a:t>
            </a:r>
            <a:r>
              <a:rPr lang="en-US" sz="2400" i="1">
                <a:latin typeface="Calibri"/>
                <a:ea typeface="Calibri"/>
                <a:cs typeface="Calibri"/>
              </a:rPr>
              <a:t>S</a:t>
            </a:r>
            <a:r>
              <a:rPr lang="en-US" sz="3200" i="1" baseline="-25000">
                <a:latin typeface="Calibri"/>
                <a:ea typeface="Calibri"/>
                <a:cs typeface="Calibri"/>
              </a:rPr>
              <a:t>t</a:t>
            </a:r>
            <a:r>
              <a:rPr lang="en-US" sz="3200" i="1">
                <a:latin typeface="Calibri"/>
                <a:ea typeface="Calibri"/>
                <a:cs typeface="Calibri"/>
              </a:rPr>
              <a:t>=              </a:t>
            </a:r>
            <a:r>
              <a:rPr lang="en-US" sz="3200">
                <a:ea typeface="+mn-lt"/>
                <a:cs typeface="+mn-lt"/>
              </a:rPr>
              <a:t>| </a:t>
            </a:r>
            <a:r>
              <a:rPr lang="en-US" sz="2400" i="1">
                <a:latin typeface="Calibri"/>
                <a:ea typeface="Calibri"/>
                <a:cs typeface="Calibri"/>
              </a:rPr>
              <a:t>S</a:t>
            </a:r>
            <a:r>
              <a:rPr lang="en-US" sz="2400" i="1" baseline="-25000">
                <a:latin typeface="Calibri"/>
                <a:ea typeface="Calibri"/>
                <a:cs typeface="Calibri"/>
              </a:rPr>
              <a:t>t-1 </a:t>
            </a:r>
            <a:r>
              <a:rPr lang="en-US" sz="2400" i="1">
                <a:latin typeface="Calibri"/>
                <a:ea typeface="Calibri"/>
                <a:cs typeface="Calibri"/>
              </a:rPr>
              <a:t>=                , S</a:t>
            </a:r>
            <a:r>
              <a:rPr lang="en-US" sz="2400" i="1" baseline="-25000">
                <a:latin typeface="Calibri"/>
                <a:ea typeface="Calibri"/>
                <a:cs typeface="Calibri"/>
              </a:rPr>
              <a:t>t-2</a:t>
            </a:r>
            <a:r>
              <a:rPr lang="en-US" sz="2400" i="1">
                <a:latin typeface="Calibri"/>
                <a:ea typeface="Calibri"/>
                <a:cs typeface="Calibri"/>
              </a:rPr>
              <a:t>=               , …., S</a:t>
            </a:r>
            <a:r>
              <a:rPr lang="en-US" sz="2400" i="1" baseline="-25000">
                <a:latin typeface="Calibri"/>
                <a:ea typeface="Calibri"/>
                <a:cs typeface="Calibri"/>
              </a:rPr>
              <a:t>0</a:t>
            </a:r>
            <a:r>
              <a:rPr lang="en-US" sz="2400" i="1">
                <a:latin typeface="Calibri"/>
                <a:ea typeface="Calibri"/>
                <a:cs typeface="Calibri"/>
              </a:rPr>
              <a:t>=    </a:t>
            </a:r>
            <a:r>
              <a:rPr lang="en-US" sz="2400" i="1" baseline="-25000">
                <a:latin typeface="Calibri"/>
                <a:ea typeface="Calibri"/>
                <a:cs typeface="Calibri"/>
              </a:rPr>
              <a:t>   </a:t>
            </a:r>
            <a:r>
              <a:rPr lang="en-US" sz="2100" i="1">
                <a:latin typeface="Calibri"/>
                <a:ea typeface="Calibri"/>
                <a:cs typeface="Calibri"/>
              </a:rPr>
              <a:t>        </a:t>
            </a:r>
            <a:r>
              <a:rPr lang="en-US" sz="2100">
                <a:latin typeface="Calibri"/>
                <a:ea typeface="Calibri"/>
                <a:cs typeface="Calibri"/>
              </a:rPr>
              <a:t> </a:t>
            </a:r>
            <a:r>
              <a:rPr lang="en-US" sz="3600">
                <a:latin typeface="Calibri"/>
                <a:ea typeface="Calibri"/>
                <a:cs typeface="Calibri"/>
              </a:rPr>
              <a:t>)  </a:t>
            </a:r>
            <a:r>
              <a:rPr lang="en-US" sz="2400" i="1">
                <a:latin typeface="Calibri"/>
                <a:ea typeface="Calibri"/>
                <a:cs typeface="Calibri"/>
              </a:rPr>
              <a:t>       </a:t>
            </a:r>
            <a:endParaRPr lang="en-US" sz="1600" i="1" baseline="-25000">
              <a:latin typeface="Calibri"/>
              <a:ea typeface="Calibri"/>
              <a:cs typeface="Calibri"/>
            </a:endParaRPr>
          </a:p>
        </p:txBody>
      </p:sp>
      <p:pic>
        <p:nvPicPr>
          <p:cNvPr id="9" name="Picture 8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C307DA42-D5B2-98CB-7CBD-77C0C4A0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54" y="2498973"/>
            <a:ext cx="1153795" cy="567055"/>
          </a:xfrm>
          <a:prstGeom prst="rect">
            <a:avLst/>
          </a:prstGeom>
        </p:spPr>
      </p:pic>
      <p:pic>
        <p:nvPicPr>
          <p:cNvPr id="11" name="Picture 10" descr="A cloud with rain drops&#10;&#10;AI-generated content may be incorrect.">
            <a:extLst>
              <a:ext uri="{FF2B5EF4-FFF2-40B4-BE49-F238E27FC236}">
                <a16:creationId xmlns:a16="http://schemas.microsoft.com/office/drawing/2014/main" id="{1A1C18E1-6344-E3E2-2A47-11F063B0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25" y="2498725"/>
            <a:ext cx="1104900" cy="819150"/>
          </a:xfrm>
          <a:prstGeom prst="rect">
            <a:avLst/>
          </a:prstGeom>
        </p:spPr>
      </p:pic>
      <p:pic>
        <p:nvPicPr>
          <p:cNvPr id="12" name="Picture 11" descr="A cloud with rain drops&#10;&#10;AI-generated content may be incorrect.">
            <a:extLst>
              <a:ext uri="{FF2B5EF4-FFF2-40B4-BE49-F238E27FC236}">
                <a16:creationId xmlns:a16="http://schemas.microsoft.com/office/drawing/2014/main" id="{45CB9B49-8DBE-6534-7C2E-54E5C98B3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049" y="2498724"/>
            <a:ext cx="1104900" cy="819150"/>
          </a:xfrm>
          <a:prstGeom prst="rect">
            <a:avLst/>
          </a:prstGeom>
        </p:spPr>
      </p:pic>
      <p:pic>
        <p:nvPicPr>
          <p:cNvPr id="14" name="Picture 13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DC8B6D54-20D4-44DA-240A-06C23083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604" y="2518022"/>
            <a:ext cx="1077595" cy="5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4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BC3FC-FF16-845F-1F56-F810BC5D3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755BC9-9D4D-FDBC-38AE-F2629CE8CEB8}"/>
              </a:ext>
            </a:extLst>
          </p:cNvPr>
          <p:cNvSpPr txBox="1"/>
          <p:nvPr/>
        </p:nvSpPr>
        <p:spPr>
          <a:xfrm>
            <a:off x="88900" y="254000"/>
            <a:ext cx="573101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Markovian process: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/>
          </a:p>
          <a:p>
            <a:r>
              <a:rPr lang="en-US" sz="2400" i="1">
                <a:latin typeface="Calibri"/>
                <a:ea typeface="Calibri"/>
                <a:cs typeface="Calibri"/>
              </a:rPr>
              <a:t>Example: weather in Vancouver on </a:t>
            </a:r>
            <a:r>
              <a:rPr lang="en-US" sz="2400" b="1" i="1">
                <a:latin typeface="Calibri"/>
                <a:ea typeface="Calibri"/>
                <a:cs typeface="Calibri"/>
              </a:rPr>
              <a:t>day t </a:t>
            </a:r>
            <a:r>
              <a:rPr lang="en-US" sz="2400" i="1">
                <a:latin typeface="Calibri"/>
                <a:ea typeface="Calibri"/>
                <a:cs typeface="Calibri"/>
              </a:rPr>
              <a:t>is </a:t>
            </a:r>
            <a:r>
              <a:rPr lang="en-US" sz="2400" b="1" i="1">
                <a:latin typeface="Calibri"/>
                <a:ea typeface="Calibri"/>
                <a:cs typeface="Calibri"/>
              </a:rPr>
              <a:t>S</a:t>
            </a:r>
            <a:r>
              <a:rPr lang="en-US" sz="2400" b="1" i="1" baseline="-25000">
                <a:latin typeface="Calibri"/>
                <a:ea typeface="Calibri"/>
                <a:cs typeface="Calibri"/>
              </a:rPr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03B04-83D1-9C9B-899A-3E48331FBA3F}"/>
              </a:ext>
            </a:extLst>
          </p:cNvPr>
          <p:cNvSpPr txBox="1"/>
          <p:nvPr/>
        </p:nvSpPr>
        <p:spPr>
          <a:xfrm>
            <a:off x="47625" y="2495550"/>
            <a:ext cx="12096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Calibri"/>
                <a:ea typeface="Calibri"/>
                <a:cs typeface="Calibri"/>
              </a:rPr>
              <a:t>P(</a:t>
            </a:r>
            <a:r>
              <a:rPr lang="en-US" sz="2400" i="1">
                <a:latin typeface="Calibri"/>
                <a:ea typeface="Calibri"/>
                <a:cs typeface="Calibri"/>
              </a:rPr>
              <a:t>S</a:t>
            </a:r>
            <a:r>
              <a:rPr lang="en-US" sz="3200" i="1" baseline="-25000">
                <a:latin typeface="Calibri"/>
                <a:ea typeface="Calibri"/>
                <a:cs typeface="Calibri"/>
              </a:rPr>
              <a:t>t</a:t>
            </a:r>
            <a:r>
              <a:rPr lang="en-US" sz="3200" i="1">
                <a:latin typeface="Calibri"/>
                <a:ea typeface="Calibri"/>
                <a:cs typeface="Calibri"/>
              </a:rPr>
              <a:t>=              </a:t>
            </a:r>
            <a:r>
              <a:rPr lang="en-US" sz="3200">
                <a:ea typeface="+mn-lt"/>
                <a:cs typeface="+mn-lt"/>
              </a:rPr>
              <a:t>| </a:t>
            </a:r>
            <a:r>
              <a:rPr lang="en-US" sz="2400" i="1">
                <a:latin typeface="Calibri"/>
                <a:ea typeface="Calibri"/>
                <a:cs typeface="Calibri"/>
              </a:rPr>
              <a:t>S</a:t>
            </a:r>
            <a:r>
              <a:rPr lang="en-US" sz="2400" i="1" baseline="-25000">
                <a:latin typeface="Calibri"/>
                <a:ea typeface="Calibri"/>
                <a:cs typeface="Calibri"/>
              </a:rPr>
              <a:t>t-1 </a:t>
            </a:r>
            <a:r>
              <a:rPr lang="en-US" sz="2400" i="1">
                <a:latin typeface="Calibri"/>
                <a:ea typeface="Calibri"/>
                <a:cs typeface="Calibri"/>
              </a:rPr>
              <a:t>=                , S</a:t>
            </a:r>
            <a:r>
              <a:rPr lang="en-US" sz="2400" i="1" baseline="-25000">
                <a:latin typeface="Calibri"/>
                <a:ea typeface="Calibri"/>
                <a:cs typeface="Calibri"/>
              </a:rPr>
              <a:t>t-2</a:t>
            </a:r>
            <a:r>
              <a:rPr lang="en-US" sz="2400" i="1">
                <a:latin typeface="Calibri"/>
                <a:ea typeface="Calibri"/>
                <a:cs typeface="Calibri"/>
              </a:rPr>
              <a:t>=               , …., S</a:t>
            </a:r>
            <a:r>
              <a:rPr lang="en-US" sz="2400" i="1" baseline="-25000">
                <a:latin typeface="Calibri"/>
                <a:ea typeface="Calibri"/>
                <a:cs typeface="Calibri"/>
              </a:rPr>
              <a:t>0</a:t>
            </a:r>
            <a:r>
              <a:rPr lang="en-US" sz="2400" i="1">
                <a:latin typeface="Calibri"/>
                <a:ea typeface="Calibri"/>
                <a:cs typeface="Calibri"/>
              </a:rPr>
              <a:t>=    </a:t>
            </a:r>
            <a:r>
              <a:rPr lang="en-US" sz="2400" i="1" baseline="-25000">
                <a:latin typeface="Calibri"/>
                <a:ea typeface="Calibri"/>
                <a:cs typeface="Calibri"/>
              </a:rPr>
              <a:t>   </a:t>
            </a:r>
            <a:r>
              <a:rPr lang="en-US" sz="2100" i="1">
                <a:latin typeface="Calibri"/>
                <a:ea typeface="Calibri"/>
                <a:cs typeface="Calibri"/>
              </a:rPr>
              <a:t>        </a:t>
            </a:r>
            <a:r>
              <a:rPr lang="en-US" sz="2100">
                <a:latin typeface="Calibri"/>
                <a:ea typeface="Calibri"/>
                <a:cs typeface="Calibri"/>
              </a:rPr>
              <a:t> </a:t>
            </a:r>
            <a:r>
              <a:rPr lang="en-US" sz="3600">
                <a:latin typeface="Calibri"/>
                <a:ea typeface="Calibri"/>
                <a:cs typeface="Calibri"/>
              </a:rPr>
              <a:t>) = P(</a:t>
            </a:r>
            <a:r>
              <a:rPr lang="en-US" sz="2400" i="1">
                <a:latin typeface="Calibri"/>
                <a:ea typeface="Calibri"/>
                <a:cs typeface="Calibri"/>
              </a:rPr>
              <a:t>S</a:t>
            </a:r>
            <a:r>
              <a:rPr lang="en-US" sz="2100" i="1" baseline="-25000">
                <a:latin typeface="Calibri"/>
                <a:ea typeface="Calibri"/>
                <a:cs typeface="Calibri"/>
              </a:rPr>
              <a:t>t</a:t>
            </a:r>
            <a:r>
              <a:rPr lang="en-US" sz="3200" i="1">
                <a:latin typeface="Calibri"/>
                <a:ea typeface="Calibri"/>
                <a:cs typeface="Calibri"/>
              </a:rPr>
              <a:t>=            </a:t>
            </a:r>
            <a:r>
              <a:rPr lang="en-US" sz="3200">
                <a:latin typeface="Aptos"/>
                <a:ea typeface="Calibri"/>
                <a:cs typeface="Calibri"/>
              </a:rPr>
              <a:t>| </a:t>
            </a:r>
            <a:r>
              <a:rPr lang="en-US" sz="2400" i="1">
                <a:latin typeface="Calibri"/>
                <a:ea typeface="Calibri"/>
                <a:cs typeface="Calibri"/>
              </a:rPr>
              <a:t>S</a:t>
            </a:r>
            <a:r>
              <a:rPr lang="en-US" sz="1600" i="1" baseline="-25000">
                <a:latin typeface="Calibri"/>
                <a:ea typeface="Calibri"/>
                <a:cs typeface="Calibri"/>
              </a:rPr>
              <a:t>t-1 </a:t>
            </a:r>
            <a:r>
              <a:rPr lang="en-US" sz="2400" i="1">
                <a:latin typeface="Calibri"/>
                <a:ea typeface="Calibri"/>
                <a:cs typeface="Calibri"/>
              </a:rPr>
              <a:t>=            </a:t>
            </a:r>
            <a:r>
              <a:rPr lang="en-US" sz="3600">
                <a:latin typeface="Calibri"/>
                <a:ea typeface="Calibri"/>
                <a:cs typeface="Calibri"/>
              </a:rPr>
              <a:t> )</a:t>
            </a:r>
            <a:r>
              <a:rPr lang="en-US" sz="2400" i="1">
                <a:latin typeface="Calibri"/>
                <a:ea typeface="Calibri"/>
                <a:cs typeface="Calibri"/>
              </a:rPr>
              <a:t>   </a:t>
            </a:r>
            <a:endParaRPr lang="en-US" sz="1600" i="1" baseline="-25000">
              <a:latin typeface="Calibri"/>
              <a:ea typeface="Calibri"/>
              <a:cs typeface="Calibri"/>
            </a:endParaRPr>
          </a:p>
        </p:txBody>
      </p:sp>
      <p:pic>
        <p:nvPicPr>
          <p:cNvPr id="9" name="Picture 8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08A08B1D-83B8-EBE0-B63F-BA5C00DA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54" y="2498973"/>
            <a:ext cx="1153795" cy="567055"/>
          </a:xfrm>
          <a:prstGeom prst="rect">
            <a:avLst/>
          </a:prstGeom>
        </p:spPr>
      </p:pic>
      <p:pic>
        <p:nvPicPr>
          <p:cNvPr id="11" name="Picture 10" descr="A cloud with rain drops&#10;&#10;AI-generated content may be incorrect.">
            <a:extLst>
              <a:ext uri="{FF2B5EF4-FFF2-40B4-BE49-F238E27FC236}">
                <a16:creationId xmlns:a16="http://schemas.microsoft.com/office/drawing/2014/main" id="{0076FCCE-2D45-A8C2-1AD3-381F80FB5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25" y="2498725"/>
            <a:ext cx="1104900" cy="819150"/>
          </a:xfrm>
          <a:prstGeom prst="rect">
            <a:avLst/>
          </a:prstGeom>
        </p:spPr>
      </p:pic>
      <p:pic>
        <p:nvPicPr>
          <p:cNvPr id="12" name="Picture 11" descr="A cloud with rain drops&#10;&#10;AI-generated content may be incorrect.">
            <a:extLst>
              <a:ext uri="{FF2B5EF4-FFF2-40B4-BE49-F238E27FC236}">
                <a16:creationId xmlns:a16="http://schemas.microsoft.com/office/drawing/2014/main" id="{56602EFD-772F-0E60-40B1-A8358F8FC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049" y="2498724"/>
            <a:ext cx="1104900" cy="819150"/>
          </a:xfrm>
          <a:prstGeom prst="rect">
            <a:avLst/>
          </a:prstGeom>
        </p:spPr>
      </p:pic>
      <p:pic>
        <p:nvPicPr>
          <p:cNvPr id="14" name="Picture 13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23A62522-089F-CE5A-FA1B-95B0F5F57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604" y="2518022"/>
            <a:ext cx="1077595" cy="557530"/>
          </a:xfrm>
          <a:prstGeom prst="rect">
            <a:avLst/>
          </a:prstGeom>
        </p:spPr>
      </p:pic>
      <p:pic>
        <p:nvPicPr>
          <p:cNvPr id="15" name="Picture 14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599D1EE1-C79F-C9D7-B531-10C13B561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554" y="2527547"/>
            <a:ext cx="1153795" cy="567055"/>
          </a:xfrm>
          <a:prstGeom prst="rect">
            <a:avLst/>
          </a:prstGeom>
        </p:spPr>
      </p:pic>
      <p:pic>
        <p:nvPicPr>
          <p:cNvPr id="16" name="Picture 15" descr="A cloud with rain drops&#10;&#10;AI-generated content may be incorrect.">
            <a:extLst>
              <a:ext uri="{FF2B5EF4-FFF2-40B4-BE49-F238E27FC236}">
                <a16:creationId xmlns:a16="http://schemas.microsoft.com/office/drawing/2014/main" id="{F2DCC4DF-4B79-2E16-B07B-AD3E1CB8A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849" y="2498724"/>
            <a:ext cx="1104900" cy="819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597491-0C7E-41C2-E521-FD4E6661AB27}"/>
              </a:ext>
            </a:extLst>
          </p:cNvPr>
          <p:cNvSpPr txBox="1"/>
          <p:nvPr/>
        </p:nvSpPr>
        <p:spPr>
          <a:xfrm>
            <a:off x="47625" y="4876800"/>
            <a:ext cx="109632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</a:rPr>
              <a:t>The probability that it is not rainy on day </a:t>
            </a:r>
            <a:r>
              <a:rPr lang="en-US" sz="2400" i="1">
                <a:latin typeface="Calibri"/>
                <a:ea typeface="Calibri"/>
                <a:cs typeface="Calibri"/>
              </a:rPr>
              <a:t>t </a:t>
            </a:r>
            <a:r>
              <a:rPr lang="en-US" sz="2400">
                <a:latin typeface="Calibri"/>
                <a:ea typeface="Calibri"/>
                <a:cs typeface="Calibri"/>
              </a:rPr>
              <a:t>only depends on the weather at day</a:t>
            </a:r>
            <a:r>
              <a:rPr lang="en-US" sz="2400" i="1">
                <a:latin typeface="Calibri"/>
                <a:ea typeface="Calibri"/>
                <a:cs typeface="Calibri"/>
              </a:rPr>
              <a:t> t-1</a:t>
            </a:r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3C4D266-7199-7969-FB85-29F905A9305F}"/>
              </a:ext>
            </a:extLst>
          </p:cNvPr>
          <p:cNvSpPr txBox="1"/>
          <p:nvPr/>
        </p:nvSpPr>
        <p:spPr>
          <a:xfrm>
            <a:off x="123825" y="4419600"/>
            <a:ext cx="113919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Calibri"/>
                <a:ea typeface="Calibri"/>
                <a:cs typeface="Calibri"/>
              </a:rPr>
              <a:t>Markov property:</a:t>
            </a:r>
            <a:r>
              <a:rPr lang="en-US" sz="2400">
                <a:latin typeface="Calibri"/>
                <a:ea typeface="Calibri"/>
                <a:cs typeface="Calibri"/>
              </a:rPr>
              <a:t> weather from tomorrow only depends on the weather from today</a:t>
            </a:r>
          </a:p>
        </p:txBody>
      </p:sp>
    </p:spTree>
    <p:extLst>
      <p:ext uri="{BB962C8B-B14F-4D97-AF65-F5344CB8AC3E}">
        <p14:creationId xmlns:p14="http://schemas.microsoft.com/office/powerpoint/2010/main" val="282626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8252A6-D911-FBFC-4B02-673C3FECC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5FBDE-A151-43CC-7C8A-0D29D7B10F3D}"/>
              </a:ext>
            </a:extLst>
          </p:cNvPr>
          <p:cNvSpPr txBox="1"/>
          <p:nvPr/>
        </p:nvSpPr>
        <p:spPr>
          <a:xfrm>
            <a:off x="88900" y="254000"/>
            <a:ext cx="573101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Markovian process: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/>
          </a:p>
          <a:p>
            <a:r>
              <a:rPr lang="en-US" sz="2400" i="1">
                <a:latin typeface="Calibri"/>
                <a:ea typeface="Calibri"/>
                <a:cs typeface="Calibri"/>
              </a:rPr>
              <a:t>Example: weather in Vancouver</a:t>
            </a:r>
          </a:p>
        </p:txBody>
      </p:sp>
      <p:pic>
        <p:nvPicPr>
          <p:cNvPr id="5" name="Picture 4" descr="A cloud with rain drops&#10;&#10;AI-generated content may be incorrect.">
            <a:extLst>
              <a:ext uri="{FF2B5EF4-FFF2-40B4-BE49-F238E27FC236}">
                <a16:creationId xmlns:a16="http://schemas.microsoft.com/office/drawing/2014/main" id="{DBDAA061-7D4C-B740-03FA-81E0A4E2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2451100"/>
            <a:ext cx="2828925" cy="2286000"/>
          </a:xfrm>
          <a:prstGeom prst="rect">
            <a:avLst/>
          </a:prstGeom>
        </p:spPr>
      </p:pic>
      <p:pic>
        <p:nvPicPr>
          <p:cNvPr id="6" name="Picture 5" descr="A blue cloud on a black background&#10;&#10;AI-generated content may be incorrect.">
            <a:extLst>
              <a:ext uri="{FF2B5EF4-FFF2-40B4-BE49-F238E27FC236}">
                <a16:creationId xmlns:a16="http://schemas.microsoft.com/office/drawing/2014/main" id="{3856B199-1D87-9F31-3781-6F296D002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94" y="2455793"/>
            <a:ext cx="2825750" cy="150177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3AD7A4-CE10-0F75-DE59-9CC75B035017}"/>
              </a:ext>
            </a:extLst>
          </p:cNvPr>
          <p:cNvCxnSpPr/>
          <p:nvPr/>
        </p:nvCxnSpPr>
        <p:spPr>
          <a:xfrm flipV="1">
            <a:off x="4000500" y="3143250"/>
            <a:ext cx="2809875" cy="952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724462-6A34-C304-DF40-8860B5F0999C}"/>
              </a:ext>
            </a:extLst>
          </p:cNvPr>
          <p:cNvCxnSpPr>
            <a:cxnSpLocks/>
          </p:cNvCxnSpPr>
          <p:nvPr/>
        </p:nvCxnSpPr>
        <p:spPr>
          <a:xfrm flipH="1">
            <a:off x="4000500" y="3638550"/>
            <a:ext cx="2809875" cy="952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6D3EC8-AB6B-D6A9-EA16-38F49538941A}"/>
                  </a:ext>
                </a:extLst>
              </p14:cNvPr>
              <p14:cNvContentPartPr/>
              <p14:nvPr/>
            </p14:nvContentPartPr>
            <p14:xfrm>
              <a:off x="10229850" y="3638550"/>
              <a:ext cx="19050" cy="1905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6D3EC8-AB6B-D6A9-EA16-38F4953894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86555" y="2686050"/>
                <a:ext cx="104775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5AE674D-CB43-398A-A2AC-90B88D1E0B73}"/>
                  </a:ext>
                </a:extLst>
              </p14:cNvPr>
              <p14:cNvContentPartPr/>
              <p14:nvPr/>
            </p14:nvContentPartPr>
            <p14:xfrm>
              <a:off x="10458450" y="3562350"/>
              <a:ext cx="19050" cy="1905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5AE674D-CB43-398A-A2AC-90B88D1E0B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05950" y="2609850"/>
                <a:ext cx="1905000" cy="1905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 descr="A blue circular arrow pointing to the left&#10;&#10;AI-generated content may be incorrect.">
            <a:extLst>
              <a:ext uri="{FF2B5EF4-FFF2-40B4-BE49-F238E27FC236}">
                <a16:creationId xmlns:a16="http://schemas.microsoft.com/office/drawing/2014/main" id="{5DC43610-C1A4-1F87-8B15-0E9458318E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580000">
            <a:off x="9255422" y="3092251"/>
            <a:ext cx="958850" cy="946150"/>
          </a:xfrm>
          <a:prstGeom prst="rect">
            <a:avLst/>
          </a:prstGeom>
        </p:spPr>
      </p:pic>
      <p:pic>
        <p:nvPicPr>
          <p:cNvPr id="4" name="Picture 3" descr="A blue circular arrow pointing to the left&#10;&#10;AI-generated content may be incorrect.">
            <a:extLst>
              <a:ext uri="{FF2B5EF4-FFF2-40B4-BE49-F238E27FC236}">
                <a16:creationId xmlns:a16="http://schemas.microsoft.com/office/drawing/2014/main" id="{A4AB3D78-C9CD-BD3F-9D28-325C8774D3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4860000">
            <a:off x="428921" y="2844600"/>
            <a:ext cx="958850" cy="946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9BFEB0-6B97-48C8-FA02-9832E05FA147}"/>
              </a:ext>
            </a:extLst>
          </p:cNvPr>
          <p:cNvSpPr txBox="1"/>
          <p:nvPr/>
        </p:nvSpPr>
        <p:spPr>
          <a:xfrm>
            <a:off x="10121900" y="3409950"/>
            <a:ext cx="76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0.85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3B7C9-3423-AA85-3E73-22F2C7E76D6C}"/>
              </a:ext>
            </a:extLst>
          </p:cNvPr>
          <p:cNvSpPr txBox="1"/>
          <p:nvPr/>
        </p:nvSpPr>
        <p:spPr>
          <a:xfrm>
            <a:off x="-16014" y="3151532"/>
            <a:ext cx="76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0.25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2A8B1-51B4-2412-5953-2C52BFE1B71D}"/>
              </a:ext>
            </a:extLst>
          </p:cNvPr>
          <p:cNvSpPr txBox="1"/>
          <p:nvPr/>
        </p:nvSpPr>
        <p:spPr>
          <a:xfrm>
            <a:off x="5059568" y="2588314"/>
            <a:ext cx="76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0.75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CE689-4E47-EF1C-4788-5C6BD4B2F2EF}"/>
              </a:ext>
            </a:extLst>
          </p:cNvPr>
          <p:cNvSpPr txBox="1"/>
          <p:nvPr/>
        </p:nvSpPr>
        <p:spPr>
          <a:xfrm>
            <a:off x="5026438" y="3774384"/>
            <a:ext cx="76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0.15</a:t>
            </a:r>
          </a:p>
        </p:txBody>
      </p:sp>
    </p:spTree>
    <p:extLst>
      <p:ext uri="{BB962C8B-B14F-4D97-AF65-F5344CB8AC3E}">
        <p14:creationId xmlns:p14="http://schemas.microsoft.com/office/powerpoint/2010/main" val="290882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54BAF8-C1D7-BF6C-3062-C997A7DF4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CFA350-E1A0-8EA4-0933-EC85DC590C34}"/>
              </a:ext>
            </a:extLst>
          </p:cNvPr>
          <p:cNvSpPr txBox="1"/>
          <p:nvPr/>
        </p:nvSpPr>
        <p:spPr>
          <a:xfrm>
            <a:off x="88900" y="254000"/>
            <a:ext cx="573101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Hidden Markov model: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/>
          </a:p>
          <a:p>
            <a:r>
              <a:rPr lang="en-US" sz="2400" i="1">
                <a:latin typeface="Calibri"/>
                <a:ea typeface="Calibri"/>
                <a:cs typeface="Calibri"/>
              </a:rPr>
              <a:t>Example: weather in Vancouver</a:t>
            </a:r>
          </a:p>
        </p:txBody>
      </p:sp>
      <p:pic>
        <p:nvPicPr>
          <p:cNvPr id="5" name="Picture 4" descr="A cloud with rain drops&#10;&#10;AI-generated content may be incorrect.">
            <a:extLst>
              <a:ext uri="{FF2B5EF4-FFF2-40B4-BE49-F238E27FC236}">
                <a16:creationId xmlns:a16="http://schemas.microsoft.com/office/drawing/2014/main" id="{26F67A37-3969-456E-3977-C17D4F30FB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</a:blip>
          <a:srcRect l="-71395" t="-29719" r="116914" b="67271"/>
          <a:stretch/>
        </p:blipFill>
        <p:spPr>
          <a:xfrm>
            <a:off x="6567170" y="3348037"/>
            <a:ext cx="2054977" cy="1903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101A1-B1C3-F081-AF5D-BD9C7AB62CFC}"/>
              </a:ext>
            </a:extLst>
          </p:cNvPr>
          <p:cNvSpPr txBox="1"/>
          <p:nvPr/>
        </p:nvSpPr>
        <p:spPr>
          <a:xfrm>
            <a:off x="177579" y="5433005"/>
            <a:ext cx="88776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Arial"/>
              </a:rPr>
              <a:t>You’re trying to figure out what the weather is like outside (rainy, cloudy).</a:t>
            </a:r>
            <a:endParaRPr lang="en-US" sz="2400">
              <a:latin typeface="Calibri"/>
              <a:ea typeface="Calibri"/>
            </a:endParaRPr>
          </a:p>
          <a:p>
            <a:pPr marL="285750" indent="-285750">
              <a:buFont typeface="Calibri"/>
              <a:buChar char="-"/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849CC-5340-EA65-32A5-01E630A4E303}"/>
              </a:ext>
            </a:extLst>
          </p:cNvPr>
          <p:cNvSpPr txBox="1"/>
          <p:nvPr/>
        </p:nvSpPr>
        <p:spPr>
          <a:xfrm>
            <a:off x="606425" y="3886200"/>
            <a:ext cx="85039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</a:rPr>
              <a:t> - Imagine you are in an appartement with a window very high up for several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8D6F-0FB5-D5A9-818E-046B14E8CD71}"/>
              </a:ext>
            </a:extLst>
          </p:cNvPr>
          <p:cNvSpPr txBox="1"/>
          <p:nvPr/>
        </p:nvSpPr>
        <p:spPr>
          <a:xfrm>
            <a:off x="179789" y="4823791"/>
            <a:ext cx="93449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</a:rPr>
              <a:t>You can't see outside, but you can see the light filtering through</a:t>
            </a:r>
            <a:endParaRPr lang="en-US"/>
          </a:p>
        </p:txBody>
      </p:sp>
      <p:pic>
        <p:nvPicPr>
          <p:cNvPr id="6" name="Picture 5" descr="A window with a light coming from it&#10;&#10;AI-generated content may be incorrect.">
            <a:extLst>
              <a:ext uri="{FF2B5EF4-FFF2-40B4-BE49-F238E27FC236}">
                <a16:creationId xmlns:a16="http://schemas.microsoft.com/office/drawing/2014/main" id="{539CE99B-6931-4B54-D375-C409FCE1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04" y="9307"/>
            <a:ext cx="6361043" cy="341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Tema de Office</vt:lpstr>
      <vt:lpstr>Hidden Markov models Training session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2025-01-24T17:24:53Z</dcterms:created>
  <dcterms:modified xsi:type="dcterms:W3CDTF">2025-02-10T16:39:28Z</dcterms:modified>
</cp:coreProperties>
</file>