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7" r:id="rId2"/>
    <p:sldId id="263" r:id="rId3"/>
    <p:sldId id="262" r:id="rId4"/>
    <p:sldId id="275" r:id="rId5"/>
    <p:sldId id="270" r:id="rId6"/>
    <p:sldId id="271" r:id="rId7"/>
    <p:sldId id="272" r:id="rId8"/>
    <p:sldId id="274" r:id="rId9"/>
    <p:sldId id="273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rgbClr val="2B8CBE">
                <a:lumMod val="5000"/>
                <a:lumOff val="95000"/>
              </a:srgbClr>
            </a:gs>
            <a:gs pos="100000">
              <a:srgbClr val="2678A6">
                <a:lumMod val="10000"/>
                <a:lumOff val="9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667000"/>
            <a:ext cx="9144000" cy="1524001"/>
          </a:xfrm>
        </p:spPr>
        <p:txBody>
          <a:bodyPr anchor="ctr">
            <a:normAutofit/>
          </a:bodyPr>
          <a:lstStyle>
            <a:lvl1pPr marL="0" algn="ct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dirty="0">
                <a:gradFill>
                  <a:gsLst>
                    <a:gs pos="87500">
                      <a:srgbClr val="008BD7"/>
                    </a:gs>
                    <a:gs pos="75000">
                      <a:srgbClr val="286BE0"/>
                    </a:gs>
                    <a:gs pos="62500">
                      <a:srgbClr val="5F49F1"/>
                    </a:gs>
                    <a:gs pos="50000">
                      <a:srgbClr val="713DF1"/>
                    </a:gs>
                    <a:gs pos="37500">
                      <a:srgbClr val="CB37AC"/>
                    </a:gs>
                    <a:gs pos="25000">
                      <a:srgbClr val="F93479"/>
                    </a:gs>
                    <a:gs pos="12500">
                      <a:srgbClr val="FE4F3A"/>
                    </a:gs>
                    <a:gs pos="0">
                      <a:srgbClr val="FF6032"/>
                    </a:gs>
                    <a:gs pos="100000">
                      <a:srgbClr val="009FE4"/>
                    </a:gs>
                  </a:gsLst>
                  <a:lin ang="20400000" scaled="0"/>
                </a:gradFill>
                <a:latin typeface="Montserrat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05325"/>
            <a:ext cx="9144000" cy="198197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rgbClr val="506F92"/>
                </a:solidFill>
                <a:latin typeface="Montserrat" pitchFamily="2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DFD163E-EE0E-4944-ADEB-C67EDD7C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16" y="12978"/>
            <a:ext cx="1274645" cy="365125"/>
          </a:xfrm>
          <a:prstGeom prst="rect">
            <a:avLst/>
          </a:prstGeom>
          <a:effectLst/>
        </p:spPr>
        <p:txBody>
          <a:bodyPr/>
          <a:lstStyle>
            <a:lvl1pPr>
              <a:defRPr sz="3200" b="0">
                <a:ln w="3175">
                  <a:noFill/>
                </a:ln>
                <a:solidFill>
                  <a:srgbClr val="A6B9CE"/>
                </a:solidFill>
                <a:latin typeface="Montserrat light" pitchFamily="2" charset="0"/>
              </a:defRPr>
            </a:lvl1pPr>
          </a:lstStyle>
          <a:p>
            <a:pPr algn="r"/>
            <a:fld id="{E50A8D5F-7A10-4D19-B2BD-04FE5CA3B31F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ABE11-F386-4B0B-873F-3D5ED4863889}"/>
              </a:ext>
            </a:extLst>
          </p:cNvPr>
          <p:cNvSpPr/>
          <p:nvPr userDrawn="1"/>
        </p:nvSpPr>
        <p:spPr>
          <a:xfrm>
            <a:off x="13843878" y="378103"/>
            <a:ext cx="5360617" cy="1110812"/>
          </a:xfrm>
          <a:prstGeom prst="rect">
            <a:avLst/>
          </a:prstGeom>
          <a:gradFill flip="none" rotWithShape="1">
            <a:gsLst>
              <a:gs pos="87500">
                <a:srgbClr val="008BD7"/>
              </a:gs>
              <a:gs pos="75000">
                <a:srgbClr val="286BE0"/>
              </a:gs>
              <a:gs pos="62500">
                <a:srgbClr val="5F49F1"/>
              </a:gs>
              <a:gs pos="50000">
                <a:srgbClr val="713DF1"/>
              </a:gs>
              <a:gs pos="37500">
                <a:srgbClr val="CB37AC"/>
              </a:gs>
              <a:gs pos="25000">
                <a:srgbClr val="F93479"/>
              </a:gs>
              <a:gs pos="12500">
                <a:srgbClr val="FE4F3A"/>
              </a:gs>
              <a:gs pos="0">
                <a:srgbClr val="FF6032"/>
              </a:gs>
              <a:gs pos="100000">
                <a:srgbClr val="009FE4"/>
              </a:gs>
            </a:gsLst>
            <a:lin ang="20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gradFill>
                <a:gsLst>
                  <a:gs pos="54000">
                    <a:srgbClr val="CC94C4"/>
                  </a:gs>
                  <a:gs pos="0">
                    <a:srgbClr val="2B8CBE">
                      <a:alpha val="80000"/>
                    </a:srgbClr>
                  </a:gs>
                  <a:gs pos="100000">
                    <a:srgbClr val="FC8D59">
                      <a:alpha val="80000"/>
                    </a:srgbClr>
                  </a:gs>
                </a:gsLst>
                <a:lin ang="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682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gradFill>
          <a:gsLst>
            <a:gs pos="0">
              <a:srgbClr val="2B8CBE">
                <a:lumMod val="5000"/>
                <a:lumOff val="95000"/>
              </a:srgbClr>
            </a:gs>
            <a:gs pos="100000">
              <a:srgbClr val="2678A6">
                <a:lumMod val="10000"/>
                <a:lumOff val="90000"/>
              </a:srgb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C380CA-EF19-4B3C-8C7B-4741FFB865B7}"/>
              </a:ext>
            </a:extLst>
          </p:cNvPr>
          <p:cNvSpPr txBox="1"/>
          <p:nvPr userDrawn="1"/>
        </p:nvSpPr>
        <p:spPr>
          <a:xfrm>
            <a:off x="1219200" y="1219200"/>
            <a:ext cx="9753600" cy="441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240800" y="1252933"/>
            <a:ext cx="9710400" cy="435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lang="en-US" sz="6000" b="1" kern="1200" dirty="0">
                <a:gradFill>
                  <a:gsLst>
                    <a:gs pos="87500">
                      <a:srgbClr val="008BD7"/>
                    </a:gs>
                    <a:gs pos="75000">
                      <a:srgbClr val="286BE0"/>
                    </a:gs>
                    <a:gs pos="62500">
                      <a:srgbClr val="5F49F1"/>
                    </a:gs>
                    <a:gs pos="50000">
                      <a:srgbClr val="713DF1"/>
                    </a:gs>
                    <a:gs pos="37500">
                      <a:srgbClr val="CB37AC"/>
                    </a:gs>
                    <a:gs pos="25000">
                      <a:srgbClr val="F93479"/>
                    </a:gs>
                    <a:gs pos="12500">
                      <a:srgbClr val="FE4F3A"/>
                    </a:gs>
                    <a:gs pos="0">
                      <a:srgbClr val="FF6032"/>
                    </a:gs>
                    <a:gs pos="100000">
                      <a:srgbClr val="009FE4"/>
                    </a:gs>
                  </a:gsLst>
                  <a:lin ang="20400000" scaled="0"/>
                </a:gradFill>
                <a:latin typeface="Montserrat" pitchFamily="2" charset="0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1C801E0-23E3-4924-BF10-479E05C1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16" y="12978"/>
            <a:ext cx="1274645" cy="365125"/>
          </a:xfrm>
          <a:prstGeom prst="rect">
            <a:avLst/>
          </a:prstGeom>
          <a:effectLst/>
        </p:spPr>
        <p:txBody>
          <a:bodyPr/>
          <a:lstStyle>
            <a:lvl1pPr algn="r">
              <a:defRPr sz="3200" b="0">
                <a:ln w="3175">
                  <a:noFill/>
                </a:ln>
                <a:solidFill>
                  <a:srgbClr val="A6B9CE"/>
                </a:solidFill>
                <a:latin typeface="Montserrat light" pitchFamily="2" charset="0"/>
              </a:defRPr>
            </a:lvl1pPr>
          </a:lstStyle>
          <a:p>
            <a:fld id="{E50A8D5F-7A10-4D19-B2BD-04FE5CA3B3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7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3947" y="1431144"/>
            <a:ext cx="10944109" cy="4726088"/>
          </a:xfrm>
          <a:prstGeom prst="rect">
            <a:avLst/>
          </a:prstGeom>
        </p:spPr>
        <p:txBody>
          <a:bodyPr>
            <a:normAutofit/>
          </a:bodyPr>
          <a:lstStyle>
            <a:lvl1pPr marL="360000" indent="-360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0000"/>
              <a:buFont typeface="Quicksand" panose="02070303000000060000" pitchFamily="18" charset="0"/>
              <a:buChar char="°"/>
              <a:defRPr sz="2800" spc="-133" baseline="0">
                <a:solidFill>
                  <a:srgbClr val="2678A6"/>
                </a:solidFill>
                <a:latin typeface="Montserrat" pitchFamily="2" charset="0"/>
              </a:defRPr>
            </a:lvl1pPr>
            <a:lvl2pPr marL="810000" indent="-360000" algn="l">
              <a:lnSpc>
                <a:spcPct val="100000"/>
              </a:lnSpc>
              <a:buSzPct val="70000"/>
              <a:buFont typeface="Quicksand" panose="02070303000000060000" pitchFamily="18" charset="0"/>
              <a:buChar char="°"/>
              <a:defRPr sz="2400" spc="-107">
                <a:solidFill>
                  <a:srgbClr val="5194B8"/>
                </a:solidFill>
                <a:latin typeface="Montserrat" pitchFamily="2" charset="0"/>
              </a:defRPr>
            </a:lvl2pPr>
            <a:lvl3pPr marL="1260000" indent="-360000" algn="l">
              <a:lnSpc>
                <a:spcPct val="100000"/>
              </a:lnSpc>
              <a:buSzPct val="70000"/>
              <a:buFont typeface="Quicksand" panose="02070303000000060000" pitchFamily="18" charset="0"/>
              <a:buChar char="°"/>
              <a:defRPr sz="2400" spc="-107">
                <a:solidFill>
                  <a:srgbClr val="5194B8"/>
                </a:solidFill>
                <a:latin typeface="Montserrat" pitchFamily="2" charset="0"/>
              </a:defRPr>
            </a:lvl3pPr>
            <a:lvl4pPr marL="1710000" indent="-360000" algn="l">
              <a:lnSpc>
                <a:spcPct val="100000"/>
              </a:lnSpc>
              <a:buSzPct val="70000"/>
              <a:buFont typeface="Quicksand" panose="02070303000000060000" pitchFamily="18" charset="0"/>
              <a:buChar char="°"/>
              <a:defRPr sz="2400" spc="-107">
                <a:solidFill>
                  <a:srgbClr val="5194B8"/>
                </a:solidFill>
                <a:latin typeface="Montserrat" pitchFamily="2" charset="0"/>
              </a:defRPr>
            </a:lvl4pPr>
            <a:lvl5pPr marL="2160000" indent="-360000" algn="l">
              <a:lnSpc>
                <a:spcPct val="100000"/>
              </a:lnSpc>
              <a:buSzPct val="70000"/>
              <a:buFont typeface="Quicksand" panose="02070303000000060000" pitchFamily="18" charset="0"/>
              <a:buChar char="°"/>
              <a:defRPr sz="2400" spc="-107" baseline="0">
                <a:solidFill>
                  <a:srgbClr val="5194B8"/>
                </a:solidFill>
                <a:latin typeface="Montserrat" pitchFamily="2" charset="0"/>
              </a:defRPr>
            </a:lvl5pPr>
          </a:lstStyle>
          <a:p>
            <a:pPr lvl="0"/>
            <a:r>
              <a:rPr lang="en-US" dirty="0"/>
              <a:t>Click to edit 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06716" y="12978"/>
            <a:ext cx="1274645" cy="365125"/>
          </a:xfrm>
          <a:prstGeom prst="rect">
            <a:avLst/>
          </a:prstGeom>
          <a:effectLst/>
        </p:spPr>
        <p:txBody>
          <a:bodyPr/>
          <a:lstStyle>
            <a:lvl1pPr algn="r">
              <a:defRPr sz="3200" b="0">
                <a:ln w="3175">
                  <a:noFill/>
                </a:ln>
                <a:solidFill>
                  <a:srgbClr val="A6B9CE"/>
                </a:solidFill>
                <a:latin typeface="Montserrat light" pitchFamily="2" charset="0"/>
              </a:defRPr>
            </a:lvl1pPr>
          </a:lstStyle>
          <a:p>
            <a:fld id="{E50A8D5F-7A10-4D19-B2BD-04FE5CA3B3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0D97472-882F-4BD4-A451-E4731E15EA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47" y="555796"/>
            <a:ext cx="10944109" cy="697654"/>
          </a:xfrm>
        </p:spPr>
        <p:txBody>
          <a:bodyPr anchor="t">
            <a:noAutofit/>
          </a:bodyPr>
          <a:lstStyle>
            <a:lvl1pPr>
              <a:defRPr sz="4400" spc="0">
                <a:gradFill>
                  <a:gsLst>
                    <a:gs pos="0">
                      <a:srgbClr val="7BCCC4">
                        <a:alpha val="90000"/>
                        <a:lumMod val="100000"/>
                      </a:srgbClr>
                    </a:gs>
                    <a:gs pos="100000">
                      <a:srgbClr val="0868AC">
                        <a:alpha val="90000"/>
                        <a:lumMod val="100000"/>
                      </a:srgbClr>
                    </a:gs>
                  </a:gsLst>
                  <a:lin ang="2700006" scaled="0"/>
                </a:gradFill>
                <a:latin typeface="Montserrat" pitchFamily="2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03329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945" y="1375523"/>
            <a:ext cx="5373632" cy="5702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0" baseline="0">
                <a:solidFill>
                  <a:srgbClr val="2678A6"/>
                </a:solidFill>
                <a:latin typeface="Montserrat" pitchFamily="2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7" y="1375523"/>
            <a:ext cx="5395846" cy="5702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0" baseline="0">
                <a:solidFill>
                  <a:srgbClr val="2678A6"/>
                </a:solidFill>
                <a:latin typeface="Montserrat" pitchFamily="2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1D88030-93EA-4302-ADBE-3C45B318A3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47" y="555796"/>
            <a:ext cx="10944109" cy="697654"/>
          </a:xfrm>
        </p:spPr>
        <p:txBody>
          <a:bodyPr anchor="t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spc="0" dirty="0">
                <a:gradFill>
                  <a:gsLst>
                    <a:gs pos="0">
                      <a:srgbClr val="7BCCC4">
                        <a:alpha val="90000"/>
                        <a:lumMod val="100000"/>
                      </a:srgbClr>
                    </a:gs>
                    <a:gs pos="100000">
                      <a:srgbClr val="0868AC">
                        <a:alpha val="90000"/>
                        <a:lumMod val="100000"/>
                      </a:srgbClr>
                    </a:gs>
                  </a:gsLst>
                  <a:lin ang="2700006" scaled="0"/>
                </a:gradFill>
                <a:latin typeface="Montserrat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E4ADDFC-B854-4799-9DDB-E3200ECF83C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3947" y="2067832"/>
            <a:ext cx="5395847" cy="4361109"/>
          </a:xfrm>
          <a:prstGeom prst="rect">
            <a:avLst/>
          </a:prstGeom>
        </p:spPr>
        <p:txBody>
          <a:bodyPr>
            <a:normAutofit/>
          </a:bodyPr>
          <a:lstStyle>
            <a:lvl1pPr marL="360000" indent="-3600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ct val="70000"/>
              <a:buFont typeface="Montserrat light" pitchFamily="2" charset="0"/>
              <a:buChar char="°"/>
              <a:defRPr lang="en-US" sz="2400" kern="1200" spc="-133" baseline="0" dirty="0" smtClean="0">
                <a:solidFill>
                  <a:srgbClr val="2678A6"/>
                </a:solidFill>
                <a:latin typeface="Montserrat" pitchFamily="2" charset="0"/>
                <a:ea typeface="+mn-ea"/>
                <a:cs typeface="+mn-cs"/>
              </a:defRPr>
            </a:lvl1pPr>
            <a:lvl2pPr marL="907200" indent="-457200" algn="l">
              <a:buSzPct val="70000"/>
              <a:buFont typeface="Montserrat light" pitchFamily="2" charset="0"/>
              <a:buChar char="°"/>
              <a:defRPr lang="en-US" sz="2400" kern="1200" spc="-107" dirty="0" smtClean="0">
                <a:solidFill>
                  <a:srgbClr val="5194B8"/>
                </a:solidFill>
                <a:latin typeface="Montserrat" pitchFamily="2" charset="0"/>
                <a:ea typeface="+mn-ea"/>
                <a:cs typeface="+mn-cs"/>
              </a:defRPr>
            </a:lvl2pPr>
            <a:lvl3pPr marL="1807200" indent="-457200" algn="l">
              <a:lnSpc>
                <a:spcPct val="100000"/>
              </a:lnSpc>
              <a:buSzPct val="70000"/>
              <a:buFont typeface="Montserrat light" pitchFamily="2" charset="0"/>
              <a:buChar char="°"/>
              <a:defRPr lang="en-US" sz="2400" kern="1200" spc="-107" dirty="0" smtClean="0">
                <a:solidFill>
                  <a:srgbClr val="5194B8"/>
                </a:solidFill>
                <a:latin typeface="Montserrat" pitchFamily="2" charset="0"/>
                <a:ea typeface="+mn-ea"/>
                <a:cs typeface="+mn-cs"/>
              </a:defRPr>
            </a:lvl3pPr>
            <a:lvl4pPr marL="1717200" indent="-360000" algn="l">
              <a:lnSpc>
                <a:spcPct val="100000"/>
              </a:lnSpc>
              <a:buSzPct val="70000"/>
              <a:buFont typeface="Montserrat light" pitchFamily="2" charset="0"/>
              <a:buChar char="°"/>
              <a:defRPr lang="en-US" sz="2400" kern="1200" spc="-107" dirty="0" smtClean="0">
                <a:solidFill>
                  <a:srgbClr val="5194B8"/>
                </a:solidFill>
                <a:latin typeface="Montserrat" pitchFamily="2" charset="0"/>
                <a:ea typeface="+mn-ea"/>
                <a:cs typeface="+mn-cs"/>
              </a:defRPr>
            </a:lvl4pPr>
            <a:lvl5pPr marL="2077200" indent="-360000" algn="l">
              <a:lnSpc>
                <a:spcPct val="100000"/>
              </a:lnSpc>
              <a:buSzPct val="85000"/>
              <a:buFont typeface="Arial" panose="020B0604020202020204" pitchFamily="34" charset="0"/>
              <a:buChar char="•"/>
              <a:defRPr sz="2800" spc="-107" baseline="0">
                <a:solidFill>
                  <a:srgbClr val="5194B8"/>
                </a:solidFill>
                <a:latin typeface="Montserrat light" pitchFamily="2" charset="0"/>
              </a:defRPr>
            </a:lvl5pPr>
          </a:lstStyle>
          <a:p>
            <a:pPr lvl="0"/>
            <a:r>
              <a:rPr lang="en-US" dirty="0"/>
              <a:t>Second level</a:t>
            </a:r>
          </a:p>
          <a:p>
            <a:pPr marL="810000" marR="0" lvl="1" indent="-360000" algn="l" defTabSz="91435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Quicksand" panose="02070303000000060000" pitchFamily="18" charset="0"/>
              <a:buChar char="°"/>
              <a:tabLst/>
            </a:pPr>
            <a:r>
              <a:rPr lang="en-US" dirty="0"/>
              <a:t>Third level</a:t>
            </a:r>
          </a:p>
          <a:p>
            <a:pPr marL="1260000" marR="0" lvl="2" indent="-360000" algn="l" defTabSz="91435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Quicksand" panose="02070303000000060000" pitchFamily="18" charset="0"/>
              <a:buChar char="°"/>
              <a:tabLst/>
            </a:pPr>
            <a:r>
              <a:rPr lang="en-US" dirty="0"/>
              <a:t>Fourth level</a:t>
            </a:r>
          </a:p>
          <a:p>
            <a:pPr marL="1710000" marR="0" lvl="3" indent="-360000" algn="l" defTabSz="91435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Quicksand" panose="02070303000000060000" pitchFamily="18" charset="0"/>
              <a:buChar char="°"/>
              <a:tabLst/>
            </a:pPr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2939EA4-7D5C-4193-9667-331484BD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16" y="12978"/>
            <a:ext cx="1274645" cy="365125"/>
          </a:xfrm>
          <a:prstGeom prst="rect">
            <a:avLst/>
          </a:prstGeom>
          <a:effectLst/>
        </p:spPr>
        <p:txBody>
          <a:bodyPr/>
          <a:lstStyle>
            <a:lvl1pPr algn="r">
              <a:defRPr sz="3200" b="0">
                <a:ln w="3175">
                  <a:noFill/>
                </a:ln>
                <a:solidFill>
                  <a:srgbClr val="A6B9CE"/>
                </a:solidFill>
                <a:latin typeface="Montserrat light" pitchFamily="2" charset="0"/>
              </a:defRPr>
            </a:lvl1pPr>
          </a:lstStyle>
          <a:p>
            <a:fld id="{E50A8D5F-7A10-4D19-B2BD-04FE5CA3B3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DDBC018-D2DA-4062-A336-18EADAD6A0A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72204" y="2067832"/>
            <a:ext cx="5395847" cy="4361109"/>
          </a:xfrm>
          <a:prstGeom prst="rect">
            <a:avLst/>
          </a:prstGeom>
        </p:spPr>
        <p:txBody>
          <a:bodyPr>
            <a:normAutofit/>
          </a:bodyPr>
          <a:lstStyle>
            <a:lvl1pPr marL="360000" indent="-3600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ct val="70000"/>
              <a:buFont typeface="Montserrat light" pitchFamily="2" charset="0"/>
              <a:buChar char="°"/>
              <a:defRPr lang="en-US" sz="2400" kern="1200" spc="-133" baseline="0" dirty="0" smtClean="0">
                <a:solidFill>
                  <a:srgbClr val="2678A6"/>
                </a:solidFill>
                <a:latin typeface="Montserrat" pitchFamily="2" charset="0"/>
                <a:ea typeface="+mn-ea"/>
                <a:cs typeface="+mn-cs"/>
              </a:defRPr>
            </a:lvl1pPr>
            <a:lvl2pPr marL="907200" indent="-457200" algn="l">
              <a:buSzPct val="70000"/>
              <a:buFont typeface="Montserrat light" pitchFamily="2" charset="0"/>
              <a:buChar char="°"/>
              <a:defRPr lang="en-US" sz="2400" kern="1200" spc="-107" dirty="0" smtClean="0">
                <a:solidFill>
                  <a:srgbClr val="5194B8"/>
                </a:solidFill>
                <a:latin typeface="Montserrat" pitchFamily="2" charset="0"/>
                <a:ea typeface="+mn-ea"/>
                <a:cs typeface="+mn-cs"/>
              </a:defRPr>
            </a:lvl2pPr>
            <a:lvl3pPr marL="1807200" indent="-457200" algn="l">
              <a:lnSpc>
                <a:spcPct val="100000"/>
              </a:lnSpc>
              <a:buSzPct val="70000"/>
              <a:buFont typeface="Montserrat light" pitchFamily="2" charset="0"/>
              <a:buChar char="°"/>
              <a:defRPr lang="en-US" sz="2400" kern="1200" spc="-107" dirty="0" smtClean="0">
                <a:solidFill>
                  <a:srgbClr val="5194B8"/>
                </a:solidFill>
                <a:latin typeface="Montserrat" pitchFamily="2" charset="0"/>
                <a:ea typeface="+mn-ea"/>
                <a:cs typeface="+mn-cs"/>
              </a:defRPr>
            </a:lvl3pPr>
            <a:lvl4pPr marL="1717200" indent="-360000" algn="l">
              <a:lnSpc>
                <a:spcPct val="100000"/>
              </a:lnSpc>
              <a:buSzPct val="70000"/>
              <a:buFont typeface="Montserrat light" pitchFamily="2" charset="0"/>
              <a:buChar char="°"/>
              <a:defRPr lang="en-US" sz="2400" kern="1200" spc="-107" dirty="0" smtClean="0">
                <a:solidFill>
                  <a:srgbClr val="5194B8"/>
                </a:solidFill>
                <a:latin typeface="Montserrat" pitchFamily="2" charset="0"/>
                <a:ea typeface="+mn-ea"/>
                <a:cs typeface="+mn-cs"/>
              </a:defRPr>
            </a:lvl4pPr>
            <a:lvl5pPr marL="2077200" indent="-360000" algn="l">
              <a:lnSpc>
                <a:spcPct val="100000"/>
              </a:lnSpc>
              <a:buSzPct val="85000"/>
              <a:buFont typeface="Arial" panose="020B0604020202020204" pitchFamily="34" charset="0"/>
              <a:buChar char="•"/>
              <a:defRPr sz="2800" spc="-107" baseline="0">
                <a:solidFill>
                  <a:srgbClr val="5194B8"/>
                </a:solidFill>
                <a:latin typeface="Montserrat light" pitchFamily="2" charset="0"/>
              </a:defRPr>
            </a:lvl5pPr>
          </a:lstStyle>
          <a:p>
            <a:pPr lvl="0"/>
            <a:r>
              <a:rPr lang="en-US" dirty="0"/>
              <a:t>Second level</a:t>
            </a:r>
          </a:p>
          <a:p>
            <a:pPr marL="810000" marR="0" lvl="1" indent="-360000" algn="l" defTabSz="91435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Quicksand" panose="02070303000000060000" pitchFamily="18" charset="0"/>
              <a:buChar char="°"/>
              <a:tabLst/>
            </a:pPr>
            <a:r>
              <a:rPr lang="en-US" dirty="0"/>
              <a:t>Third level</a:t>
            </a:r>
          </a:p>
          <a:p>
            <a:pPr marL="1260000" marR="0" lvl="2" indent="-360000" algn="l" defTabSz="91435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Quicksand" panose="02070303000000060000" pitchFamily="18" charset="0"/>
              <a:buChar char="°"/>
              <a:tabLst/>
            </a:pPr>
            <a:r>
              <a:rPr lang="en-US" dirty="0"/>
              <a:t>Fourth level</a:t>
            </a:r>
          </a:p>
          <a:p>
            <a:pPr marL="1710000" marR="0" lvl="3" indent="-360000" algn="l" defTabSz="91435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Quicksand" panose="02070303000000060000" pitchFamily="18" charset="0"/>
              <a:buChar char="°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17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361AEB2-DCEA-4E21-84D4-C46E16F16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47" y="555796"/>
            <a:ext cx="10944109" cy="697654"/>
          </a:xfrm>
        </p:spPr>
        <p:txBody>
          <a:bodyPr anchor="t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spc="0" dirty="0">
                <a:gradFill>
                  <a:gsLst>
                    <a:gs pos="0">
                      <a:srgbClr val="7BCCC4">
                        <a:alpha val="90000"/>
                        <a:lumMod val="100000"/>
                      </a:srgbClr>
                    </a:gs>
                    <a:gs pos="100000">
                      <a:srgbClr val="0868AC">
                        <a:alpha val="90000"/>
                        <a:lumMod val="100000"/>
                      </a:srgbClr>
                    </a:gs>
                  </a:gsLst>
                  <a:lin ang="2700006" scaled="0"/>
                </a:gradFill>
                <a:latin typeface="Montserrat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6A42F46-1BEF-46A0-8C7B-073D22EE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16" y="12978"/>
            <a:ext cx="1274645" cy="365125"/>
          </a:xfrm>
          <a:prstGeom prst="rect">
            <a:avLst/>
          </a:prstGeom>
          <a:effectLst/>
        </p:spPr>
        <p:txBody>
          <a:bodyPr/>
          <a:lstStyle>
            <a:lvl1pPr algn="r">
              <a:defRPr sz="3200" b="0">
                <a:ln w="3175">
                  <a:noFill/>
                </a:ln>
                <a:solidFill>
                  <a:srgbClr val="A6B9CE"/>
                </a:solidFill>
                <a:latin typeface="Montserrat light" pitchFamily="2" charset="0"/>
              </a:defRPr>
            </a:lvl1pPr>
          </a:lstStyle>
          <a:p>
            <a:fld id="{E50A8D5F-7A10-4D19-B2BD-04FE5CA3B3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0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9D22DA8-58CF-44DB-835B-08CDD3B8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16" y="12978"/>
            <a:ext cx="1274645" cy="365125"/>
          </a:xfrm>
          <a:prstGeom prst="rect">
            <a:avLst/>
          </a:prstGeom>
          <a:effectLst/>
        </p:spPr>
        <p:txBody>
          <a:bodyPr/>
          <a:lstStyle>
            <a:lvl1pPr algn="r">
              <a:defRPr sz="3200" b="0">
                <a:ln w="3175">
                  <a:noFill/>
                </a:ln>
                <a:solidFill>
                  <a:srgbClr val="A6B9CE"/>
                </a:solidFill>
                <a:latin typeface="Montserrat light" pitchFamily="2" charset="0"/>
              </a:defRPr>
            </a:lvl1pPr>
          </a:lstStyle>
          <a:p>
            <a:fld id="{E50A8D5F-7A10-4D19-B2BD-04FE5CA3B3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5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2B8CBE">
                <a:lumMod val="5000"/>
                <a:lumOff val="95000"/>
              </a:srgbClr>
            </a:gs>
            <a:gs pos="100000">
              <a:srgbClr val="2B8CBE">
                <a:lumMod val="10000"/>
                <a:lumOff val="9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30"/>
            <a:ext cx="10515600" cy="1111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86243-F869-4C4C-8CA6-F210903A53E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80000"/>
                    </a14:imgEffect>
                    <a14:imgEffect>
                      <a14:brightnessContrast bright="1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13621900" y="884791"/>
            <a:ext cx="4113124" cy="584657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2E49323-5C50-4227-BA99-A285C0109FF1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3040764" y="3327435"/>
            <a:ext cx="3028680" cy="94785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dirty="0">
                <a:gradFill>
                  <a:gsLst>
                    <a:gs pos="0">
                      <a:srgbClr val="2B8CBE">
                        <a:alpha val="80000"/>
                      </a:srgbClr>
                    </a:gs>
                    <a:gs pos="100000">
                      <a:srgbClr val="FC8D59">
                        <a:alpha val="80000"/>
                      </a:srgbClr>
                    </a:gs>
                  </a:gsLst>
                  <a:lin ang="2700006" scaled="0"/>
                </a:gradFill>
                <a:latin typeface="Montserrat" pitchFamily="2" charset="0"/>
                <a:ea typeface="+mj-ea"/>
                <a:cs typeface="+mj-cs"/>
              </a:defRPr>
            </a:lvl1pPr>
          </a:lstStyle>
          <a:p>
            <a:r>
              <a:rPr lang="en-CA" dirty="0">
                <a:gradFill>
                  <a:gsLst>
                    <a:gs pos="75000">
                      <a:srgbClr val="CE94C0"/>
                    </a:gs>
                    <a:gs pos="100000">
                      <a:srgbClr val="F59E7A"/>
                    </a:gs>
                    <a:gs pos="25000">
                      <a:srgbClr val="70B5D3"/>
                    </a:gs>
                    <a:gs pos="0">
                      <a:srgbClr val="86CFCA"/>
                    </a:gs>
                    <a:gs pos="50000">
                      <a:srgbClr val="2A80B7"/>
                    </a:gs>
                  </a:gsLst>
                  <a:lin ang="0" scaled="0"/>
                </a:gradFill>
              </a:rPr>
              <a:t>IIIIIIIIIII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1E5503-AA7B-42DC-BA35-1535ACF6AAE4}"/>
              </a:ext>
            </a:extLst>
          </p:cNvPr>
          <p:cNvSpPr/>
          <p:nvPr userDrawn="1"/>
        </p:nvSpPr>
        <p:spPr>
          <a:xfrm>
            <a:off x="12520786" y="2431916"/>
            <a:ext cx="476655" cy="251485"/>
          </a:xfrm>
          <a:prstGeom prst="rect">
            <a:avLst/>
          </a:prstGeom>
          <a:solidFill>
            <a:srgbClr val="DC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D79BE8-30E6-46DB-9698-7D97FE88C37A}"/>
              </a:ext>
            </a:extLst>
          </p:cNvPr>
          <p:cNvSpPr/>
          <p:nvPr userDrawn="1"/>
        </p:nvSpPr>
        <p:spPr>
          <a:xfrm>
            <a:off x="12520786" y="2683401"/>
            <a:ext cx="476655" cy="251485"/>
          </a:xfrm>
          <a:prstGeom prst="rect">
            <a:avLst/>
          </a:prstGeom>
          <a:solidFill>
            <a:srgbClr val="C69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E885C0-9B3F-49CB-9D5E-BA844E16F1E1}"/>
              </a:ext>
            </a:extLst>
          </p:cNvPr>
          <p:cNvSpPr/>
          <p:nvPr userDrawn="1"/>
        </p:nvSpPr>
        <p:spPr>
          <a:xfrm>
            <a:off x="12520786" y="2921167"/>
            <a:ext cx="476655" cy="251485"/>
          </a:xfrm>
          <a:prstGeom prst="rect">
            <a:avLst/>
          </a:prstGeom>
          <a:solidFill>
            <a:srgbClr val="9E7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BE25F8-4BD7-4493-B682-2AFEE940819F}"/>
              </a:ext>
            </a:extLst>
          </p:cNvPr>
          <p:cNvSpPr/>
          <p:nvPr userDrawn="1"/>
        </p:nvSpPr>
        <p:spPr>
          <a:xfrm>
            <a:off x="12520786" y="3172652"/>
            <a:ext cx="476655" cy="251485"/>
          </a:xfrm>
          <a:prstGeom prst="rect">
            <a:avLst/>
          </a:prstGeom>
          <a:solidFill>
            <a:srgbClr val="686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4933FB-E22A-4F5F-8F5D-7B040A12174A}"/>
              </a:ext>
            </a:extLst>
          </p:cNvPr>
          <p:cNvSpPr/>
          <p:nvPr userDrawn="1"/>
        </p:nvSpPr>
        <p:spPr>
          <a:xfrm>
            <a:off x="12520786" y="3424137"/>
            <a:ext cx="476655" cy="251485"/>
          </a:xfrm>
          <a:prstGeom prst="rect">
            <a:avLst/>
          </a:prstGeom>
          <a:solidFill>
            <a:srgbClr val="547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D7143A-2DF6-4DF4-B8F0-2CF42593689B}"/>
              </a:ext>
            </a:extLst>
          </p:cNvPr>
          <p:cNvSpPr/>
          <p:nvPr userDrawn="1"/>
        </p:nvSpPr>
        <p:spPr>
          <a:xfrm>
            <a:off x="12520786" y="3675623"/>
            <a:ext cx="476655" cy="251485"/>
          </a:xfrm>
          <a:prstGeom prst="rect">
            <a:avLst/>
          </a:prstGeom>
          <a:solidFill>
            <a:srgbClr val="38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3A5246-7203-490F-9EEF-F90AE6E5DC3E}"/>
              </a:ext>
            </a:extLst>
          </p:cNvPr>
          <p:cNvSpPr/>
          <p:nvPr userDrawn="1"/>
        </p:nvSpPr>
        <p:spPr>
          <a:xfrm>
            <a:off x="12520786" y="3913388"/>
            <a:ext cx="476655" cy="251485"/>
          </a:xfrm>
          <a:prstGeom prst="rect">
            <a:avLst/>
          </a:prstGeom>
          <a:solidFill>
            <a:srgbClr val="328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7979FB-12FC-40E1-8D54-AE8C1353496F}"/>
              </a:ext>
            </a:extLst>
          </p:cNvPr>
          <p:cNvSpPr/>
          <p:nvPr userDrawn="1"/>
        </p:nvSpPr>
        <p:spPr>
          <a:xfrm>
            <a:off x="12520786" y="4164873"/>
            <a:ext cx="476655" cy="251485"/>
          </a:xfrm>
          <a:prstGeom prst="rect">
            <a:avLst/>
          </a:prstGeom>
          <a:solidFill>
            <a:srgbClr val="4E9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F94A79-294A-4F43-991D-C678D158CA57}"/>
              </a:ext>
            </a:extLst>
          </p:cNvPr>
          <p:cNvSpPr/>
          <p:nvPr userDrawn="1"/>
        </p:nvSpPr>
        <p:spPr>
          <a:xfrm>
            <a:off x="12520786" y="4416359"/>
            <a:ext cx="476655" cy="251485"/>
          </a:xfrm>
          <a:prstGeom prst="rect">
            <a:avLst/>
          </a:prstGeom>
          <a:solidFill>
            <a:srgbClr val="6BB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6EBA64-28F0-495E-A7D8-EAB2AEC2616C}"/>
              </a:ext>
            </a:extLst>
          </p:cNvPr>
          <p:cNvSpPr/>
          <p:nvPr userDrawn="1"/>
        </p:nvSpPr>
        <p:spPr>
          <a:xfrm>
            <a:off x="12520786" y="4667844"/>
            <a:ext cx="476655" cy="251485"/>
          </a:xfrm>
          <a:prstGeom prst="rect">
            <a:avLst/>
          </a:prstGeom>
          <a:solidFill>
            <a:srgbClr val="77B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A374FD-E6CD-4B21-830C-893C813A6F64}"/>
              </a:ext>
            </a:extLst>
          </p:cNvPr>
          <p:cNvSpPr/>
          <p:nvPr userDrawn="1"/>
        </p:nvSpPr>
        <p:spPr>
          <a:xfrm>
            <a:off x="12520786" y="4905609"/>
            <a:ext cx="476655" cy="251485"/>
          </a:xfrm>
          <a:prstGeom prst="rect">
            <a:avLst/>
          </a:prstGeom>
          <a:solidFill>
            <a:srgbClr val="82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5E1868-C4A0-4B21-BFD5-D44E03002827}"/>
              </a:ext>
            </a:extLst>
          </p:cNvPr>
          <p:cNvSpPr/>
          <p:nvPr userDrawn="1"/>
        </p:nvSpPr>
        <p:spPr>
          <a:xfrm>
            <a:off x="15177180" y="2746069"/>
            <a:ext cx="447473" cy="350196"/>
          </a:xfrm>
          <a:prstGeom prst="rect">
            <a:avLst/>
          </a:prstGeom>
          <a:solidFill>
            <a:srgbClr val="6868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ADC2D71C-5A77-4B38-B030-419FAC11A77D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2314741" y="3239424"/>
            <a:ext cx="3204702" cy="94785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dirty="0">
                <a:gradFill>
                  <a:gsLst>
                    <a:gs pos="0">
                      <a:srgbClr val="2B8CBE">
                        <a:alpha val="80000"/>
                      </a:srgbClr>
                    </a:gs>
                    <a:gs pos="100000">
                      <a:srgbClr val="FC8D59">
                        <a:alpha val="80000"/>
                      </a:srgbClr>
                    </a:gs>
                  </a:gsLst>
                  <a:lin ang="2700006" scaled="0"/>
                </a:gradFill>
                <a:latin typeface="Montserrat" pitchFamily="2" charset="0"/>
                <a:ea typeface="+mj-ea"/>
                <a:cs typeface="+mj-cs"/>
              </a:defRPr>
            </a:lvl1pPr>
          </a:lstStyle>
          <a:p>
            <a:r>
              <a:rPr lang="en-CA" sz="6000" dirty="0">
                <a:gradFill>
                  <a:gsLst>
                    <a:gs pos="80000">
                      <a:srgbClr val="CE94C0"/>
                    </a:gs>
                    <a:gs pos="100000">
                      <a:srgbClr val="F59E7A"/>
                    </a:gs>
                    <a:gs pos="20000">
                      <a:srgbClr val="70B5D3"/>
                    </a:gs>
                    <a:gs pos="0">
                      <a:srgbClr val="86CFCA"/>
                    </a:gs>
                    <a:gs pos="60000">
                      <a:srgbClr val="6868AC"/>
                    </a:gs>
                    <a:gs pos="40000">
                      <a:srgbClr val="2A80B7"/>
                    </a:gs>
                  </a:gsLst>
                  <a:lin ang="0" scaled="0"/>
                </a:gradFill>
              </a:rPr>
              <a:t>IIIIIIIIIIII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4AE69B2-3708-42E8-9C2E-3253591F0548}"/>
              </a:ext>
            </a:extLst>
          </p:cNvPr>
          <p:cNvSpPr/>
          <p:nvPr userDrawn="1"/>
        </p:nvSpPr>
        <p:spPr>
          <a:xfrm>
            <a:off x="12520786" y="2187291"/>
            <a:ext cx="476655" cy="251485"/>
          </a:xfrm>
          <a:prstGeom prst="rect">
            <a:avLst/>
          </a:prstGeom>
          <a:solidFill>
            <a:srgbClr val="F09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282FE57-76FE-4063-B4CA-7272A7C1150B}"/>
              </a:ext>
            </a:extLst>
          </p:cNvPr>
          <p:cNvSpPr/>
          <p:nvPr userDrawn="1"/>
        </p:nvSpPr>
        <p:spPr>
          <a:xfrm>
            <a:off x="12997441" y="2431916"/>
            <a:ext cx="476655" cy="251485"/>
          </a:xfrm>
          <a:prstGeom prst="rect">
            <a:avLst/>
          </a:prstGeom>
          <a:solidFill>
            <a:srgbClr val="B96C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B176497-EB17-4F47-99E8-86A994E107ED}"/>
              </a:ext>
            </a:extLst>
          </p:cNvPr>
          <p:cNvSpPr/>
          <p:nvPr userDrawn="1"/>
        </p:nvSpPr>
        <p:spPr>
          <a:xfrm>
            <a:off x="12997441" y="2683401"/>
            <a:ext cx="476655" cy="251485"/>
          </a:xfrm>
          <a:prstGeom prst="rect">
            <a:avLst/>
          </a:prstGeom>
          <a:solidFill>
            <a:srgbClr val="A164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47E7329-A6A0-433C-8BF6-EAD88C674DAF}"/>
              </a:ext>
            </a:extLst>
          </p:cNvPr>
          <p:cNvSpPr/>
          <p:nvPr userDrawn="1"/>
        </p:nvSpPr>
        <p:spPr>
          <a:xfrm>
            <a:off x="12997441" y="2921167"/>
            <a:ext cx="476655" cy="251485"/>
          </a:xfrm>
          <a:prstGeom prst="rect">
            <a:avLst/>
          </a:prstGeom>
          <a:solidFill>
            <a:srgbClr val="735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28C7E7-AD33-44D9-8BA4-AD0C2A3B3F80}"/>
              </a:ext>
            </a:extLst>
          </p:cNvPr>
          <p:cNvSpPr/>
          <p:nvPr userDrawn="1"/>
        </p:nvSpPr>
        <p:spPr>
          <a:xfrm>
            <a:off x="12997441" y="3172652"/>
            <a:ext cx="476655" cy="251485"/>
          </a:xfrm>
          <a:prstGeom prst="rect">
            <a:avLst/>
          </a:prstGeom>
          <a:solidFill>
            <a:srgbClr val="3D3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E3B1043-4DF2-4D40-A659-940050D5350D}"/>
              </a:ext>
            </a:extLst>
          </p:cNvPr>
          <p:cNvSpPr/>
          <p:nvPr userDrawn="1"/>
        </p:nvSpPr>
        <p:spPr>
          <a:xfrm>
            <a:off x="12997441" y="3424137"/>
            <a:ext cx="476655" cy="251485"/>
          </a:xfrm>
          <a:prstGeom prst="rect">
            <a:avLst/>
          </a:prstGeom>
          <a:solidFill>
            <a:srgbClr val="2F4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504A7A7-2C24-47DB-B7BD-ADC32403F002}"/>
              </a:ext>
            </a:extLst>
          </p:cNvPr>
          <p:cNvSpPr/>
          <p:nvPr userDrawn="1"/>
        </p:nvSpPr>
        <p:spPr>
          <a:xfrm>
            <a:off x="12997441" y="3675623"/>
            <a:ext cx="476655" cy="251485"/>
          </a:xfrm>
          <a:prstGeom prst="rect">
            <a:avLst/>
          </a:prstGeom>
          <a:solidFill>
            <a:srgbClr val="1E4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59A8E0F-D086-4E9A-B15B-259D3B180B61}"/>
              </a:ext>
            </a:extLst>
          </p:cNvPr>
          <p:cNvSpPr/>
          <p:nvPr userDrawn="1"/>
        </p:nvSpPr>
        <p:spPr>
          <a:xfrm>
            <a:off x="12997441" y="3913388"/>
            <a:ext cx="476655" cy="251485"/>
          </a:xfrm>
          <a:prstGeom prst="rect">
            <a:avLst/>
          </a:prstGeom>
          <a:solidFill>
            <a:srgbClr val="1A59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DAE433-19B9-4122-B6B4-2762A110AE75}"/>
              </a:ext>
            </a:extLst>
          </p:cNvPr>
          <p:cNvSpPr/>
          <p:nvPr userDrawn="1"/>
        </p:nvSpPr>
        <p:spPr>
          <a:xfrm>
            <a:off x="12997441" y="4164873"/>
            <a:ext cx="476655" cy="251485"/>
          </a:xfrm>
          <a:prstGeom prst="rect">
            <a:avLst/>
          </a:prstGeom>
          <a:solidFill>
            <a:srgbClr val="2B7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247CE06-3AA6-4188-B7F6-ED1A03FC48BC}"/>
              </a:ext>
            </a:extLst>
          </p:cNvPr>
          <p:cNvSpPr/>
          <p:nvPr userDrawn="1"/>
        </p:nvSpPr>
        <p:spPr>
          <a:xfrm>
            <a:off x="12997441" y="4416359"/>
            <a:ext cx="476655" cy="251485"/>
          </a:xfrm>
          <a:prstGeom prst="rect">
            <a:avLst/>
          </a:prstGeom>
          <a:solidFill>
            <a:srgbClr val="3F8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8B685A9-547B-445E-8D02-693C7E2FC82E}"/>
              </a:ext>
            </a:extLst>
          </p:cNvPr>
          <p:cNvSpPr/>
          <p:nvPr userDrawn="1"/>
        </p:nvSpPr>
        <p:spPr>
          <a:xfrm>
            <a:off x="12997441" y="4667844"/>
            <a:ext cx="476655" cy="251485"/>
          </a:xfrm>
          <a:prstGeom prst="rect">
            <a:avLst/>
          </a:prstGeom>
          <a:solidFill>
            <a:srgbClr val="499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91B6F1-0912-4FF6-BD31-C220C97B05A0}"/>
              </a:ext>
            </a:extLst>
          </p:cNvPr>
          <p:cNvSpPr/>
          <p:nvPr userDrawn="1"/>
        </p:nvSpPr>
        <p:spPr>
          <a:xfrm>
            <a:off x="12997441" y="4905609"/>
            <a:ext cx="476655" cy="251485"/>
          </a:xfrm>
          <a:prstGeom prst="rect">
            <a:avLst/>
          </a:prstGeom>
          <a:solidFill>
            <a:srgbClr val="54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184E585-7216-4BB4-BE91-54DA4F7581A8}"/>
              </a:ext>
            </a:extLst>
          </p:cNvPr>
          <p:cNvSpPr/>
          <p:nvPr userDrawn="1"/>
        </p:nvSpPr>
        <p:spPr>
          <a:xfrm>
            <a:off x="12997441" y="2187291"/>
            <a:ext cx="476655" cy="251485"/>
          </a:xfrm>
          <a:prstGeom prst="rect">
            <a:avLst/>
          </a:prstGeom>
          <a:solidFill>
            <a:srgbClr val="CC7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7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hf hdr="0" ftr="0" dt="0"/>
  <p:txStyles>
    <p:titleStyle>
      <a:lvl1pPr marL="0" algn="l" defTabSz="914354" rtl="0" eaLnBrk="1" latinLnBrk="0" hangingPunct="1">
        <a:lnSpc>
          <a:spcPct val="90000"/>
        </a:lnSpc>
        <a:spcBef>
          <a:spcPct val="0"/>
        </a:spcBef>
        <a:buNone/>
        <a:defRPr lang="en-US" sz="6000" b="1" kern="1200" dirty="0">
          <a:gradFill>
            <a:gsLst>
              <a:gs pos="80000">
                <a:srgbClr val="CE94C0"/>
              </a:gs>
              <a:gs pos="100000">
                <a:srgbClr val="F59E7A"/>
              </a:gs>
              <a:gs pos="20000">
                <a:srgbClr val="70B5D3"/>
              </a:gs>
              <a:gs pos="0">
                <a:srgbClr val="86CFCA"/>
              </a:gs>
              <a:gs pos="60000">
                <a:srgbClr val="6868AC"/>
              </a:gs>
              <a:gs pos="40000">
                <a:srgbClr val="2A80B7"/>
              </a:gs>
            </a:gsLst>
            <a:lin ang="0" scaled="0"/>
          </a:gradFill>
          <a:latin typeface="Montserrat" pitchFamily="2" charset="0"/>
          <a:ea typeface="+mj-ea"/>
          <a:cs typeface="+mj-cs"/>
        </a:defRPr>
      </a:lvl1pPr>
    </p:titleStyle>
    <p:bodyStyle>
      <a:lvl1pPr marL="0" marR="0" indent="0" algn="l" defTabSz="914354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Wingdings" charset="2"/>
        <a:buNone/>
        <a:tabLst/>
        <a:defRPr sz="3733" kern="1200">
          <a:solidFill>
            <a:schemeClr val="accent2">
              <a:lumMod val="50000"/>
            </a:schemeClr>
          </a:solidFill>
          <a:latin typeface="Raleway" panose="020B0503030101060003" pitchFamily="34" charset="0"/>
          <a:ea typeface="+mn-ea"/>
          <a:cs typeface="+mn-cs"/>
        </a:defRPr>
      </a:lvl1pPr>
      <a:lvl2pPr marL="685766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3733" kern="1200">
          <a:solidFill>
            <a:schemeClr val="tx1"/>
          </a:solidFill>
          <a:latin typeface="Quicksand" panose="02000503000000000000" pitchFamily="2" charset="0"/>
          <a:ea typeface="+mn-ea"/>
          <a:cs typeface="+mn-cs"/>
        </a:defRPr>
      </a:lvl2pPr>
      <a:lvl3pPr marL="1142942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667" kern="1200">
          <a:solidFill>
            <a:schemeClr val="tx1"/>
          </a:solidFill>
          <a:latin typeface="Quicksand" panose="02000503000000000000" pitchFamily="2" charset="0"/>
          <a:ea typeface="+mn-ea"/>
          <a:cs typeface="+mn-cs"/>
        </a:defRPr>
      </a:lvl3pPr>
      <a:lvl4pPr marL="1600120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Quicksand" panose="02000503000000000000" pitchFamily="2" charset="0"/>
          <a:ea typeface="+mn-ea"/>
          <a:cs typeface="+mn-cs"/>
        </a:defRPr>
      </a:lvl4pPr>
      <a:lvl5pPr marL="2057298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Quicksand" panose="02000503000000000000" pitchFamily="2" charset="0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6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.png"/><Relationship Id="rId4" Type="http://schemas.openxmlformats.org/officeDocument/2006/relationships/image" Target="../media/image7.emf"/><Relationship Id="rId9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FBF4-1813-4D22-B39F-B38C54FAB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775" y="2667000"/>
            <a:ext cx="10396450" cy="1524001"/>
          </a:xfrm>
        </p:spPr>
        <p:txBody>
          <a:bodyPr>
            <a:normAutofit fontScale="90000"/>
          </a:bodyPr>
          <a:lstStyle/>
          <a:p>
            <a:r>
              <a:rPr lang="en-CA" dirty="0"/>
              <a:t>HMM Day 2:</a:t>
            </a:r>
            <a:br>
              <a:rPr lang="en-CA" dirty="0"/>
            </a:br>
            <a:r>
              <a:rPr lang="en-CA" dirty="0"/>
              <a:t>Diving into messy data 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BED78-5218-467A-AFC0-22C0558AD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Ron Togunov, Marie Auger-</a:t>
            </a:r>
            <a:r>
              <a:rPr lang="en-CA" dirty="0" err="1"/>
              <a:t>Méthé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59C8A-0F22-4DAE-B187-47DE050E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50A8D5F-7A10-4D19-B2BD-04FE5CA3B31F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9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E96CCD-2BB8-4A31-8EEF-6888B5112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47" y="1431144"/>
            <a:ext cx="10944109" cy="5179206"/>
          </a:xfrm>
        </p:spPr>
        <p:txBody>
          <a:bodyPr>
            <a:normAutofit/>
          </a:bodyPr>
          <a:lstStyle/>
          <a:p>
            <a:r>
              <a:rPr lang="en-CA" dirty="0"/>
              <a:t>Selecting data streams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CA" dirty="0"/>
              <a:t>Minimal missing data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CA" dirty="0"/>
              <a:t>Evidence of multi-modality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CA" dirty="0"/>
              <a:t>Some autocorrelation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CA" dirty="0"/>
              <a:t>Minimal co-linearity</a:t>
            </a:r>
          </a:p>
          <a:p>
            <a:r>
              <a:rPr lang="en-CA" dirty="0"/>
              <a:t>Fitting HMM with several data streams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CA" dirty="0"/>
              <a:t>Fit simple models to each data stream separately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CA" dirty="0"/>
              <a:t>Get starting parameters from simpler models using  </a:t>
            </a:r>
            <a:r>
              <a:rPr lang="en-CA" dirty="0" err="1">
                <a:latin typeface="Lucida Console" panose="020B0609040504020204" pitchFamily="49" charset="0"/>
              </a:rPr>
              <a:t>getPar</a:t>
            </a:r>
            <a:endParaRPr lang="en-CA" dirty="0">
              <a:latin typeface="Lucida Console" panose="020B0609040504020204" pitchFamily="49" charset="0"/>
            </a:endParaRPr>
          </a:p>
          <a:p>
            <a:pPr marL="907200" lvl="1" indent="-457200">
              <a:buFont typeface="+mj-lt"/>
              <a:buAutoNum type="arabicPeriod"/>
            </a:pPr>
            <a:r>
              <a:rPr lang="en-CA" dirty="0"/>
              <a:t>Fit with </a:t>
            </a:r>
            <a:r>
              <a:rPr lang="en-CA" dirty="0" err="1">
                <a:latin typeface="Lucida Console" panose="020B0609040504020204" pitchFamily="49" charset="0"/>
              </a:rPr>
              <a:t>fitHMM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5B0043-24DC-4037-961E-F5D3E3A7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639CBB-823B-4AAC-99AE-A4BF05F9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Integrating dive data – Cont.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0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F73B2F-DA1B-4F98-9315-B7A693CB9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Turn angle.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41DC53-097C-4963-B5AB-A79FB705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748C4A-D372-404F-A24F-4EDF0884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</a:t>
            </a:r>
            <a:r>
              <a:rPr lang="en-CA" dirty="0" err="1"/>
              <a:t>Covs</a:t>
            </a:r>
            <a:r>
              <a:rPr lang="en-CA" dirty="0"/>
              <a:t> to emission prob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53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58F934-FD4D-4B65-B04C-60502CCC91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0" r="19663"/>
          <a:stretch/>
        </p:blipFill>
        <p:spPr>
          <a:xfrm>
            <a:off x="5511772" y="1549207"/>
            <a:ext cx="6032266" cy="3575948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592B84-F81F-4694-A26A-E3215D232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48" y="1431144"/>
            <a:ext cx="4628152" cy="472608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CA" dirty="0"/>
              <a:t>Open HTML tutorial for Day 2</a:t>
            </a:r>
          </a:p>
          <a:p>
            <a:pPr marL="514350" indent="-514350">
              <a:buAutoNum type="arabicPeriod"/>
            </a:pPr>
            <a:endParaRPr lang="en-CA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981B5-CB08-49DF-8D72-6AB5B34C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15864D-DFFC-436D-84CD-3FE4AE18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Tutorial setup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AE6E76-753B-4075-AF5E-C2FCB74E3964}"/>
              </a:ext>
            </a:extLst>
          </p:cNvPr>
          <p:cNvSpPr/>
          <p:nvPr/>
        </p:nvSpPr>
        <p:spPr>
          <a:xfrm>
            <a:off x="5666192" y="3212116"/>
            <a:ext cx="2213452" cy="468062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1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1A1114-2E5A-4722-88B2-814987517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Working with multiple individuals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Selecting temporal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Handling missing data</a:t>
            </a:r>
          </a:p>
          <a:p>
            <a:pPr marL="964350" lvl="1" indent="-514350">
              <a:buFont typeface="+mj-lt"/>
              <a:buAutoNum type="alphaLcParenR"/>
            </a:pPr>
            <a:r>
              <a:rPr lang="en-CA" dirty="0"/>
              <a:t>Approaches for high accuracy location data</a:t>
            </a:r>
          </a:p>
          <a:p>
            <a:pPr marL="964350" lvl="1" indent="-514350">
              <a:buFont typeface="+mj-lt"/>
              <a:buAutoNum type="alphaLcParenR"/>
            </a:pPr>
            <a:r>
              <a:rPr lang="en-CA" dirty="0"/>
              <a:t>Approaches for data with location error (e.g., ARGOS)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Integrating dive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5F0C69-7C98-4366-8D2A-818CC320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3E76A1-B134-45BF-B6B7-76ECDC3F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Day 2 Objectives: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8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51C058-7710-450C-B21E-7660FCDE8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Three Narwhals tagged in Tremblay Sound</a:t>
            </a:r>
          </a:p>
          <a:p>
            <a:r>
              <a:rPr lang="en-CA" dirty="0" err="1"/>
              <a:t>Fastloc</a:t>
            </a:r>
            <a:r>
              <a:rPr lang="en-CA" dirty="0"/>
              <a:t> GPS and ARGOS location data</a:t>
            </a:r>
          </a:p>
          <a:p>
            <a:r>
              <a:rPr lang="en-CA" dirty="0"/>
              <a:t>Mean depth data</a:t>
            </a:r>
          </a:p>
          <a:p>
            <a:r>
              <a:rPr lang="en-CA" dirty="0"/>
              <a:t>Temporal resolution:</a:t>
            </a:r>
          </a:p>
          <a:p>
            <a:pPr lvl="1"/>
            <a:r>
              <a:rPr lang="en-CA" dirty="0" err="1"/>
              <a:t>Fastloc</a:t>
            </a:r>
            <a:r>
              <a:rPr lang="en-CA" dirty="0"/>
              <a:t> GPS: 10 min</a:t>
            </a:r>
          </a:p>
          <a:p>
            <a:pPr lvl="1"/>
            <a:r>
              <a:rPr lang="en-CA" dirty="0"/>
              <a:t>ARGOS: irregular</a:t>
            </a:r>
          </a:p>
          <a:p>
            <a:pPr lvl="1"/>
            <a:r>
              <a:rPr lang="en-CA" dirty="0"/>
              <a:t>Depth data: 75 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69174-1D07-447E-8E7F-A6C30711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39DE9B-B802-4CC3-AB9F-93A9C366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6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ED0E3D-33EF-46B7-A2C9-56A7082D8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Provide statistical information and biological relevance </a:t>
            </a:r>
          </a:p>
          <a:p>
            <a:r>
              <a:rPr lang="en-CA" dirty="0"/>
              <a:t>Requires special considerations when coding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group_by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(ID) %&gt;% </a:t>
            </a:r>
            <a:b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summarise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(…)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ifelse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(ID == lead(ID), …, NA)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tracks_list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&lt;- split(</a:t>
            </a:r>
            <a:r>
              <a:rPr 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tracks_df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tracks_df$ID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lapply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(list, FUN)</a:t>
            </a:r>
            <a:endParaRPr lang="en-CA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mapply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(FUN, list_1, list_2, SIMPLIFY = 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85A828-4B6F-43B9-95C2-C612CB61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C30115-F240-425C-8B68-7AE0180CE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Working with multiple individuals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2B08EA1-B0E0-41C6-9579-643C6F5DD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 data and study question</a:t>
            </a:r>
          </a:p>
          <a:p>
            <a:pPr lvl="1"/>
            <a:r>
              <a:rPr lang="en-US" dirty="0"/>
              <a:t>higher resolution isn’t always best</a:t>
            </a:r>
          </a:p>
          <a:p>
            <a:r>
              <a:rPr lang="en-CA" dirty="0"/>
              <a:t>Visual assessment</a:t>
            </a:r>
          </a:p>
          <a:p>
            <a:r>
              <a:rPr lang="en-CA" dirty="0"/>
              <a:t>Calculating proportion of </a:t>
            </a:r>
            <a:br>
              <a:rPr lang="en-CA" dirty="0"/>
            </a:br>
            <a:r>
              <a:rPr lang="en-CA" dirty="0"/>
              <a:t>missing data</a:t>
            </a:r>
          </a:p>
          <a:p>
            <a:pPr lvl="1"/>
            <a:r>
              <a:rPr lang="en-CA" dirty="0"/>
              <a:t>Custom function </a:t>
            </a:r>
            <a:r>
              <a:rPr lang="en-CA" dirty="0" err="1">
                <a:latin typeface="Lucida Console" panose="020B0609040504020204" pitchFamily="49" charset="0"/>
              </a:rPr>
              <a:t>p_na</a:t>
            </a:r>
            <a:r>
              <a:rPr lang="en-CA" dirty="0">
                <a:latin typeface="Lucida Console" panose="020B0609040504020204" pitchFamily="49" charset="0"/>
              </a:rPr>
              <a:t>()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1C2042-88F7-4912-9A9B-6A0F362A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77F0A-83B3-4EC7-AF4F-F21FCD72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Selecting temporal resolution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655B0A-B916-44D3-8C71-F103D1FF1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755" y="2531553"/>
            <a:ext cx="5376414" cy="327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3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F8A772-F464-465E-B6CC-8D750651C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539" y="1431142"/>
            <a:ext cx="6974453" cy="3573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537629-0F05-42CF-88E3-23B4E224D5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332"/>
          <a:stretch/>
        </p:blipFill>
        <p:spPr>
          <a:xfrm>
            <a:off x="4896539" y="1431142"/>
            <a:ext cx="6974453" cy="35731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E5E380-F366-409C-9866-B258C229EE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78" t="-2" r="5775" b="2"/>
          <a:stretch/>
        </p:blipFill>
        <p:spPr>
          <a:xfrm>
            <a:off x="4896537" y="1431069"/>
            <a:ext cx="6974453" cy="3573119"/>
          </a:xfrm>
          <a:prstGeom prst="rect">
            <a:avLst/>
          </a:prstGeom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4B946B8-8B1B-490B-A67D-7159488340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399095"/>
              </p:ext>
            </p:extLst>
          </p:nvPr>
        </p:nvGraphicFramePr>
        <p:xfrm>
          <a:off x="4896539" y="1431142"/>
          <a:ext cx="6974453" cy="3573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6" imgW="25599960" imgH="13117320" progId="">
                  <p:embed/>
                </p:oleObj>
              </mc:Choice>
              <mc:Fallback>
                <p:oleObj r:id="rId6" imgW="25599960" imgH="13117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96539" y="1431142"/>
                        <a:ext cx="6974453" cy="3573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928D007-79B2-43DC-93EE-DE6E864F70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612431"/>
              </p:ext>
            </p:extLst>
          </p:nvPr>
        </p:nvGraphicFramePr>
        <p:xfrm>
          <a:off x="4896538" y="1431142"/>
          <a:ext cx="6974454" cy="3573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8" imgW="25599960" imgH="13117320" progId="">
                  <p:embed/>
                </p:oleObj>
              </mc:Choice>
              <mc:Fallback>
                <p:oleObj r:id="rId8" imgW="25599960" imgH="13117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96538" y="1431142"/>
                        <a:ext cx="6974454" cy="3573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74202D-4CBE-42C1-8FCE-6331FD29F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48" y="1431144"/>
            <a:ext cx="6578958" cy="4726088"/>
          </a:xfrm>
        </p:spPr>
        <p:txBody>
          <a:bodyPr>
            <a:normAutofit/>
          </a:bodyPr>
          <a:lstStyle/>
          <a:p>
            <a:r>
              <a:rPr lang="en-CA" dirty="0"/>
              <a:t>Interpolation</a:t>
            </a:r>
          </a:p>
          <a:p>
            <a:pPr lvl="1"/>
            <a:r>
              <a:rPr lang="en-CA" dirty="0"/>
              <a:t>Linear interpolation</a:t>
            </a:r>
          </a:p>
          <a:p>
            <a:pPr lvl="1"/>
            <a:r>
              <a:rPr lang="en-CA" dirty="0"/>
              <a:t>Statistical interpolation</a:t>
            </a:r>
          </a:p>
          <a:p>
            <a:pPr lvl="1"/>
            <a:r>
              <a:rPr lang="en-CA" dirty="0"/>
              <a:t>Multiple imputation</a:t>
            </a:r>
          </a:p>
          <a:p>
            <a:r>
              <a:rPr lang="en-CA" dirty="0"/>
              <a:t>Voiding data gaps</a:t>
            </a:r>
          </a:p>
          <a:p>
            <a:r>
              <a:rPr lang="en-CA" dirty="0"/>
              <a:t>Path segmentation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89A52D-2106-4CA7-A981-08C13047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0EE7A4-BC0E-4ACD-8670-0BA8981A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Handling missing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403269-81A7-4CB9-8D97-D5DF45552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47" y="1431144"/>
            <a:ext cx="11323243" cy="5122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location data are temporally-irregular </a:t>
            </a:r>
            <a:br>
              <a:rPr lang="en-US" dirty="0"/>
            </a:br>
            <a:r>
              <a:rPr lang="en-US" dirty="0"/>
              <a:t>or subject to measurement error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Fit a CTCRW to the tracks</a:t>
            </a:r>
            <a:endParaRPr lang="en-CA" dirty="0"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Can accommodate location error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Simulate temporally-regular </a:t>
            </a:r>
            <a:br>
              <a:rPr lang="en-US" dirty="0"/>
            </a:br>
            <a:r>
              <a:rPr lang="en-US" dirty="0"/>
              <a:t>realizations of the crawl model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Fit HMM to each simulation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Pool</a:t>
            </a:r>
            <a:r>
              <a:rPr lang="en-US" dirty="0"/>
              <a:t> inferences across the HMMs</a:t>
            </a:r>
          </a:p>
          <a:p>
            <a:pPr marL="0" indent="0">
              <a:buNone/>
            </a:pPr>
            <a:r>
              <a:rPr lang="en-CA" dirty="0"/>
              <a:t>Step </a:t>
            </a:r>
            <a:r>
              <a:rPr lang="en-US" dirty="0"/>
              <a:t>1: </a:t>
            </a:r>
            <a:r>
              <a:rPr lang="en-US" dirty="0" err="1">
                <a:latin typeface="Lucida Console" panose="020B0609040504020204" pitchFamily="49" charset="0"/>
              </a:rPr>
              <a:t>crawlWrap</a:t>
            </a:r>
            <a:br>
              <a:rPr lang="en-US" dirty="0"/>
            </a:br>
            <a:r>
              <a:rPr lang="en-CA" dirty="0"/>
              <a:t>Steps </a:t>
            </a:r>
            <a:r>
              <a:rPr lang="en-US" dirty="0"/>
              <a:t>2 &amp; 3: </a:t>
            </a:r>
            <a:r>
              <a:rPr lang="en-US" dirty="0" err="1">
                <a:latin typeface="Lucida Console" panose="020B0609040504020204" pitchFamily="49" charset="0"/>
              </a:rPr>
              <a:t>MIfitHMM</a:t>
            </a:r>
            <a:br>
              <a:rPr lang="en-US" dirty="0"/>
            </a:br>
            <a:r>
              <a:rPr lang="en-CA" dirty="0"/>
              <a:t>Step 4</a:t>
            </a:r>
            <a:r>
              <a:rPr lang="en-US" dirty="0"/>
              <a:t>: </a:t>
            </a:r>
            <a:r>
              <a:rPr lang="en-US" dirty="0" err="1">
                <a:latin typeface="Lucida Console" panose="020B0609040504020204" pitchFamily="49" charset="0"/>
              </a:rPr>
              <a:t>Mipool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DCD774-E092-4722-9D3E-969B2F7D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CD4974-905B-4CE2-AC63-60EEA337E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Multiple imputation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4604C-0F60-4135-9323-F8A13603B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78" t="-2" r="5775" b="2"/>
          <a:stretch/>
        </p:blipFill>
        <p:spPr>
          <a:xfrm>
            <a:off x="6882181" y="2131559"/>
            <a:ext cx="5065009" cy="259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6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530896-B549-4891-9A95-1F6A5687F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dive metrics using </a:t>
            </a:r>
            <a:r>
              <a:rPr lang="en-US" dirty="0" err="1">
                <a:latin typeface="Lucida Console" panose="020B0609040504020204" pitchFamily="49" charset="0"/>
              </a:rPr>
              <a:t>diveMove</a:t>
            </a:r>
            <a:r>
              <a:rPr lang="en-US" dirty="0"/>
              <a:t> package: 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US" dirty="0"/>
              <a:t>Create TDR class using </a:t>
            </a:r>
            <a:r>
              <a:rPr lang="en-US" dirty="0" err="1">
                <a:latin typeface="Lucida Console" panose="020B0609040504020204" pitchFamily="49" charset="0"/>
              </a:rPr>
              <a:t>createTDR</a:t>
            </a:r>
            <a:endParaRPr lang="en-US" dirty="0">
              <a:latin typeface="Lucida Console" panose="020B0609040504020204" pitchFamily="49" charset="0"/>
            </a:endParaRPr>
          </a:p>
          <a:p>
            <a:pPr marL="907200" lvl="1" indent="-457200">
              <a:buFont typeface="+mj-lt"/>
              <a:buAutoNum type="arabicPeriod"/>
            </a:pPr>
            <a:r>
              <a:rPr lang="en-CA" dirty="0"/>
              <a:t>Calibrate TDR data using </a:t>
            </a:r>
            <a:r>
              <a:rPr lang="en-CA" dirty="0" err="1">
                <a:latin typeface="Lucida Console" panose="020B0609040504020204" pitchFamily="49" charset="0"/>
              </a:rPr>
              <a:t>calibrateDepth</a:t>
            </a:r>
            <a:endParaRPr lang="en-CA" dirty="0">
              <a:latin typeface="Lucida Console" panose="020B0609040504020204" pitchFamily="49" charset="0"/>
            </a:endParaRPr>
          </a:p>
          <a:p>
            <a:pPr marL="907200" lvl="1" indent="-457200">
              <a:buFont typeface="+mj-lt"/>
              <a:buAutoNum type="arabicPeriod"/>
            </a:pPr>
            <a:r>
              <a:rPr lang="en-CA" dirty="0"/>
              <a:t>Calculate dive statistics using </a:t>
            </a:r>
            <a:r>
              <a:rPr lang="en-CA" dirty="0" err="1">
                <a:latin typeface="Lucida Console" panose="020B0609040504020204" pitchFamily="49" charset="0"/>
              </a:rPr>
              <a:t>diveStats</a:t>
            </a:r>
            <a:endParaRPr lang="en-US" dirty="0"/>
          </a:p>
          <a:p>
            <a:r>
              <a:rPr lang="en-CA" dirty="0"/>
              <a:t>Combine data streams with different resolutions</a:t>
            </a:r>
          </a:p>
          <a:p>
            <a:pPr marL="964350" lvl="1" indent="-514350">
              <a:buFont typeface="+mj-lt"/>
              <a:buAutoNum type="arabicPeriod"/>
            </a:pPr>
            <a:r>
              <a:rPr lang="en-CA" dirty="0"/>
              <a:t>Summarise dive stats using </a:t>
            </a:r>
            <a:r>
              <a:rPr lang="en-CA" dirty="0" err="1">
                <a:latin typeface="Lucida Console" panose="020B0609040504020204" pitchFamily="49" charset="0"/>
              </a:rPr>
              <a:t>dplyr</a:t>
            </a:r>
            <a:r>
              <a:rPr lang="en-CA" dirty="0">
                <a:latin typeface="Lucida Console" panose="020B0609040504020204" pitchFamily="49" charset="0"/>
              </a:rPr>
              <a:t>:: summarise</a:t>
            </a:r>
          </a:p>
          <a:p>
            <a:pPr marL="964350" lvl="1" indent="-514350">
              <a:buFont typeface="+mj-lt"/>
              <a:buAutoNum type="arabicPeriod"/>
            </a:pPr>
            <a:endParaRPr lang="en-CA" dirty="0">
              <a:latin typeface="Lucida Console" panose="020B0609040504020204" pitchFamily="49" charset="0"/>
            </a:endParaRPr>
          </a:p>
          <a:p>
            <a:pPr marL="450000" lvl="1" indent="0">
              <a:buNone/>
            </a:pPr>
            <a:r>
              <a:rPr lang="en-CA" dirty="0">
                <a:latin typeface="Lucida Console" panose="020B0609040504020204" pitchFamily="49" charset="0"/>
              </a:rPr>
              <a:t>Add Plot of dive label with different dive metrics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61CF3A-D551-413D-B565-0B044BDD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3C622-1A8A-4EB6-9EA1-A634F4D6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Integrating dive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Surviv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rvive" id="{2A2BC1A1-10A8-4521-AC08-6EE7997B3823}" vid="{143E6017-661A-43CC-A0EF-A5DD2E7846C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386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Courier New</vt:lpstr>
      <vt:lpstr>Lucida Console</vt:lpstr>
      <vt:lpstr>Montserrat</vt:lpstr>
      <vt:lpstr>Montserrat light</vt:lpstr>
      <vt:lpstr>Quicksand</vt:lpstr>
      <vt:lpstr>Raleway</vt:lpstr>
      <vt:lpstr>Wingdings</vt:lpstr>
      <vt:lpstr>1_Survive</vt:lpstr>
      <vt:lpstr>HMM Day 2: Diving into messy data  </vt:lpstr>
      <vt:lpstr>Tutorial setup</vt:lpstr>
      <vt:lpstr>Day 2 Objectives:</vt:lpstr>
      <vt:lpstr>Data</vt:lpstr>
      <vt:lpstr>1. Working with multiple individuals</vt:lpstr>
      <vt:lpstr>2. Selecting temporal resolution</vt:lpstr>
      <vt:lpstr>3. Handling missing data</vt:lpstr>
      <vt:lpstr>Multiple imputation</vt:lpstr>
      <vt:lpstr>4. Integrating dive data</vt:lpstr>
      <vt:lpstr>4. Integrating dive data – Cont.</vt:lpstr>
      <vt:lpstr>5. Covs to emission prob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Togunov, Ron</dc:creator>
  <cp:lastModifiedBy>Togunov, Ron</cp:lastModifiedBy>
  <cp:revision>27</cp:revision>
  <dcterms:created xsi:type="dcterms:W3CDTF">2022-07-27T21:19:34Z</dcterms:created>
  <dcterms:modified xsi:type="dcterms:W3CDTF">2022-07-31T17:28:16Z</dcterms:modified>
</cp:coreProperties>
</file>