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7" r:id="rId2"/>
    <p:sldId id="263" r:id="rId3"/>
    <p:sldId id="278" r:id="rId4"/>
    <p:sldId id="262" r:id="rId5"/>
    <p:sldId id="275" r:id="rId6"/>
    <p:sldId id="270" r:id="rId7"/>
    <p:sldId id="271" r:id="rId8"/>
    <p:sldId id="272" r:id="rId9"/>
    <p:sldId id="274" r:id="rId10"/>
    <p:sldId id="273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93" d="100"/>
          <a:sy n="93" d="100"/>
        </p:scale>
        <p:origin x="6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rgbClr val="2B8CBE">
                <a:lumMod val="5000"/>
                <a:lumOff val="95000"/>
              </a:srgbClr>
            </a:gs>
            <a:gs pos="100000">
              <a:srgbClr val="2678A6">
                <a:lumMod val="10000"/>
                <a:lumOff val="9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2667000"/>
            <a:ext cx="9144000" cy="1524001"/>
          </a:xfrm>
        </p:spPr>
        <p:txBody>
          <a:bodyPr anchor="ctr">
            <a:normAutofit/>
          </a:bodyPr>
          <a:lstStyle>
            <a:lvl1pPr marL="0" algn="ctr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87500">
                      <a:srgbClr val="008BD7"/>
                    </a:gs>
                    <a:gs pos="75000">
                      <a:srgbClr val="286BE0"/>
                    </a:gs>
                    <a:gs pos="62500">
                      <a:srgbClr val="5F49F1"/>
                    </a:gs>
                    <a:gs pos="50000">
                      <a:srgbClr val="713DF1"/>
                    </a:gs>
                    <a:gs pos="37500">
                      <a:srgbClr val="CB37AC"/>
                    </a:gs>
                    <a:gs pos="25000">
                      <a:srgbClr val="F93479"/>
                    </a:gs>
                    <a:gs pos="12500">
                      <a:srgbClr val="FE4F3A"/>
                    </a:gs>
                    <a:gs pos="0">
                      <a:srgbClr val="FF6032"/>
                    </a:gs>
                    <a:gs pos="100000">
                      <a:srgbClr val="009FE4"/>
                    </a:gs>
                  </a:gsLst>
                  <a:lin ang="20400000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05325"/>
            <a:ext cx="9144000" cy="19819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506F92"/>
                </a:solidFill>
                <a:latin typeface="Montserrat" pitchFamily="2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DFD163E-EE0E-4944-ADEB-C67EDD7C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pPr algn="r"/>
            <a:fld id="{E50A8D5F-7A10-4D19-B2BD-04FE5CA3B31F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ABE11-F386-4B0B-873F-3D5ED4863889}"/>
              </a:ext>
            </a:extLst>
          </p:cNvPr>
          <p:cNvSpPr/>
          <p:nvPr userDrawn="1"/>
        </p:nvSpPr>
        <p:spPr>
          <a:xfrm>
            <a:off x="13843878" y="378103"/>
            <a:ext cx="5360617" cy="1110812"/>
          </a:xfrm>
          <a:prstGeom prst="rect">
            <a:avLst/>
          </a:prstGeom>
          <a:gradFill flip="none" rotWithShape="1">
            <a:gsLst>
              <a:gs pos="87500">
                <a:srgbClr val="008BD7"/>
              </a:gs>
              <a:gs pos="75000">
                <a:srgbClr val="286BE0"/>
              </a:gs>
              <a:gs pos="62500">
                <a:srgbClr val="5F49F1"/>
              </a:gs>
              <a:gs pos="50000">
                <a:srgbClr val="713DF1"/>
              </a:gs>
              <a:gs pos="37500">
                <a:srgbClr val="CB37AC"/>
              </a:gs>
              <a:gs pos="25000">
                <a:srgbClr val="F93479"/>
              </a:gs>
              <a:gs pos="12500">
                <a:srgbClr val="FE4F3A"/>
              </a:gs>
              <a:gs pos="0">
                <a:srgbClr val="FF6032"/>
              </a:gs>
              <a:gs pos="100000">
                <a:srgbClr val="009FE4"/>
              </a:gs>
            </a:gsLst>
            <a:lin ang="20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gradFill>
                <a:gsLst>
                  <a:gs pos="54000">
                    <a:srgbClr val="CC94C4"/>
                  </a:gs>
                  <a:gs pos="0">
                    <a:srgbClr val="2B8CBE">
                      <a:alpha val="80000"/>
                    </a:srgbClr>
                  </a:gs>
                  <a:gs pos="100000">
                    <a:srgbClr val="FC8D59">
                      <a:alpha val="80000"/>
                    </a:srgbClr>
                  </a:gs>
                </a:gsLst>
                <a:lin ang="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9682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gradFill>
          <a:gsLst>
            <a:gs pos="0">
              <a:srgbClr val="2B8CBE">
                <a:lumMod val="5000"/>
                <a:lumOff val="95000"/>
              </a:srgbClr>
            </a:gs>
            <a:gs pos="100000">
              <a:srgbClr val="2678A6">
                <a:lumMod val="10000"/>
                <a:lumOff val="90000"/>
              </a:srgbClr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380CA-EF19-4B3C-8C7B-4741FFB865B7}"/>
              </a:ext>
            </a:extLst>
          </p:cNvPr>
          <p:cNvSpPr txBox="1"/>
          <p:nvPr userDrawn="1"/>
        </p:nvSpPr>
        <p:spPr>
          <a:xfrm>
            <a:off x="1219200" y="1219200"/>
            <a:ext cx="9753600" cy="441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240800" y="1252933"/>
            <a:ext cx="9710400" cy="43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lang="en-US" sz="6000" b="1" kern="1200" dirty="0">
                <a:gradFill>
                  <a:gsLst>
                    <a:gs pos="87500">
                      <a:srgbClr val="008BD7"/>
                    </a:gs>
                    <a:gs pos="75000">
                      <a:srgbClr val="286BE0"/>
                    </a:gs>
                    <a:gs pos="62500">
                      <a:srgbClr val="5F49F1"/>
                    </a:gs>
                    <a:gs pos="50000">
                      <a:srgbClr val="713DF1"/>
                    </a:gs>
                    <a:gs pos="37500">
                      <a:srgbClr val="CB37AC"/>
                    </a:gs>
                    <a:gs pos="25000">
                      <a:srgbClr val="F93479"/>
                    </a:gs>
                    <a:gs pos="12500">
                      <a:srgbClr val="FE4F3A"/>
                    </a:gs>
                    <a:gs pos="0">
                      <a:srgbClr val="FF6032"/>
                    </a:gs>
                    <a:gs pos="100000">
                      <a:srgbClr val="009FE4"/>
                    </a:gs>
                  </a:gsLst>
                  <a:lin ang="20400000" scaled="0"/>
                </a:gradFill>
                <a:latin typeface="Montserrat" pitchFamily="2" charset="0"/>
                <a:ea typeface="+mj-ea"/>
                <a:cs typeface="+mj-c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C801E0-23E3-4924-BF10-479E05C1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7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947" y="1431144"/>
            <a:ext cx="10944109" cy="4726088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0000"/>
              <a:buFont typeface="Quicksand" panose="02070303000000060000" pitchFamily="18" charset="0"/>
              <a:buChar char="°"/>
              <a:defRPr sz="2800" spc="-133" baseline="0">
                <a:solidFill>
                  <a:srgbClr val="2678A6"/>
                </a:solidFill>
                <a:latin typeface="Montserrat" pitchFamily="2" charset="0"/>
              </a:defRPr>
            </a:lvl1pPr>
            <a:lvl2pPr marL="81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2pPr>
            <a:lvl3pPr marL="126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3pPr>
            <a:lvl4pPr marL="171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>
                <a:solidFill>
                  <a:srgbClr val="5194B8"/>
                </a:solidFill>
                <a:latin typeface="Montserrat" pitchFamily="2" charset="0"/>
              </a:defRPr>
            </a:lvl4pPr>
            <a:lvl5pPr marL="2160000" indent="-360000" algn="l">
              <a:lnSpc>
                <a:spcPct val="100000"/>
              </a:lnSpc>
              <a:buSzPct val="70000"/>
              <a:buFont typeface="Quicksand" panose="02070303000000060000" pitchFamily="18" charset="0"/>
              <a:buChar char="°"/>
              <a:defRPr sz="2400" spc="-107" baseline="0">
                <a:solidFill>
                  <a:srgbClr val="5194B8"/>
                </a:solidFill>
                <a:latin typeface="Montserrat" pitchFamily="2" charset="0"/>
              </a:defRPr>
            </a:lvl5pPr>
          </a:lstStyle>
          <a:p>
            <a:pPr lvl="0"/>
            <a:r>
              <a:rPr lang="en-US" dirty="0"/>
              <a:t>Click to edit 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D97472-882F-4BD4-A451-E4731E15E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>
              <a:defRPr sz="4400" spc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03329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945" y="1375523"/>
            <a:ext cx="5373632" cy="5702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0" baseline="0">
                <a:solidFill>
                  <a:srgbClr val="2678A6"/>
                </a:solidFill>
                <a:latin typeface="Montserrat" pitchFamily="2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7" y="1375523"/>
            <a:ext cx="5395846" cy="5702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00" b="0" baseline="0">
                <a:solidFill>
                  <a:srgbClr val="2678A6"/>
                </a:solidFill>
                <a:latin typeface="Montserrat" pitchFamily="2" charset="0"/>
              </a:defRPr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D88030-93EA-4302-ADBE-3C45B318A3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0" dirty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E4ADDFC-B854-4799-9DDB-E3200ECF83C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947" y="2067832"/>
            <a:ext cx="5395847" cy="4361109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0000"/>
              <a:buFont typeface="Montserrat light" pitchFamily="2" charset="0"/>
              <a:buChar char="°"/>
              <a:defRPr lang="en-US" sz="2400" kern="1200" spc="-133" baseline="0" dirty="0" smtClean="0">
                <a:solidFill>
                  <a:srgbClr val="2678A6"/>
                </a:solidFill>
                <a:latin typeface="Montserrat" pitchFamily="2" charset="0"/>
                <a:ea typeface="+mn-ea"/>
                <a:cs typeface="+mn-cs"/>
              </a:defRPr>
            </a:lvl1pPr>
            <a:lvl2pPr marL="907200" indent="-457200" algn="l"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2pPr>
            <a:lvl3pPr marL="1807200" indent="-4572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3pPr>
            <a:lvl4pPr marL="1717200" indent="-3600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4pPr>
            <a:lvl5pPr marL="2077200" indent="-360000" algn="l">
              <a:lnSpc>
                <a:spcPct val="100000"/>
              </a:lnSpc>
              <a:buSzPct val="85000"/>
              <a:buFont typeface="Arial" panose="020B0604020202020204" pitchFamily="34" charset="0"/>
              <a:buChar char="•"/>
              <a:defRPr sz="2800" spc="-107" baseline="0">
                <a:solidFill>
                  <a:srgbClr val="5194B8"/>
                </a:solidFill>
                <a:latin typeface="Montserrat light" pitchFamily="2" charset="0"/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marL="810000" marR="0" lvl="1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Third level</a:t>
            </a:r>
          </a:p>
          <a:p>
            <a:pPr marL="1260000" marR="0" lvl="2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Fourth level</a:t>
            </a:r>
          </a:p>
          <a:p>
            <a:pPr marL="1710000" marR="0" lvl="3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2939EA4-7D5C-4193-9667-331484BD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DBC018-D2DA-4062-A336-18EADAD6A0A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172204" y="2067832"/>
            <a:ext cx="5395847" cy="4361109"/>
          </a:xfrm>
          <a:prstGeom prst="rect">
            <a:avLst/>
          </a:prstGeom>
        </p:spPr>
        <p:txBody>
          <a:bodyPr>
            <a:normAutofit/>
          </a:bodyPr>
          <a:lstStyle>
            <a:lvl1pPr marL="360000" indent="-3600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0000"/>
              <a:buFont typeface="Montserrat light" pitchFamily="2" charset="0"/>
              <a:buChar char="°"/>
              <a:defRPr lang="en-US" sz="2400" kern="1200" spc="-133" baseline="0" dirty="0" smtClean="0">
                <a:solidFill>
                  <a:srgbClr val="2678A6"/>
                </a:solidFill>
                <a:latin typeface="Montserrat" pitchFamily="2" charset="0"/>
                <a:ea typeface="+mn-ea"/>
                <a:cs typeface="+mn-cs"/>
              </a:defRPr>
            </a:lvl1pPr>
            <a:lvl2pPr marL="907200" indent="-457200" algn="l"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2pPr>
            <a:lvl3pPr marL="1807200" indent="-4572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3pPr>
            <a:lvl4pPr marL="1717200" indent="-360000" algn="l">
              <a:lnSpc>
                <a:spcPct val="100000"/>
              </a:lnSpc>
              <a:buSzPct val="70000"/>
              <a:buFont typeface="Montserrat light" pitchFamily="2" charset="0"/>
              <a:buChar char="°"/>
              <a:defRPr lang="en-US" sz="2400" kern="1200" spc="-107" dirty="0" smtClean="0">
                <a:solidFill>
                  <a:srgbClr val="5194B8"/>
                </a:solidFill>
                <a:latin typeface="Montserrat" pitchFamily="2" charset="0"/>
                <a:ea typeface="+mn-ea"/>
                <a:cs typeface="+mn-cs"/>
              </a:defRPr>
            </a:lvl4pPr>
            <a:lvl5pPr marL="2077200" indent="-360000" algn="l">
              <a:lnSpc>
                <a:spcPct val="100000"/>
              </a:lnSpc>
              <a:buSzPct val="85000"/>
              <a:buFont typeface="Arial" panose="020B0604020202020204" pitchFamily="34" charset="0"/>
              <a:buChar char="•"/>
              <a:defRPr sz="2800" spc="-107" baseline="0">
                <a:solidFill>
                  <a:srgbClr val="5194B8"/>
                </a:solidFill>
                <a:latin typeface="Montserrat light" pitchFamily="2" charset="0"/>
              </a:defRPr>
            </a:lvl5pPr>
          </a:lstStyle>
          <a:p>
            <a:pPr lvl="0"/>
            <a:r>
              <a:rPr lang="en-US" dirty="0"/>
              <a:t>Second level</a:t>
            </a:r>
          </a:p>
          <a:p>
            <a:pPr marL="810000" marR="0" lvl="1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Third level</a:t>
            </a:r>
          </a:p>
          <a:p>
            <a:pPr marL="1260000" marR="0" lvl="2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Fourth level</a:t>
            </a:r>
          </a:p>
          <a:p>
            <a:pPr marL="1710000" marR="0" lvl="3" indent="-360000" algn="l" defTabSz="914354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70000"/>
              <a:buFont typeface="Quicksand" panose="02070303000000060000" pitchFamily="18" charset="0"/>
              <a:buChar char="°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17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361AEB2-DCEA-4E21-84D4-C46E16F165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947" y="555796"/>
            <a:ext cx="10944109" cy="697654"/>
          </a:xfrm>
        </p:spPr>
        <p:txBody>
          <a:bodyPr anchor="t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b="1" kern="1200" spc="0" dirty="0">
                <a:gradFill>
                  <a:gsLst>
                    <a:gs pos="0">
                      <a:srgbClr val="7BCCC4">
                        <a:alpha val="90000"/>
                        <a:lumMod val="100000"/>
                      </a:srgbClr>
                    </a:gs>
                    <a:gs pos="100000">
                      <a:srgbClr val="0868AC">
                        <a:alpha val="90000"/>
                        <a:lumMod val="10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A42F46-1BEF-46A0-8C7B-073D22EE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01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D22DA8-58CF-44DB-835B-08CDD3B8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6716" y="12978"/>
            <a:ext cx="1274645" cy="365125"/>
          </a:xfrm>
          <a:prstGeom prst="rect">
            <a:avLst/>
          </a:prstGeom>
          <a:effectLst/>
        </p:spPr>
        <p:txBody>
          <a:bodyPr/>
          <a:lstStyle>
            <a:lvl1pPr algn="r">
              <a:defRPr sz="3200" b="0">
                <a:ln w="3175">
                  <a:noFill/>
                </a:ln>
                <a:solidFill>
                  <a:srgbClr val="A6B9CE"/>
                </a:solidFill>
                <a:latin typeface="Montserrat light" pitchFamily="2" charset="0"/>
              </a:defRPr>
            </a:lvl1pPr>
          </a:lstStyle>
          <a:p>
            <a:fld id="{E50A8D5F-7A10-4D19-B2BD-04FE5CA3B3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5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2B8CBE">
                <a:lumMod val="5000"/>
                <a:lumOff val="95000"/>
              </a:srgbClr>
            </a:gs>
            <a:gs pos="100000">
              <a:srgbClr val="2B8CBE">
                <a:lumMod val="10000"/>
                <a:lumOff val="9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30"/>
            <a:ext cx="10515600" cy="1111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E86243-F869-4C4C-8CA6-F210903A53E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80000"/>
                    </a14:imgEffect>
                    <a14:imgEffect>
                      <a14:brightnessContrast bright="1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0800000">
            <a:off x="13621900" y="884791"/>
            <a:ext cx="4113124" cy="584657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2E49323-5C50-4227-BA99-A285C0109FF1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3040764" y="3327435"/>
            <a:ext cx="3028680" cy="94785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0">
                      <a:srgbClr val="2B8CBE">
                        <a:alpha val="80000"/>
                      </a:srgbClr>
                    </a:gs>
                    <a:gs pos="100000">
                      <a:srgbClr val="FC8D59">
                        <a:alpha val="8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CA" dirty="0">
                <a:gradFill>
                  <a:gsLst>
                    <a:gs pos="75000">
                      <a:srgbClr val="CE94C0"/>
                    </a:gs>
                    <a:gs pos="100000">
                      <a:srgbClr val="F59E7A"/>
                    </a:gs>
                    <a:gs pos="25000">
                      <a:srgbClr val="70B5D3"/>
                    </a:gs>
                    <a:gs pos="0">
                      <a:srgbClr val="86CFCA"/>
                    </a:gs>
                    <a:gs pos="50000">
                      <a:srgbClr val="2A80B7"/>
                    </a:gs>
                  </a:gsLst>
                  <a:lin ang="0" scaled="0"/>
                </a:gradFill>
              </a:rPr>
              <a:t>IIIIIIIIIII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1E5503-AA7B-42DC-BA35-1535ACF6AAE4}"/>
              </a:ext>
            </a:extLst>
          </p:cNvPr>
          <p:cNvSpPr/>
          <p:nvPr userDrawn="1"/>
        </p:nvSpPr>
        <p:spPr>
          <a:xfrm>
            <a:off x="12520786" y="2431916"/>
            <a:ext cx="476655" cy="251485"/>
          </a:xfrm>
          <a:prstGeom prst="rect">
            <a:avLst/>
          </a:prstGeom>
          <a:solidFill>
            <a:srgbClr val="DC98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D79BE8-30E6-46DB-9698-7D97FE88C37A}"/>
              </a:ext>
            </a:extLst>
          </p:cNvPr>
          <p:cNvSpPr/>
          <p:nvPr userDrawn="1"/>
        </p:nvSpPr>
        <p:spPr>
          <a:xfrm>
            <a:off x="12520786" y="2683401"/>
            <a:ext cx="476655" cy="251485"/>
          </a:xfrm>
          <a:prstGeom prst="rect">
            <a:avLst/>
          </a:prstGeom>
          <a:solidFill>
            <a:srgbClr val="C691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885C0-9B3F-49CB-9D5E-BA844E16F1E1}"/>
              </a:ext>
            </a:extLst>
          </p:cNvPr>
          <p:cNvSpPr/>
          <p:nvPr userDrawn="1"/>
        </p:nvSpPr>
        <p:spPr>
          <a:xfrm>
            <a:off x="12520786" y="2921167"/>
            <a:ext cx="476655" cy="251485"/>
          </a:xfrm>
          <a:prstGeom prst="rect">
            <a:avLst/>
          </a:prstGeom>
          <a:solidFill>
            <a:srgbClr val="9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E25F8-4BD7-4493-B682-2AFEE940819F}"/>
              </a:ext>
            </a:extLst>
          </p:cNvPr>
          <p:cNvSpPr/>
          <p:nvPr userDrawn="1"/>
        </p:nvSpPr>
        <p:spPr>
          <a:xfrm>
            <a:off x="12520786" y="3172652"/>
            <a:ext cx="476655" cy="251485"/>
          </a:xfrm>
          <a:prstGeom prst="rect">
            <a:avLst/>
          </a:prstGeom>
          <a:solidFill>
            <a:srgbClr val="686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4933FB-E22A-4F5F-8F5D-7B040A12174A}"/>
              </a:ext>
            </a:extLst>
          </p:cNvPr>
          <p:cNvSpPr/>
          <p:nvPr userDrawn="1"/>
        </p:nvSpPr>
        <p:spPr>
          <a:xfrm>
            <a:off x="12520786" y="3424137"/>
            <a:ext cx="476655" cy="251485"/>
          </a:xfrm>
          <a:prstGeom prst="rect">
            <a:avLst/>
          </a:prstGeom>
          <a:solidFill>
            <a:srgbClr val="5470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D7143A-2DF6-4DF4-B8F0-2CF42593689B}"/>
              </a:ext>
            </a:extLst>
          </p:cNvPr>
          <p:cNvSpPr/>
          <p:nvPr userDrawn="1"/>
        </p:nvSpPr>
        <p:spPr>
          <a:xfrm>
            <a:off x="12520786" y="3675623"/>
            <a:ext cx="476655" cy="251485"/>
          </a:xfrm>
          <a:prstGeom prst="rect">
            <a:avLst/>
          </a:prstGeom>
          <a:solidFill>
            <a:srgbClr val="38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3A5246-7203-490F-9EEF-F90AE6E5DC3E}"/>
              </a:ext>
            </a:extLst>
          </p:cNvPr>
          <p:cNvSpPr/>
          <p:nvPr userDrawn="1"/>
        </p:nvSpPr>
        <p:spPr>
          <a:xfrm>
            <a:off x="12520786" y="3913388"/>
            <a:ext cx="476655" cy="251485"/>
          </a:xfrm>
          <a:prstGeom prst="rect">
            <a:avLst/>
          </a:prstGeom>
          <a:solidFill>
            <a:srgbClr val="3286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979FB-12FC-40E1-8D54-AE8C1353496F}"/>
              </a:ext>
            </a:extLst>
          </p:cNvPr>
          <p:cNvSpPr/>
          <p:nvPr userDrawn="1"/>
        </p:nvSpPr>
        <p:spPr>
          <a:xfrm>
            <a:off x="12520786" y="4164873"/>
            <a:ext cx="476655" cy="251485"/>
          </a:xfrm>
          <a:prstGeom prst="rect">
            <a:avLst/>
          </a:prstGeom>
          <a:solidFill>
            <a:srgbClr val="4E9B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F94A79-294A-4F43-991D-C678D158CA57}"/>
              </a:ext>
            </a:extLst>
          </p:cNvPr>
          <p:cNvSpPr/>
          <p:nvPr userDrawn="1"/>
        </p:nvSpPr>
        <p:spPr>
          <a:xfrm>
            <a:off x="12520786" y="4416359"/>
            <a:ext cx="476655" cy="251485"/>
          </a:xfrm>
          <a:prstGeom prst="rect">
            <a:avLst/>
          </a:prstGeom>
          <a:solidFill>
            <a:srgbClr val="6BB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6EBA64-28F0-495E-A7D8-EAB2AEC2616C}"/>
              </a:ext>
            </a:extLst>
          </p:cNvPr>
          <p:cNvSpPr/>
          <p:nvPr userDrawn="1"/>
        </p:nvSpPr>
        <p:spPr>
          <a:xfrm>
            <a:off x="12520786" y="4667844"/>
            <a:ext cx="476655" cy="251485"/>
          </a:xfrm>
          <a:prstGeom prst="rect">
            <a:avLst/>
          </a:prstGeom>
          <a:solidFill>
            <a:srgbClr val="77B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A374FD-E6CD-4B21-830C-893C813A6F64}"/>
              </a:ext>
            </a:extLst>
          </p:cNvPr>
          <p:cNvSpPr/>
          <p:nvPr userDrawn="1"/>
        </p:nvSpPr>
        <p:spPr>
          <a:xfrm>
            <a:off x="12520786" y="4905609"/>
            <a:ext cx="476655" cy="251485"/>
          </a:xfrm>
          <a:prstGeom prst="rect">
            <a:avLst/>
          </a:prstGeom>
          <a:solidFill>
            <a:srgbClr val="82C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5E1868-C4A0-4B21-BFD5-D44E03002827}"/>
              </a:ext>
            </a:extLst>
          </p:cNvPr>
          <p:cNvSpPr/>
          <p:nvPr userDrawn="1"/>
        </p:nvSpPr>
        <p:spPr>
          <a:xfrm>
            <a:off x="15177180" y="2746069"/>
            <a:ext cx="447473" cy="350196"/>
          </a:xfrm>
          <a:prstGeom prst="rect">
            <a:avLst/>
          </a:prstGeom>
          <a:solidFill>
            <a:srgbClr val="686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ADC2D71C-5A77-4B38-B030-419FAC11A77D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12314741" y="3239424"/>
            <a:ext cx="3204702" cy="947859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000" b="1" kern="1200" dirty="0">
                <a:gradFill>
                  <a:gsLst>
                    <a:gs pos="0">
                      <a:srgbClr val="2B8CBE">
                        <a:alpha val="80000"/>
                      </a:srgbClr>
                    </a:gs>
                    <a:gs pos="100000">
                      <a:srgbClr val="FC8D59">
                        <a:alpha val="80000"/>
                      </a:srgbClr>
                    </a:gs>
                  </a:gsLst>
                  <a:lin ang="2700006" scaled="0"/>
                </a:gradFill>
                <a:latin typeface="Montserrat" pitchFamily="2" charset="0"/>
                <a:ea typeface="+mj-ea"/>
                <a:cs typeface="+mj-cs"/>
              </a:defRPr>
            </a:lvl1pPr>
          </a:lstStyle>
          <a:p>
            <a:r>
              <a:rPr lang="en-CA" sz="6000" dirty="0">
                <a:gradFill>
                  <a:gsLst>
                    <a:gs pos="80000">
                      <a:srgbClr val="CE94C0"/>
                    </a:gs>
                    <a:gs pos="100000">
                      <a:srgbClr val="F59E7A"/>
                    </a:gs>
                    <a:gs pos="20000">
                      <a:srgbClr val="70B5D3"/>
                    </a:gs>
                    <a:gs pos="0">
                      <a:srgbClr val="86CFCA"/>
                    </a:gs>
                    <a:gs pos="60000">
                      <a:srgbClr val="6868AC"/>
                    </a:gs>
                    <a:gs pos="40000">
                      <a:srgbClr val="2A80B7"/>
                    </a:gs>
                  </a:gsLst>
                  <a:lin ang="0" scaled="0"/>
                </a:gradFill>
              </a:rPr>
              <a:t>IIIIIIIIIIII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AE69B2-3708-42E8-9C2E-3253591F0548}"/>
              </a:ext>
            </a:extLst>
          </p:cNvPr>
          <p:cNvSpPr/>
          <p:nvPr userDrawn="1"/>
        </p:nvSpPr>
        <p:spPr>
          <a:xfrm>
            <a:off x="12520786" y="2187291"/>
            <a:ext cx="476655" cy="251485"/>
          </a:xfrm>
          <a:prstGeom prst="rect">
            <a:avLst/>
          </a:prstGeom>
          <a:solidFill>
            <a:srgbClr val="F09D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82FE57-76FE-4063-B4CA-7272A7C1150B}"/>
              </a:ext>
            </a:extLst>
          </p:cNvPr>
          <p:cNvSpPr/>
          <p:nvPr userDrawn="1"/>
        </p:nvSpPr>
        <p:spPr>
          <a:xfrm>
            <a:off x="12997441" y="2431916"/>
            <a:ext cx="476655" cy="251485"/>
          </a:xfrm>
          <a:prstGeom prst="rect">
            <a:avLst/>
          </a:prstGeom>
          <a:solidFill>
            <a:srgbClr val="B96C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B176497-EB17-4F47-99E8-86A994E107ED}"/>
              </a:ext>
            </a:extLst>
          </p:cNvPr>
          <p:cNvSpPr/>
          <p:nvPr userDrawn="1"/>
        </p:nvSpPr>
        <p:spPr>
          <a:xfrm>
            <a:off x="12997441" y="2683401"/>
            <a:ext cx="476655" cy="251485"/>
          </a:xfrm>
          <a:prstGeom prst="rect">
            <a:avLst/>
          </a:prstGeom>
          <a:solidFill>
            <a:srgbClr val="A164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7E7329-A6A0-433C-8BF6-EAD88C674DAF}"/>
              </a:ext>
            </a:extLst>
          </p:cNvPr>
          <p:cNvSpPr/>
          <p:nvPr userDrawn="1"/>
        </p:nvSpPr>
        <p:spPr>
          <a:xfrm>
            <a:off x="12997441" y="2921167"/>
            <a:ext cx="476655" cy="251485"/>
          </a:xfrm>
          <a:prstGeom prst="rect">
            <a:avLst/>
          </a:prstGeom>
          <a:solidFill>
            <a:srgbClr val="7352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28C7E7-AD33-44D9-8BA4-AD0C2A3B3F80}"/>
              </a:ext>
            </a:extLst>
          </p:cNvPr>
          <p:cNvSpPr/>
          <p:nvPr userDrawn="1"/>
        </p:nvSpPr>
        <p:spPr>
          <a:xfrm>
            <a:off x="12997441" y="3172652"/>
            <a:ext cx="476655" cy="251485"/>
          </a:xfrm>
          <a:prstGeom prst="rect">
            <a:avLst/>
          </a:prstGeom>
          <a:solidFill>
            <a:srgbClr val="3D3D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E3B1043-4DF2-4D40-A659-940050D5350D}"/>
              </a:ext>
            </a:extLst>
          </p:cNvPr>
          <p:cNvSpPr/>
          <p:nvPr userDrawn="1"/>
        </p:nvSpPr>
        <p:spPr>
          <a:xfrm>
            <a:off x="12997441" y="3424137"/>
            <a:ext cx="476655" cy="251485"/>
          </a:xfrm>
          <a:prstGeom prst="rect">
            <a:avLst/>
          </a:prstGeom>
          <a:solidFill>
            <a:srgbClr val="2F44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04A7A7-2C24-47DB-B7BD-ADC32403F002}"/>
              </a:ext>
            </a:extLst>
          </p:cNvPr>
          <p:cNvSpPr/>
          <p:nvPr userDrawn="1"/>
        </p:nvSpPr>
        <p:spPr>
          <a:xfrm>
            <a:off x="12997441" y="3675623"/>
            <a:ext cx="476655" cy="251485"/>
          </a:xfrm>
          <a:prstGeom prst="rect">
            <a:avLst/>
          </a:prstGeom>
          <a:solidFill>
            <a:srgbClr val="1E4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59A8E0F-D086-4E9A-B15B-259D3B180B61}"/>
              </a:ext>
            </a:extLst>
          </p:cNvPr>
          <p:cNvSpPr/>
          <p:nvPr userDrawn="1"/>
        </p:nvSpPr>
        <p:spPr>
          <a:xfrm>
            <a:off x="12997441" y="3913388"/>
            <a:ext cx="476655" cy="251485"/>
          </a:xfrm>
          <a:prstGeom prst="rect">
            <a:avLst/>
          </a:prstGeom>
          <a:solidFill>
            <a:srgbClr val="1A59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DAE433-19B9-4122-B6B4-2762A110AE75}"/>
              </a:ext>
            </a:extLst>
          </p:cNvPr>
          <p:cNvSpPr/>
          <p:nvPr userDrawn="1"/>
        </p:nvSpPr>
        <p:spPr>
          <a:xfrm>
            <a:off x="12997441" y="4164873"/>
            <a:ext cx="476655" cy="251485"/>
          </a:xfrm>
          <a:prstGeom prst="rect">
            <a:avLst/>
          </a:prstGeom>
          <a:solidFill>
            <a:srgbClr val="2B70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47CE06-3AA6-4188-B7F6-ED1A03FC48BC}"/>
              </a:ext>
            </a:extLst>
          </p:cNvPr>
          <p:cNvSpPr/>
          <p:nvPr userDrawn="1"/>
        </p:nvSpPr>
        <p:spPr>
          <a:xfrm>
            <a:off x="12997441" y="4416359"/>
            <a:ext cx="476655" cy="251485"/>
          </a:xfrm>
          <a:prstGeom prst="rect">
            <a:avLst/>
          </a:prstGeom>
          <a:solidFill>
            <a:srgbClr val="3F8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B685A9-547B-445E-8D02-693C7E2FC82E}"/>
              </a:ext>
            </a:extLst>
          </p:cNvPr>
          <p:cNvSpPr/>
          <p:nvPr userDrawn="1"/>
        </p:nvSpPr>
        <p:spPr>
          <a:xfrm>
            <a:off x="12997441" y="4667844"/>
            <a:ext cx="476655" cy="251485"/>
          </a:xfrm>
          <a:prstGeom prst="rect">
            <a:avLst/>
          </a:prstGeom>
          <a:solidFill>
            <a:srgbClr val="499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91B6F1-0912-4FF6-BD31-C220C97B05A0}"/>
              </a:ext>
            </a:extLst>
          </p:cNvPr>
          <p:cNvSpPr/>
          <p:nvPr userDrawn="1"/>
        </p:nvSpPr>
        <p:spPr>
          <a:xfrm>
            <a:off x="12997441" y="4905609"/>
            <a:ext cx="476655" cy="251485"/>
          </a:xfrm>
          <a:prstGeom prst="rect">
            <a:avLst/>
          </a:prstGeom>
          <a:solidFill>
            <a:srgbClr val="54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84E585-7216-4BB4-BE91-54DA4F7581A8}"/>
              </a:ext>
            </a:extLst>
          </p:cNvPr>
          <p:cNvSpPr/>
          <p:nvPr userDrawn="1"/>
        </p:nvSpPr>
        <p:spPr>
          <a:xfrm>
            <a:off x="12997441" y="2187291"/>
            <a:ext cx="476655" cy="251485"/>
          </a:xfrm>
          <a:prstGeom prst="rect">
            <a:avLst/>
          </a:prstGeom>
          <a:solidFill>
            <a:srgbClr val="CC73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77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</p:sldLayoutIdLst>
  <p:hf hdr="0" ftr="0" dt="0"/>
  <p:txStyles>
    <p:titleStyle>
      <a:lvl1pPr marL="0" algn="l" defTabSz="914354" rtl="0" eaLnBrk="1" latinLnBrk="0" hangingPunct="1">
        <a:lnSpc>
          <a:spcPct val="90000"/>
        </a:lnSpc>
        <a:spcBef>
          <a:spcPct val="0"/>
        </a:spcBef>
        <a:buNone/>
        <a:defRPr lang="en-US" sz="6000" b="1" kern="1200" dirty="0">
          <a:gradFill>
            <a:gsLst>
              <a:gs pos="80000">
                <a:srgbClr val="CE94C0"/>
              </a:gs>
              <a:gs pos="100000">
                <a:srgbClr val="F59E7A"/>
              </a:gs>
              <a:gs pos="20000">
                <a:srgbClr val="70B5D3"/>
              </a:gs>
              <a:gs pos="0">
                <a:srgbClr val="86CFCA"/>
              </a:gs>
              <a:gs pos="60000">
                <a:srgbClr val="6868AC"/>
              </a:gs>
              <a:gs pos="40000">
                <a:srgbClr val="2A80B7"/>
              </a:gs>
            </a:gsLst>
            <a:lin ang="0" scaled="0"/>
          </a:gradFill>
          <a:latin typeface="Montserrat" pitchFamily="2" charset="0"/>
          <a:ea typeface="+mj-ea"/>
          <a:cs typeface="+mj-cs"/>
        </a:defRPr>
      </a:lvl1pPr>
    </p:titleStyle>
    <p:bodyStyle>
      <a:lvl1pPr marL="0" marR="0" indent="0" algn="l" defTabSz="914354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Wingdings" charset="2"/>
        <a:buNone/>
        <a:tabLst/>
        <a:defRPr sz="3733" kern="1200">
          <a:solidFill>
            <a:schemeClr val="accent2">
              <a:lumMod val="50000"/>
            </a:schemeClr>
          </a:solidFill>
          <a:latin typeface="Raleway" panose="020B0503030101060003" pitchFamily="34" charset="0"/>
          <a:ea typeface="+mn-ea"/>
          <a:cs typeface="+mn-cs"/>
        </a:defRPr>
      </a:lvl1pPr>
      <a:lvl2pPr marL="685766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3733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2pPr>
      <a:lvl3pPr marL="1142942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667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3pPr>
      <a:lvl4pPr marL="1600120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4pPr>
      <a:lvl5pPr marL="2057298" marR="0" indent="-228589" algn="l" defTabSz="914354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Quicksand" panose="02000503000000000000" pitchFamily="2" charset="0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emf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FBF4-1813-4D22-B39F-B38C54FA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775" y="2667000"/>
            <a:ext cx="10396450" cy="1524001"/>
          </a:xfrm>
        </p:spPr>
        <p:txBody>
          <a:bodyPr>
            <a:normAutofit fontScale="90000"/>
          </a:bodyPr>
          <a:lstStyle/>
          <a:p>
            <a:r>
              <a:rPr lang="en-CA" dirty="0"/>
              <a:t>HMM Day 2:</a:t>
            </a:r>
            <a:br>
              <a:rPr lang="en-CA" dirty="0"/>
            </a:br>
            <a:r>
              <a:rPr lang="en-CA" dirty="0"/>
              <a:t>Diving into messy data 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BED78-5218-467A-AFC0-22C0558AD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Ron Togunov, Marie Auger-</a:t>
            </a:r>
            <a:r>
              <a:rPr lang="en-CA" dirty="0" err="1"/>
              <a:t>Méthé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59C8A-0F22-4DAE-B187-47DE050E7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E50A8D5F-7A10-4D19-B2BD-04FE5CA3B31F}" type="slidenum">
              <a:rPr lang="en-US" smtClean="0"/>
              <a:pPr algn="r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97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530896-B549-4891-9A95-1F6A5687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dive metrics using </a:t>
            </a:r>
            <a:r>
              <a:rPr lang="en-US" dirty="0" err="1">
                <a:latin typeface="Lucida Console" panose="020B0609040504020204" pitchFamily="49" charset="0"/>
              </a:rPr>
              <a:t>diveMove</a:t>
            </a:r>
            <a:r>
              <a:rPr lang="en-US" dirty="0"/>
              <a:t> package: 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US" dirty="0"/>
              <a:t>Create TDR class using </a:t>
            </a:r>
            <a:r>
              <a:rPr lang="en-US" dirty="0" err="1">
                <a:latin typeface="Lucida Console" panose="020B0609040504020204" pitchFamily="49" charset="0"/>
              </a:rPr>
              <a:t>createTDR</a:t>
            </a:r>
            <a:endParaRPr lang="en-US" dirty="0">
              <a:latin typeface="Lucida Console" panose="020B0609040504020204" pitchFamily="49" charset="0"/>
            </a:endParaRP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Calibrate TDR data using </a:t>
            </a:r>
            <a:r>
              <a:rPr lang="en-CA" dirty="0" err="1">
                <a:latin typeface="Lucida Console" panose="020B0609040504020204" pitchFamily="49" charset="0"/>
              </a:rPr>
              <a:t>calibrateDepth</a:t>
            </a:r>
            <a:endParaRPr lang="en-CA" dirty="0">
              <a:latin typeface="Lucida Console" panose="020B0609040504020204" pitchFamily="49" charset="0"/>
            </a:endParaRP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Calculate dive statistics using </a:t>
            </a:r>
            <a:r>
              <a:rPr lang="en-CA" dirty="0" err="1">
                <a:latin typeface="Lucida Console" panose="020B0609040504020204" pitchFamily="49" charset="0"/>
              </a:rPr>
              <a:t>diveStats</a:t>
            </a:r>
            <a:endParaRPr lang="en-US" dirty="0"/>
          </a:p>
          <a:p>
            <a:r>
              <a:rPr lang="en-CA" dirty="0"/>
              <a:t>Combine data streams with different resolutions</a:t>
            </a:r>
          </a:p>
          <a:p>
            <a:pPr marL="964350" lvl="1" indent="-514350">
              <a:buFont typeface="+mj-lt"/>
              <a:buAutoNum type="arabicPeriod"/>
            </a:pPr>
            <a:r>
              <a:rPr lang="en-CA" dirty="0"/>
              <a:t>Summarise dive stats using </a:t>
            </a:r>
            <a:r>
              <a:rPr lang="en-CA" dirty="0" err="1">
                <a:latin typeface="Lucida Console" panose="020B0609040504020204" pitchFamily="49" charset="0"/>
              </a:rPr>
              <a:t>dplyr</a:t>
            </a:r>
            <a:r>
              <a:rPr lang="en-CA" dirty="0">
                <a:latin typeface="Lucida Console" panose="020B0609040504020204" pitchFamily="49" charset="0"/>
              </a:rPr>
              <a:t>:: summarise</a:t>
            </a:r>
          </a:p>
          <a:p>
            <a:pPr marL="964350" lvl="1" indent="-514350">
              <a:buFont typeface="+mj-lt"/>
              <a:buAutoNum type="arabicPeriod"/>
            </a:pPr>
            <a:endParaRPr lang="en-CA" dirty="0">
              <a:latin typeface="Lucida Console" panose="020B0609040504020204" pitchFamily="49" charset="0"/>
            </a:endParaRPr>
          </a:p>
          <a:p>
            <a:pPr marL="450000" lvl="1" indent="0">
              <a:buNone/>
            </a:pPr>
            <a:r>
              <a:rPr lang="en-CA" dirty="0">
                <a:latin typeface="Lucida Console" panose="020B0609040504020204" pitchFamily="49" charset="0"/>
              </a:rPr>
              <a:t>Add Plot of dive label with different dive metrics</a:t>
            </a:r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61CF3A-D551-413D-B565-0B044BDD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3C622-1A8A-4EB6-9EA1-A634F4D6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Integrating dive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96CCD-2BB8-4A31-8EEF-6888B5112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7" y="1431144"/>
            <a:ext cx="10944109" cy="5179206"/>
          </a:xfrm>
        </p:spPr>
        <p:txBody>
          <a:bodyPr>
            <a:normAutofit/>
          </a:bodyPr>
          <a:lstStyle/>
          <a:p>
            <a:r>
              <a:rPr lang="en-CA" dirty="0"/>
              <a:t>Selecting data streams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Minimal missing data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Evidence of multi-modality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Some autocorrelation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Minimal co-linearity</a:t>
            </a:r>
          </a:p>
          <a:p>
            <a:r>
              <a:rPr lang="en-CA" dirty="0"/>
              <a:t>Fitting HMM with several data streams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Fit simple models to each data stream separately</a:t>
            </a: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Get starting parameters from simpler models using  </a:t>
            </a:r>
            <a:r>
              <a:rPr lang="en-CA" dirty="0" err="1">
                <a:latin typeface="Lucida Console" panose="020B0609040504020204" pitchFamily="49" charset="0"/>
              </a:rPr>
              <a:t>getPar</a:t>
            </a:r>
            <a:endParaRPr lang="en-CA" dirty="0">
              <a:latin typeface="Lucida Console" panose="020B0609040504020204" pitchFamily="49" charset="0"/>
            </a:endParaRPr>
          </a:p>
          <a:p>
            <a:pPr marL="907200" lvl="1" indent="-457200">
              <a:buFont typeface="+mj-lt"/>
              <a:buAutoNum type="arabicPeriod"/>
            </a:pPr>
            <a:r>
              <a:rPr lang="en-CA" dirty="0"/>
              <a:t>Fit with </a:t>
            </a:r>
            <a:r>
              <a:rPr lang="en-CA" dirty="0" err="1">
                <a:latin typeface="Lucida Console" panose="020B0609040504020204" pitchFamily="49" charset="0"/>
              </a:rPr>
              <a:t>fitHMM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B0043-24DC-4037-961E-F5D3E3A75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639CBB-823B-4AAC-99AE-A4BF05F9A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Integrating dive data – Cont.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0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F73B2F-DA1B-4F98-9315-B7A693CB9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Turn angle.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41DC53-097C-4963-B5AB-A79FB705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748C4A-D372-404F-A24F-4EDF0884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CA" dirty="0" err="1"/>
              <a:t>Covs</a:t>
            </a:r>
            <a:r>
              <a:rPr lang="en-CA" dirty="0"/>
              <a:t> to emission prob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3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8" y="1431144"/>
            <a:ext cx="4628152" cy="4726088"/>
          </a:xfrm>
        </p:spPr>
        <p:txBody>
          <a:bodyPr/>
          <a:lstStyle/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Open R and set the working directory to the “Day2” folder</a:t>
            </a:r>
          </a:p>
          <a:p>
            <a:pPr marL="514350" indent="-514350">
              <a:buAutoNum type="arabicPeriod"/>
            </a:pPr>
            <a:endParaRPr lang="en-CA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8BDF96-31DF-4F62-BF1B-F24F99CAB6D2}"/>
              </a:ext>
            </a:extLst>
          </p:cNvPr>
          <p:cNvSpPr/>
          <p:nvPr/>
        </p:nvSpPr>
        <p:spPr>
          <a:xfrm>
            <a:off x="5943600" y="4251158"/>
            <a:ext cx="1379621" cy="1732547"/>
          </a:xfrm>
          <a:custGeom>
            <a:avLst/>
            <a:gdLst>
              <a:gd name="connsiteX0" fmla="*/ 0 w 1315453"/>
              <a:gd name="connsiteY0" fmla="*/ 31488 h 1756014"/>
              <a:gd name="connsiteX1" fmla="*/ 810127 w 1315453"/>
              <a:gd name="connsiteY1" fmla="*/ 232014 h 1756014"/>
              <a:gd name="connsiteX2" fmla="*/ 1315453 w 1315453"/>
              <a:gd name="connsiteY2" fmla="*/ 1756014 h 1756014"/>
              <a:gd name="connsiteX0" fmla="*/ 0 w 1315453"/>
              <a:gd name="connsiteY0" fmla="*/ 4013 h 1728539"/>
              <a:gd name="connsiteX1" fmla="*/ 1034716 w 1315453"/>
              <a:gd name="connsiteY1" fmla="*/ 565487 h 1728539"/>
              <a:gd name="connsiteX2" fmla="*/ 1315453 w 1315453"/>
              <a:gd name="connsiteY2" fmla="*/ 1728539 h 1728539"/>
              <a:gd name="connsiteX0" fmla="*/ 0 w 1315453"/>
              <a:gd name="connsiteY0" fmla="*/ 4194 h 1728720"/>
              <a:gd name="connsiteX1" fmla="*/ 1034716 w 1315453"/>
              <a:gd name="connsiteY1" fmla="*/ 565668 h 1728720"/>
              <a:gd name="connsiteX2" fmla="*/ 1315453 w 1315453"/>
              <a:gd name="connsiteY2" fmla="*/ 1728720 h 1728720"/>
              <a:gd name="connsiteX0" fmla="*/ 0 w 1315453"/>
              <a:gd name="connsiteY0" fmla="*/ 4013 h 1728539"/>
              <a:gd name="connsiteX1" fmla="*/ 1034716 w 1315453"/>
              <a:gd name="connsiteY1" fmla="*/ 565487 h 1728539"/>
              <a:gd name="connsiteX2" fmla="*/ 1315453 w 1315453"/>
              <a:gd name="connsiteY2" fmla="*/ 1728539 h 1728539"/>
              <a:gd name="connsiteX0" fmla="*/ 0 w 1315453"/>
              <a:gd name="connsiteY0" fmla="*/ 4013 h 1728539"/>
              <a:gd name="connsiteX1" fmla="*/ 1034716 w 1315453"/>
              <a:gd name="connsiteY1" fmla="*/ 565487 h 1728539"/>
              <a:gd name="connsiteX2" fmla="*/ 1315453 w 1315453"/>
              <a:gd name="connsiteY2" fmla="*/ 1728539 h 1728539"/>
              <a:gd name="connsiteX0" fmla="*/ 0 w 1379621"/>
              <a:gd name="connsiteY0" fmla="*/ 3938 h 1736485"/>
              <a:gd name="connsiteX1" fmla="*/ 1098884 w 1379621"/>
              <a:gd name="connsiteY1" fmla="*/ 573433 h 1736485"/>
              <a:gd name="connsiteX2" fmla="*/ 1379621 w 1379621"/>
              <a:gd name="connsiteY2" fmla="*/ 1736485 h 1736485"/>
              <a:gd name="connsiteX0" fmla="*/ 0 w 1379621"/>
              <a:gd name="connsiteY0" fmla="*/ 0 h 1732547"/>
              <a:gd name="connsiteX1" fmla="*/ 1098884 w 1379621"/>
              <a:gd name="connsiteY1" fmla="*/ 569495 h 1732547"/>
              <a:gd name="connsiteX2" fmla="*/ 1379621 w 1379621"/>
              <a:gd name="connsiteY2" fmla="*/ 1732547 h 1732547"/>
              <a:gd name="connsiteX0" fmla="*/ 0 w 1379621"/>
              <a:gd name="connsiteY0" fmla="*/ 0 h 1732547"/>
              <a:gd name="connsiteX1" fmla="*/ 1379621 w 1379621"/>
              <a:gd name="connsiteY1" fmla="*/ 1732547 h 1732547"/>
              <a:gd name="connsiteX0" fmla="*/ 0 w 1379621"/>
              <a:gd name="connsiteY0" fmla="*/ 0 h 1732547"/>
              <a:gd name="connsiteX1" fmla="*/ 1379621 w 1379621"/>
              <a:gd name="connsiteY1" fmla="*/ 1732547 h 1732547"/>
              <a:gd name="connsiteX0" fmla="*/ 0 w 1379621"/>
              <a:gd name="connsiteY0" fmla="*/ 0 h 1732547"/>
              <a:gd name="connsiteX1" fmla="*/ 1379621 w 1379621"/>
              <a:gd name="connsiteY1" fmla="*/ 1732547 h 1732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79621" h="1732547">
                <a:moveTo>
                  <a:pt x="0" y="0"/>
                </a:moveTo>
                <a:cubicBezTo>
                  <a:pt x="1213853" y="1"/>
                  <a:pt x="1376947" y="1090863"/>
                  <a:pt x="1379621" y="1732547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E3880C-8055-4F9E-9DB4-5791C8B28263}"/>
              </a:ext>
            </a:extLst>
          </p:cNvPr>
          <p:cNvGrpSpPr/>
          <p:nvPr/>
        </p:nvGrpSpPr>
        <p:grpSpPr>
          <a:xfrm>
            <a:off x="1208340" y="3429001"/>
            <a:ext cx="10064944" cy="3270920"/>
            <a:chOff x="1208340" y="3429001"/>
            <a:chExt cx="10064944" cy="32709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A6346AC-09EB-4B7A-B592-4DC029308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8340" y="3429001"/>
              <a:ext cx="10064944" cy="32709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C536DAD-2002-489F-B915-BBA9CC8CA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0844" t="23496" r="58702" b="72938"/>
            <a:stretch/>
          </p:blipFill>
          <p:spPr>
            <a:xfrm>
              <a:off x="5781249" y="4198145"/>
              <a:ext cx="45719" cy="116681"/>
            </a:xfrm>
            <a:custGeom>
              <a:avLst/>
              <a:gdLst>
                <a:gd name="connsiteX0" fmla="*/ 0 w 45719"/>
                <a:gd name="connsiteY0" fmla="*/ 0 h 76200"/>
                <a:gd name="connsiteX1" fmla="*/ 45719 w 45719"/>
                <a:gd name="connsiteY1" fmla="*/ 0 h 76200"/>
                <a:gd name="connsiteX2" fmla="*/ 45719 w 45719"/>
                <a:gd name="connsiteY2" fmla="*/ 76200 h 76200"/>
                <a:gd name="connsiteX3" fmla="*/ 0 w 45719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76200">
                  <a:moveTo>
                    <a:pt x="0" y="0"/>
                  </a:moveTo>
                  <a:lnTo>
                    <a:pt x="45719" y="0"/>
                  </a:lnTo>
                  <a:lnTo>
                    <a:pt x="45719" y="76200"/>
                  </a:lnTo>
                  <a:lnTo>
                    <a:pt x="0" y="76200"/>
                  </a:lnTo>
                  <a:close/>
                </a:path>
              </a:pathLst>
            </a:cu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B2F6B38-03A0-4AD8-9A2D-8A118510B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4381" t="82629" r="14886" b="14095"/>
            <a:stretch>
              <a:fillRect/>
            </a:stretch>
          </p:blipFill>
          <p:spPr>
            <a:xfrm>
              <a:off x="10446546" y="6137218"/>
              <a:ext cx="73818" cy="107156"/>
            </a:xfrm>
            <a:custGeom>
              <a:avLst/>
              <a:gdLst>
                <a:gd name="connsiteX0" fmla="*/ 0 w 73818"/>
                <a:gd name="connsiteY0" fmla="*/ 0 h 107156"/>
                <a:gd name="connsiteX1" fmla="*/ 73818 w 73818"/>
                <a:gd name="connsiteY1" fmla="*/ 0 h 107156"/>
                <a:gd name="connsiteX2" fmla="*/ 73818 w 73818"/>
                <a:gd name="connsiteY2" fmla="*/ 107156 h 107156"/>
                <a:gd name="connsiteX3" fmla="*/ 0 w 73818"/>
                <a:gd name="connsiteY3" fmla="*/ 107156 h 10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18" h="107156">
                  <a:moveTo>
                    <a:pt x="0" y="0"/>
                  </a:moveTo>
                  <a:lnTo>
                    <a:pt x="73818" y="0"/>
                  </a:lnTo>
                  <a:lnTo>
                    <a:pt x="73818" y="107156"/>
                  </a:lnTo>
                  <a:lnTo>
                    <a:pt x="0" y="107156"/>
                  </a:lnTo>
                  <a:close/>
                </a:path>
              </a:pathLst>
            </a:cu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0E24821-A746-46FC-9869-0C13FB7DF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003" t="75347" r="72495" b="20574"/>
            <a:stretch/>
          </p:blipFill>
          <p:spPr>
            <a:xfrm>
              <a:off x="3945257" y="5672138"/>
              <a:ext cx="50481" cy="133350"/>
            </a:xfrm>
            <a:custGeom>
              <a:avLst/>
              <a:gdLst>
                <a:gd name="connsiteX0" fmla="*/ 0 w 45719"/>
                <a:gd name="connsiteY0" fmla="*/ 0 h 72174"/>
                <a:gd name="connsiteX1" fmla="*/ 45719 w 45719"/>
                <a:gd name="connsiteY1" fmla="*/ 0 h 72174"/>
                <a:gd name="connsiteX2" fmla="*/ 45719 w 45719"/>
                <a:gd name="connsiteY2" fmla="*/ 72174 h 72174"/>
                <a:gd name="connsiteX3" fmla="*/ 0 w 45719"/>
                <a:gd name="connsiteY3" fmla="*/ 72174 h 7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72174">
                  <a:moveTo>
                    <a:pt x="0" y="0"/>
                  </a:moveTo>
                  <a:lnTo>
                    <a:pt x="45719" y="0"/>
                  </a:lnTo>
                  <a:lnTo>
                    <a:pt x="45719" y="72174"/>
                  </a:lnTo>
                  <a:lnTo>
                    <a:pt x="0" y="72174"/>
                  </a:lnTo>
                  <a:close/>
                </a:path>
              </a:pathLst>
            </a:cu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923127E-6785-45E0-8105-166BC82BED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003" t="75347" r="72495" b="20574"/>
            <a:stretch/>
          </p:blipFill>
          <p:spPr>
            <a:xfrm>
              <a:off x="1578294" y="3500438"/>
              <a:ext cx="50481" cy="133350"/>
            </a:xfrm>
            <a:custGeom>
              <a:avLst/>
              <a:gdLst>
                <a:gd name="connsiteX0" fmla="*/ 0 w 45719"/>
                <a:gd name="connsiteY0" fmla="*/ 0 h 72174"/>
                <a:gd name="connsiteX1" fmla="*/ 45719 w 45719"/>
                <a:gd name="connsiteY1" fmla="*/ 0 h 72174"/>
                <a:gd name="connsiteX2" fmla="*/ 45719 w 45719"/>
                <a:gd name="connsiteY2" fmla="*/ 72174 h 72174"/>
                <a:gd name="connsiteX3" fmla="*/ 0 w 45719"/>
                <a:gd name="connsiteY3" fmla="*/ 72174 h 7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19" h="72174">
                  <a:moveTo>
                    <a:pt x="0" y="0"/>
                  </a:moveTo>
                  <a:lnTo>
                    <a:pt x="45719" y="0"/>
                  </a:lnTo>
                  <a:lnTo>
                    <a:pt x="45719" y="72174"/>
                  </a:lnTo>
                  <a:lnTo>
                    <a:pt x="0" y="72174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94591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592B84-F81F-4694-A26A-E3215D23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8" y="1431144"/>
            <a:ext cx="4628152" cy="4726088"/>
          </a:xfrm>
        </p:spPr>
        <p:txBody>
          <a:bodyPr/>
          <a:lstStyle/>
          <a:p>
            <a:pPr marL="514350" indent="-514350">
              <a:buFont typeface="Quicksand" panose="02070303000000060000" pitchFamily="18" charset="0"/>
              <a:buAutoNum type="arabicPeriod"/>
            </a:pPr>
            <a:r>
              <a:rPr lang="en-CA" dirty="0"/>
              <a:t>Open R and set the working directory to the “Day2” folder</a:t>
            </a:r>
          </a:p>
          <a:p>
            <a:pPr marL="514350" indent="-514350">
              <a:buAutoNum type="arabicPeriod"/>
            </a:pPr>
            <a:endParaRPr lang="en-CA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1B5-CB08-49DF-8D72-6AB5B34C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5864D-DFFC-436D-84CD-3FE4AE18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5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1A1114-2E5A-4722-88B2-81498751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Working with multiple individuals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Selecting temporal resolution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Handling missing data</a:t>
            </a:r>
          </a:p>
          <a:p>
            <a:pPr marL="964350" lvl="1" indent="-514350">
              <a:buFont typeface="+mj-lt"/>
              <a:buAutoNum type="alphaLcParenR"/>
            </a:pPr>
            <a:r>
              <a:rPr lang="en-CA" dirty="0"/>
              <a:t>Approaches for high accuracy location data</a:t>
            </a:r>
          </a:p>
          <a:p>
            <a:pPr marL="964350" lvl="1" indent="-514350">
              <a:buFont typeface="+mj-lt"/>
              <a:buAutoNum type="alphaLcParenR"/>
            </a:pPr>
            <a:r>
              <a:rPr lang="en-CA" dirty="0"/>
              <a:t>Approaches for data with location error (e.g., ARGOS)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Integrating dive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5F0C69-7C98-4366-8D2A-818CC320E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3E76A1-B134-45BF-B6B7-76ECDC3F2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Day 2 Objectives: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8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51C058-7710-450C-B21E-7660FCDE8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Three Narwhals tagged in Tremblay Sound</a:t>
            </a:r>
          </a:p>
          <a:p>
            <a:r>
              <a:rPr lang="en-CA" dirty="0" err="1"/>
              <a:t>Fastloc</a:t>
            </a:r>
            <a:r>
              <a:rPr lang="en-CA" dirty="0"/>
              <a:t> GPS and ARGOS location data</a:t>
            </a:r>
          </a:p>
          <a:p>
            <a:r>
              <a:rPr lang="en-CA" dirty="0"/>
              <a:t>Mean depth data</a:t>
            </a:r>
          </a:p>
          <a:p>
            <a:r>
              <a:rPr lang="en-CA" dirty="0"/>
              <a:t>Temporal resolution:</a:t>
            </a:r>
          </a:p>
          <a:p>
            <a:pPr lvl="1"/>
            <a:r>
              <a:rPr lang="en-CA" dirty="0" err="1"/>
              <a:t>Fastloc</a:t>
            </a:r>
            <a:r>
              <a:rPr lang="en-CA" dirty="0"/>
              <a:t> GPS: 10 min</a:t>
            </a:r>
          </a:p>
          <a:p>
            <a:pPr lvl="1"/>
            <a:r>
              <a:rPr lang="en-CA" dirty="0"/>
              <a:t>ARGOS: irregular</a:t>
            </a:r>
          </a:p>
          <a:p>
            <a:pPr lvl="1"/>
            <a:r>
              <a:rPr lang="en-CA" dirty="0"/>
              <a:t>Depth data: 75 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69174-1D07-447E-8E7F-A6C30711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39DE9B-B802-4CC3-AB9F-93A9C366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46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0E3D-33EF-46B7-A2C9-56A7082D8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Provide statistical information and biological relevance </a:t>
            </a:r>
          </a:p>
          <a:p>
            <a:r>
              <a:rPr lang="en-CA" dirty="0"/>
              <a:t>Requires special considerations when coding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group_by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(ID) %&gt;% </a:t>
            </a:r>
            <a:b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summarise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(…)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ifelse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(ID == lead(ID), …, NA)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tracks_list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 &lt;- split(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tracks_df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tracks_df$ID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lapply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(list, FUN)</a:t>
            </a:r>
            <a:endParaRPr lang="en-CA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mapply</a:t>
            </a:r>
            <a:r>
              <a:rPr lang="en-US" dirty="0">
                <a:latin typeface="Lucida Console" panose="020B0609040504020204" pitchFamily="49" charset="0"/>
                <a:cs typeface="Courier New" panose="02070309020205020404" pitchFamily="49" charset="0"/>
              </a:rPr>
              <a:t>(FUN, list_1, list_2, SIMPLIFY = 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5A828-4B6F-43B9-95C2-C612CB61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C30115-F240-425C-8B68-7AE0180CE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Working with multiple individuals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8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2B08EA1-B0E0-41C6-9579-643C6F5D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data and study question</a:t>
            </a:r>
          </a:p>
          <a:p>
            <a:pPr lvl="1"/>
            <a:r>
              <a:rPr lang="en-US" dirty="0"/>
              <a:t>higher resolution isn’t always best</a:t>
            </a:r>
          </a:p>
          <a:p>
            <a:r>
              <a:rPr lang="en-CA" dirty="0"/>
              <a:t>Visual assessment</a:t>
            </a:r>
          </a:p>
          <a:p>
            <a:r>
              <a:rPr lang="en-CA" dirty="0"/>
              <a:t>Calculating proportion of </a:t>
            </a:r>
            <a:br>
              <a:rPr lang="en-CA" dirty="0"/>
            </a:br>
            <a:r>
              <a:rPr lang="en-CA" dirty="0"/>
              <a:t>missing data</a:t>
            </a:r>
          </a:p>
          <a:p>
            <a:pPr lvl="1"/>
            <a:r>
              <a:rPr lang="en-CA" dirty="0"/>
              <a:t>Custom function </a:t>
            </a:r>
            <a:r>
              <a:rPr lang="en-CA" dirty="0" err="1">
                <a:latin typeface="Lucida Console" panose="020B0609040504020204" pitchFamily="49" charset="0"/>
              </a:rPr>
              <a:t>p_na</a:t>
            </a:r>
            <a:r>
              <a:rPr lang="en-CA" dirty="0">
                <a:latin typeface="Lucida Console" panose="020B0609040504020204" pitchFamily="49" charset="0"/>
              </a:rPr>
              <a:t>()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C2042-88F7-4912-9A9B-6A0F362A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77F0A-83B3-4EC7-AF4F-F21FCD72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Selecting temporal resolution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55B0A-B916-44D3-8C71-F103D1FF1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755" y="2531553"/>
            <a:ext cx="5376414" cy="32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33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F8A772-F464-465E-B6CC-8D750651C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39" y="1431142"/>
            <a:ext cx="6974453" cy="35731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37629-0F05-42CF-88E3-23B4E224D5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332"/>
          <a:stretch/>
        </p:blipFill>
        <p:spPr>
          <a:xfrm>
            <a:off x="4896539" y="1431142"/>
            <a:ext cx="6974453" cy="35731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E5E380-F366-409C-9866-B258C229EE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578" t="-2" r="5775" b="2"/>
          <a:stretch/>
        </p:blipFill>
        <p:spPr>
          <a:xfrm>
            <a:off x="4896537" y="1431069"/>
            <a:ext cx="6974453" cy="3573119"/>
          </a:xfrm>
          <a:prstGeom prst="rect">
            <a:avLst/>
          </a:prstGeom>
        </p:spPr>
      </p:pic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4B946B8-8B1B-490B-A67D-7159488340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399095"/>
              </p:ext>
            </p:extLst>
          </p:nvPr>
        </p:nvGraphicFramePr>
        <p:xfrm>
          <a:off x="4896539" y="1431142"/>
          <a:ext cx="6974453" cy="357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6" imgW="25599960" imgH="13117320" progId="">
                  <p:embed/>
                </p:oleObj>
              </mc:Choice>
              <mc:Fallback>
                <p:oleObj r:id="rId6" imgW="25599960" imgH="131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96539" y="1431142"/>
                        <a:ext cx="6974453" cy="3573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928D007-79B2-43DC-93EE-DE6E864F7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612431"/>
              </p:ext>
            </p:extLst>
          </p:nvPr>
        </p:nvGraphicFramePr>
        <p:xfrm>
          <a:off x="4896538" y="1431142"/>
          <a:ext cx="6974454" cy="3573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8" imgW="25599960" imgH="13117320" progId="">
                  <p:embed/>
                </p:oleObj>
              </mc:Choice>
              <mc:Fallback>
                <p:oleObj r:id="rId8" imgW="25599960" imgH="13117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96538" y="1431142"/>
                        <a:ext cx="6974454" cy="35730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74202D-4CBE-42C1-8FCE-6331FD29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8" y="1431144"/>
            <a:ext cx="6578958" cy="4726088"/>
          </a:xfrm>
        </p:spPr>
        <p:txBody>
          <a:bodyPr>
            <a:normAutofit/>
          </a:bodyPr>
          <a:lstStyle/>
          <a:p>
            <a:r>
              <a:rPr lang="en-CA" dirty="0"/>
              <a:t>Interpolation</a:t>
            </a:r>
          </a:p>
          <a:p>
            <a:pPr lvl="1"/>
            <a:r>
              <a:rPr lang="en-CA" dirty="0"/>
              <a:t>Linear interpolation</a:t>
            </a:r>
          </a:p>
          <a:p>
            <a:pPr lvl="1"/>
            <a:r>
              <a:rPr lang="en-CA" dirty="0"/>
              <a:t>Statistical interpolation</a:t>
            </a:r>
          </a:p>
          <a:p>
            <a:pPr lvl="1"/>
            <a:r>
              <a:rPr lang="en-CA" dirty="0"/>
              <a:t>Multiple imputation</a:t>
            </a:r>
          </a:p>
          <a:p>
            <a:r>
              <a:rPr lang="en-CA" dirty="0"/>
              <a:t>Voiding data gaps</a:t>
            </a:r>
          </a:p>
          <a:p>
            <a:r>
              <a:rPr lang="en-CA" dirty="0"/>
              <a:t>Path segmentation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9A52D-2106-4CA7-A981-08C13047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EE7A4-BC0E-4ACD-8670-0BA8981A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Handling missing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403269-81A7-4CB9-8D97-D5DF4555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47" y="1431144"/>
            <a:ext cx="11323243" cy="51220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location data are temporally-irregular </a:t>
            </a:r>
            <a:br>
              <a:rPr lang="en-US" dirty="0"/>
            </a:br>
            <a:r>
              <a:rPr lang="en-US" dirty="0"/>
              <a:t>or subject to measurement error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Fit a CTCRW to the tracks</a:t>
            </a:r>
            <a:endParaRPr lang="en-CA" dirty="0">
              <a:latin typeface="Lucida Console" panose="020B0609040504020204" pitchFamily="49" charset="0"/>
            </a:endParaRPr>
          </a:p>
          <a:p>
            <a:pPr lvl="1"/>
            <a:r>
              <a:rPr lang="en-US" dirty="0"/>
              <a:t>Can accommodate location error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temporally-regular </a:t>
            </a:r>
            <a:br>
              <a:rPr lang="en-US" dirty="0"/>
            </a:br>
            <a:r>
              <a:rPr lang="en-US" dirty="0"/>
              <a:t>realizations of the crawl model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Fit HMM to each simulation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Pool</a:t>
            </a:r>
            <a:r>
              <a:rPr lang="en-US" dirty="0"/>
              <a:t> inferences across the HMMs</a:t>
            </a:r>
          </a:p>
          <a:p>
            <a:pPr marL="0" indent="0">
              <a:buNone/>
            </a:pPr>
            <a:r>
              <a:rPr lang="en-CA" dirty="0"/>
              <a:t>Step </a:t>
            </a:r>
            <a:r>
              <a:rPr lang="en-US" dirty="0"/>
              <a:t>1: </a:t>
            </a:r>
            <a:r>
              <a:rPr lang="en-US" dirty="0" err="1">
                <a:latin typeface="Lucida Console" panose="020B0609040504020204" pitchFamily="49" charset="0"/>
              </a:rPr>
              <a:t>crawlWrap</a:t>
            </a:r>
            <a:br>
              <a:rPr lang="en-US" dirty="0"/>
            </a:br>
            <a:r>
              <a:rPr lang="en-CA" dirty="0"/>
              <a:t>Steps </a:t>
            </a:r>
            <a:r>
              <a:rPr lang="en-US" dirty="0"/>
              <a:t>2 &amp; 3: </a:t>
            </a:r>
            <a:r>
              <a:rPr lang="en-US" dirty="0" err="1">
                <a:latin typeface="Lucida Console" panose="020B0609040504020204" pitchFamily="49" charset="0"/>
              </a:rPr>
              <a:t>MIfitHMM</a:t>
            </a:r>
            <a:br>
              <a:rPr lang="en-US" dirty="0"/>
            </a:br>
            <a:r>
              <a:rPr lang="en-CA" dirty="0"/>
              <a:t>Step 4</a:t>
            </a:r>
            <a:r>
              <a:rPr lang="en-US" dirty="0"/>
              <a:t>: </a:t>
            </a:r>
            <a:r>
              <a:rPr lang="en-US" dirty="0" err="1">
                <a:latin typeface="Lucida Console" panose="020B0609040504020204" pitchFamily="49" charset="0"/>
              </a:rPr>
              <a:t>Mipool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DCD774-E092-4722-9D3E-969B2F7D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A8D5F-7A10-4D19-B2BD-04FE5CA3B31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CD4974-905B-4CE2-AC63-60EEA337E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imputation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84604C-0F60-4135-9323-F8A13603B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8" t="-2" r="5775" b="2"/>
          <a:stretch/>
        </p:blipFill>
        <p:spPr>
          <a:xfrm>
            <a:off x="6882181" y="2131559"/>
            <a:ext cx="5065009" cy="25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6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1_Surviv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urvive" id="{2A2BC1A1-10A8-4521-AC08-6EE7997B3823}" vid="{143E6017-661A-43CC-A0EF-A5DD2E7846C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409</Words>
  <Application>Microsoft Office PowerPoint</Application>
  <PresentationFormat>Widescreen</PresentationFormat>
  <Paragraphs>84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Courier New</vt:lpstr>
      <vt:lpstr>Lucida Console</vt:lpstr>
      <vt:lpstr>Montserrat</vt:lpstr>
      <vt:lpstr>Montserrat Light</vt:lpstr>
      <vt:lpstr>Quicksand</vt:lpstr>
      <vt:lpstr>Raleway</vt:lpstr>
      <vt:lpstr>Wingdings</vt:lpstr>
      <vt:lpstr>1_Survive</vt:lpstr>
      <vt:lpstr>HMM Day 2: Diving into messy data  </vt:lpstr>
      <vt:lpstr>Tutorial setup</vt:lpstr>
      <vt:lpstr>Tutorial setup</vt:lpstr>
      <vt:lpstr>Day 2 Objectives:</vt:lpstr>
      <vt:lpstr>Data</vt:lpstr>
      <vt:lpstr>1. Working with multiple individuals</vt:lpstr>
      <vt:lpstr>2. Selecting temporal resolution</vt:lpstr>
      <vt:lpstr>3. Handling missing data</vt:lpstr>
      <vt:lpstr>Multiple imputation</vt:lpstr>
      <vt:lpstr>4. Integrating dive data</vt:lpstr>
      <vt:lpstr>4. Integrating dive data – Cont.</vt:lpstr>
      <vt:lpstr>5. Covs to emission prob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Togunov, Ron</dc:creator>
  <cp:lastModifiedBy>Togunov, Ron</cp:lastModifiedBy>
  <cp:revision>30</cp:revision>
  <dcterms:created xsi:type="dcterms:W3CDTF">2022-07-27T21:19:34Z</dcterms:created>
  <dcterms:modified xsi:type="dcterms:W3CDTF">2022-10-04T18:09:56Z</dcterms:modified>
</cp:coreProperties>
</file>