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in R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Marie Auger-Méthé</a:t>
            </a:r>
          </a:p>
          <a:p>
            <a:r>
              <a:rPr lang="en-US" dirty="0" smtClean="0"/>
              <a:t>Ocean Tracking Network</a:t>
            </a:r>
          </a:p>
          <a:p>
            <a:r>
              <a:rPr lang="en-US" dirty="0" smtClean="0"/>
              <a:t>Dalhousie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8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773987" y="1791755"/>
            <a:ext cx="861813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4" name="Picture 3" descr="SearchArch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08358"/>
            <a:ext cx="2567940" cy="5920740"/>
          </a:xfrm>
          <a:prstGeom prst="rect">
            <a:avLst/>
          </a:prstGeom>
        </p:spPr>
      </p:pic>
      <p:pic>
        <p:nvPicPr>
          <p:cNvPr id="5" name="Picture 4" descr="StackoveflowSet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36" y="1508358"/>
            <a:ext cx="2423160" cy="5882640"/>
          </a:xfrm>
          <a:prstGeom prst="rect">
            <a:avLst/>
          </a:prstGeom>
        </p:spPr>
      </p:pic>
      <p:sp>
        <p:nvSpPr>
          <p:cNvPr id="7" name="Right Arrow Callout 6"/>
          <p:cNvSpPr/>
          <p:nvPr/>
        </p:nvSpPr>
        <p:spPr>
          <a:xfrm>
            <a:off x="79378" y="226804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Right Arrow Callout 7"/>
          <p:cNvSpPr/>
          <p:nvPr/>
        </p:nvSpPr>
        <p:spPr>
          <a:xfrm>
            <a:off x="73018" y="458638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answer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438829" y="227302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 rot="5400000">
            <a:off x="4432469" y="569137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CRAN spatial task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 descr="Screen Shot 2015-01-26 at 10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13" r="-12713"/>
          <a:stretch>
            <a:fillRect/>
          </a:stretch>
        </p:blipFill>
        <p:spPr>
          <a:xfrm>
            <a:off x="-600554" y="1576299"/>
            <a:ext cx="10360051" cy="56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6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057" y="4785574"/>
            <a:ext cx="8946974" cy="146288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4002892" y="3594850"/>
            <a:ext cx="1190662" cy="4536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pic>
        <p:nvPicPr>
          <p:cNvPr id="4" name="Picture 3" descr="SearchArchiveRSigGe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" y="3663897"/>
            <a:ext cx="9144000" cy="40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pic>
        <p:nvPicPr>
          <p:cNvPr id="4" name="Picture 3" descr="SearchArchiveRSigGe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" y="3663897"/>
            <a:ext cx="9144000" cy="403809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679046" y="5239184"/>
            <a:ext cx="941189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726516" y="2256704"/>
            <a:ext cx="861813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Macintosh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GIS in R Lecture 1</vt:lpstr>
      <vt:lpstr>Where to get info: CRAN spatial task view</vt:lpstr>
      <vt:lpstr>Where to get info: R-Sig-Geo mailing list</vt:lpstr>
      <vt:lpstr>Where to get info: R-Sig-Geo mailing list</vt:lpstr>
      <vt:lpstr>Where to get info: R-Sig-Geo mailing list</vt:lpstr>
      <vt:lpstr>Where to get info: R-Sig-Geo mailing list</vt:lpstr>
      <vt:lpstr>Where to get info: R-Sig-Geo mailing list</vt:lpstr>
      <vt:lpstr>Where to get info: stackoverflow</vt:lpstr>
      <vt:lpstr>Where to get info: stackoverflow</vt:lpstr>
      <vt:lpstr>Where to get info: stackoverflow</vt:lpstr>
      <vt:lpstr>Where to get info: stackoverflow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Auger-Methe</dc:creator>
  <cp:lastModifiedBy>Marie Auger-Methe</cp:lastModifiedBy>
  <cp:revision>9</cp:revision>
  <dcterms:created xsi:type="dcterms:W3CDTF">2015-01-26T14:04:36Z</dcterms:created>
  <dcterms:modified xsi:type="dcterms:W3CDTF">2015-01-27T13:35:22Z</dcterms:modified>
</cp:coreProperties>
</file>