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cabebcc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8cabebcc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8cabebcc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8cabebcc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cabebc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8cabebc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8cabebcc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8cabebcc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8cabeb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8cabeb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8cabebc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8cabebc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8cabebc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8cabebc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openfoodfacts/world-food-f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Besoins Clients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a:t>L’objectif est de créer une </a:t>
            </a:r>
            <a:r>
              <a:rPr lang="fr"/>
              <a:t>application permettant de recommander le meilleur produit à un utilisateurs selon un mot clé ou un ensemble de mot clés. (type yuka)</a:t>
            </a:r>
            <a:endParaRPr/>
          </a:p>
          <a:p>
            <a:pPr indent="0" lvl="0" marL="0" rtl="0" algn="just">
              <a:spcBef>
                <a:spcPts val="1200"/>
              </a:spcBef>
              <a:spcAft>
                <a:spcPts val="0"/>
              </a:spcAft>
              <a:buNone/>
            </a:pPr>
            <a:r>
              <a:rPr lang="fr" u="sng"/>
              <a:t>MVP</a:t>
            </a:r>
            <a:r>
              <a:rPr lang="fr"/>
              <a:t>: Les éléments à remonter sont les éléments liés au Nutri Score. </a:t>
            </a:r>
            <a:endParaRPr/>
          </a:p>
          <a:p>
            <a:pPr indent="0" lvl="0" marL="0" rtl="0" algn="just">
              <a:spcBef>
                <a:spcPts val="1200"/>
              </a:spcBef>
              <a:spcAft>
                <a:spcPts val="0"/>
              </a:spcAft>
              <a:buNone/>
            </a:pPr>
            <a:r>
              <a:rPr lang="fr" u="sng"/>
              <a:t>Could be</a:t>
            </a:r>
            <a:r>
              <a:rPr lang="fr"/>
              <a:t> : Permettre à l’application de recommander des produits acceptables dans les le cadre d’un régime spécifique (Vegan, Végétarien, Végétalien…)</a:t>
            </a:r>
            <a:endParaRPr/>
          </a:p>
          <a:p>
            <a:pPr indent="0" lvl="0" marL="0" rtl="0" algn="just">
              <a:spcBef>
                <a:spcPts val="1200"/>
              </a:spcBef>
              <a:spcAft>
                <a:spcPts val="0"/>
              </a:spcAft>
              <a:buNone/>
            </a:pPr>
            <a:r>
              <a:rPr lang="fr" u="sng"/>
              <a:t>Cas d’utilisation: </a:t>
            </a:r>
            <a:r>
              <a:rPr lang="f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Notions métiers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 Il s’agit ici, </a:t>
            </a:r>
            <a:r>
              <a:rPr lang="fr"/>
              <a:t>d'après</a:t>
            </a:r>
            <a:r>
              <a:rPr lang="fr"/>
              <a:t> les des données de définir un </a:t>
            </a:r>
            <a:r>
              <a:rPr b="1" lang="fr"/>
              <a:t>score nutritif </a:t>
            </a:r>
            <a:r>
              <a:rPr lang="fr"/>
              <a:t> à chaque aliment.</a:t>
            </a:r>
            <a:endParaRPr/>
          </a:p>
          <a:p>
            <a:pPr indent="0" lvl="0" marL="0" rtl="0" algn="l">
              <a:spcBef>
                <a:spcPts val="1200"/>
              </a:spcBef>
              <a:spcAft>
                <a:spcPts val="0"/>
              </a:spcAft>
              <a:buNone/>
            </a:pPr>
            <a:r>
              <a:rPr lang="fr"/>
              <a:t>il existe déjà un Nutri-score définie</a:t>
            </a:r>
            <a:r>
              <a:rPr lang="fr"/>
              <a:t> par le gouvernement </a:t>
            </a:r>
            <a:r>
              <a:rPr lang="fr"/>
              <a:t>français.</a:t>
            </a:r>
            <a:endParaRPr/>
          </a:p>
          <a:p>
            <a:pPr indent="0" lvl="0" marL="0" rtl="0" algn="l">
              <a:spcBef>
                <a:spcPts val="1200"/>
              </a:spcBef>
              <a:spcAft>
                <a:spcPts val="0"/>
              </a:spcAft>
              <a:buNone/>
            </a:pPr>
            <a:r>
              <a:rPr lang="fr"/>
              <a:t>Ce Nutri-score est un logo qui informe sur la qualité nutritionnelle d’un produit. Celui ci est basé sur une échelle de 5 couleurs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 Nutri-score n’existe pas pour tout les types d’aliments, cela ne concerne pas: les produits non transformés , certaines boissons, les aliments pour bébé, les alcools, les plats composés (2 scores)...</a:t>
            </a:r>
            <a:endParaRPr/>
          </a:p>
        </p:txBody>
      </p:sp>
      <p:pic>
        <p:nvPicPr>
          <p:cNvPr id="73" name="Google Shape;73;p15"/>
          <p:cNvPicPr preferRelativeResize="0"/>
          <p:nvPr/>
        </p:nvPicPr>
        <p:blipFill>
          <a:blip r:embed="rId3">
            <a:alphaModFix/>
          </a:blip>
          <a:stretch>
            <a:fillRect/>
          </a:stretch>
        </p:blipFill>
        <p:spPr>
          <a:xfrm>
            <a:off x="2144788" y="2875500"/>
            <a:ext cx="4940617"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de calcul du Nutri-score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80" name="Google Shape;80;p16"/>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81" name="Google Shape;81;p16"/>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82" name="Google Shape;82;p16"/>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data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Nous allons utiliser la base de données </a:t>
            </a:r>
            <a:r>
              <a:rPr b="1" lang="fr"/>
              <a:t>Open Food Facts</a:t>
            </a:r>
            <a:r>
              <a:rPr lang="fr"/>
              <a:t>.</a:t>
            </a:r>
            <a:endParaRPr/>
          </a:p>
          <a:p>
            <a:pPr indent="0" lvl="0" marL="0" rtl="0" algn="l">
              <a:spcBef>
                <a:spcPts val="1200"/>
              </a:spcBef>
              <a:spcAft>
                <a:spcPts val="0"/>
              </a:spcAft>
              <a:buNone/>
            </a:pPr>
            <a:r>
              <a:rPr lang="fr"/>
              <a:t>Cette base de données est mondiale elle a  donc une taille conséquente, il est nécessaire de la télécharger en local:</a:t>
            </a:r>
            <a:endParaRPr/>
          </a:p>
          <a:p>
            <a:pPr indent="0" lvl="0" marL="0" rtl="0" algn="l">
              <a:spcBef>
                <a:spcPts val="1200"/>
              </a:spcBef>
              <a:spcAft>
                <a:spcPts val="0"/>
              </a:spcAft>
              <a:buNone/>
            </a:pPr>
            <a:r>
              <a:rPr lang="fr" u="sng">
                <a:solidFill>
                  <a:schemeClr val="hlink"/>
                </a:solidFill>
                <a:hlinkClick r:id="rId3"/>
              </a:rPr>
              <a:t>https://www.kaggle.com/openfoodfacts/world-food-fact</a:t>
            </a:r>
            <a:endParaRPr/>
          </a:p>
          <a:p>
            <a:pPr indent="0" lvl="0" marL="0" rtl="0" algn="l">
              <a:spcBef>
                <a:spcPts val="1200"/>
              </a:spcBef>
              <a:spcAft>
                <a:spcPts val="0"/>
              </a:spcAft>
              <a:buNone/>
            </a:pPr>
            <a:r>
              <a:rPr b="1" lang="fr"/>
              <a:t>Open Food Facts </a:t>
            </a:r>
            <a:r>
              <a:rPr lang="fr"/>
              <a:t>est un projet collaboratif en ligne et mobile dont le but est de constituer une base de données libre et ouverte sur les produits alimentaires commercialisés dans le monde entier.</a:t>
            </a:r>
            <a:endParaRPr/>
          </a:p>
          <a:p>
            <a:pPr indent="0" lvl="0" marL="0" rtl="0" algn="l">
              <a:spcBef>
                <a:spcPts val="1200"/>
              </a:spcBef>
              <a:spcAft>
                <a:spcPts val="1200"/>
              </a:spcAft>
              <a:buNone/>
            </a:pPr>
            <a:r>
              <a:rPr lang="fr"/>
              <a:t>Nous ne conserverons que les données </a:t>
            </a:r>
            <a:r>
              <a:rPr lang="fr"/>
              <a:t>française</a:t>
            </a:r>
            <a:r>
              <a:rPr lang="fr"/>
              <a:t> puisque l’application est destinée à un public </a:t>
            </a:r>
            <a:r>
              <a:rPr lang="fr"/>
              <a:t>français.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4675" y="120000"/>
            <a:ext cx="2839500" cy="51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Trello de départ</a:t>
            </a:r>
            <a:endParaRPr/>
          </a:p>
        </p:txBody>
      </p:sp>
      <p:sp>
        <p:nvSpPr>
          <p:cNvPr id="94" name="Google Shape;94;p18"/>
          <p:cNvSpPr/>
          <p:nvPr/>
        </p:nvSpPr>
        <p:spPr>
          <a:xfrm>
            <a:off x="330450" y="941050"/>
            <a:ext cx="1644900" cy="14007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rgbClr val="CC0000"/>
              </a:solidFill>
            </a:endParaRPr>
          </a:p>
        </p:txBody>
      </p:sp>
      <p:pic>
        <p:nvPicPr>
          <p:cNvPr id="95" name="Google Shape;95;p18"/>
          <p:cNvPicPr preferRelativeResize="0"/>
          <p:nvPr/>
        </p:nvPicPr>
        <p:blipFill>
          <a:blip r:embed="rId3">
            <a:alphaModFix/>
          </a:blip>
          <a:stretch>
            <a:fillRect/>
          </a:stretch>
        </p:blipFill>
        <p:spPr>
          <a:xfrm>
            <a:off x="168824" y="633900"/>
            <a:ext cx="1549350" cy="4409226"/>
          </a:xfrm>
          <a:prstGeom prst="rect">
            <a:avLst/>
          </a:prstGeom>
          <a:noFill/>
          <a:ln>
            <a:noFill/>
          </a:ln>
        </p:spPr>
      </p:pic>
      <p:sp>
        <p:nvSpPr>
          <p:cNvPr id="96" name="Google Shape;96;p18"/>
          <p:cNvSpPr txBox="1"/>
          <p:nvPr/>
        </p:nvSpPr>
        <p:spPr>
          <a:xfrm>
            <a:off x="2061725" y="1441300"/>
            <a:ext cx="530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latin typeface="Average"/>
                <a:ea typeface="Average"/>
                <a:cs typeface="Average"/>
                <a:sym typeface="Average"/>
              </a:rPr>
              <a:t>First cleaning : sur pycharm</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load_data.py : pour charger le fichier .tsv en dataframe.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first_cleaning.py : pour modifier le sample et le sauvegarder dans la base sql en tant que “first_sample”</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notebooks existants sur kaggle</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n°1: état des lieux des data not clean et analyse</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n°2: data cleaning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