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8cabebcc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8cabebcc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8cabebcc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8cabebcc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8cabebcc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8cabebcc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8cabebcc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8cabebcc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8cabeb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8cabeb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8cabebc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8cabebc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8cabebcc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8cabebcc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FOODFLIX</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Marie De Smedt 03.2021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Besoins Clients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fr"/>
              <a:t>L’objectif est de créer une </a:t>
            </a:r>
            <a:r>
              <a:rPr lang="fr"/>
              <a:t>application permettant de recommander le meilleur produit à un utilisateurs selon un mot clé ou un ensemble de mot clés. (type yuka)</a:t>
            </a:r>
            <a:endParaRPr/>
          </a:p>
          <a:p>
            <a:pPr indent="0" lvl="0" marL="0" rtl="0" algn="just">
              <a:spcBef>
                <a:spcPts val="1200"/>
              </a:spcBef>
              <a:spcAft>
                <a:spcPts val="0"/>
              </a:spcAft>
              <a:buNone/>
            </a:pPr>
            <a:r>
              <a:rPr lang="fr" u="sng"/>
              <a:t>MVP</a:t>
            </a:r>
            <a:r>
              <a:rPr lang="fr"/>
              <a:t>: Les éléments à remonter sont les éléments liés au Nutri Score. </a:t>
            </a:r>
            <a:endParaRPr/>
          </a:p>
          <a:p>
            <a:pPr indent="0" lvl="0" marL="0" rtl="0" algn="just">
              <a:spcBef>
                <a:spcPts val="1200"/>
              </a:spcBef>
              <a:spcAft>
                <a:spcPts val="0"/>
              </a:spcAft>
              <a:buNone/>
            </a:pPr>
            <a:r>
              <a:rPr lang="fr" u="sng"/>
              <a:t>Could be</a:t>
            </a:r>
            <a:r>
              <a:rPr lang="fr"/>
              <a:t> : Permettre à l’application de recommander des produits acceptables dans les le cadre d’un régime spécifique (Vegan, Végétarien, Végétalien…)</a:t>
            </a:r>
            <a:endParaRPr/>
          </a:p>
          <a:p>
            <a:pPr indent="0" lvl="0" marL="0" rtl="0" algn="just">
              <a:spcBef>
                <a:spcPts val="1200"/>
              </a:spcBef>
              <a:spcAft>
                <a:spcPts val="0"/>
              </a:spcAft>
              <a:buNone/>
            </a:pPr>
            <a:r>
              <a:rPr lang="fr" u="sng"/>
              <a:t>Cas d’utilisation: </a:t>
            </a:r>
            <a:r>
              <a:rPr lang="fr"/>
              <a:t>Un utilisateur souhaite manger une pizza, il cherche à manger la pizza la meilleur d’un point de vue nutritif. Il va donc taper pizza dans une barre de recherche, afin que l’application lui propose un certain nombre de pizza avec leur score nutritifs respectifs.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Notions métiers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 Il s’agit ici, </a:t>
            </a:r>
            <a:r>
              <a:rPr lang="fr"/>
              <a:t>d'après</a:t>
            </a:r>
            <a:r>
              <a:rPr lang="fr"/>
              <a:t> les des données de définir un </a:t>
            </a:r>
            <a:r>
              <a:rPr b="1" lang="fr"/>
              <a:t>score nutritif </a:t>
            </a:r>
            <a:r>
              <a:rPr lang="fr"/>
              <a:t> à chaque aliment.</a:t>
            </a:r>
            <a:endParaRPr/>
          </a:p>
          <a:p>
            <a:pPr indent="0" lvl="0" marL="0" rtl="0" algn="l">
              <a:spcBef>
                <a:spcPts val="1200"/>
              </a:spcBef>
              <a:spcAft>
                <a:spcPts val="0"/>
              </a:spcAft>
              <a:buNone/>
            </a:pPr>
            <a:r>
              <a:rPr lang="fr"/>
              <a:t>il existe déjà un Nutri-score définie</a:t>
            </a:r>
            <a:r>
              <a:rPr lang="fr"/>
              <a:t> par le gouvernement </a:t>
            </a:r>
            <a:r>
              <a:rPr lang="fr"/>
              <a:t>français.</a:t>
            </a:r>
            <a:endParaRPr/>
          </a:p>
          <a:p>
            <a:pPr indent="0" lvl="0" marL="0" rtl="0" algn="l">
              <a:spcBef>
                <a:spcPts val="1200"/>
              </a:spcBef>
              <a:spcAft>
                <a:spcPts val="0"/>
              </a:spcAft>
              <a:buNone/>
            </a:pPr>
            <a:r>
              <a:rPr lang="fr"/>
              <a:t>Ce Nutri-score est un logo qui informe sur la qualité nutritionnelle d’un produit. Celui ci est basé sur une échelle de 5 couleurs :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Le Nutri-score n’existe pas pour tout les types d’aliments, cela ne concerne pas: les produits non transformés , certaines boissons, les aliments pour bébé, les alcools, les plats composés (2 scores)...</a:t>
            </a:r>
            <a:endParaRPr/>
          </a:p>
        </p:txBody>
      </p:sp>
      <p:pic>
        <p:nvPicPr>
          <p:cNvPr id="73" name="Google Shape;73;p15"/>
          <p:cNvPicPr preferRelativeResize="0"/>
          <p:nvPr/>
        </p:nvPicPr>
        <p:blipFill>
          <a:blip r:embed="rId3">
            <a:alphaModFix/>
          </a:blip>
          <a:stretch>
            <a:fillRect/>
          </a:stretch>
        </p:blipFill>
        <p:spPr>
          <a:xfrm>
            <a:off x="2144788" y="2875500"/>
            <a:ext cx="4940617"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de calcul du Nutri-score</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80" name="Google Shape;80;p16"/>
          <p:cNvPicPr preferRelativeResize="0"/>
          <p:nvPr/>
        </p:nvPicPr>
        <p:blipFill rotWithShape="1">
          <a:blip r:embed="rId3">
            <a:alphaModFix/>
          </a:blip>
          <a:srcRect b="47207" l="0" r="0" t="0"/>
          <a:stretch/>
        </p:blipFill>
        <p:spPr>
          <a:xfrm>
            <a:off x="580925" y="1214038"/>
            <a:ext cx="2235199" cy="2715423"/>
          </a:xfrm>
          <a:prstGeom prst="rect">
            <a:avLst/>
          </a:prstGeom>
          <a:noFill/>
          <a:ln>
            <a:noFill/>
          </a:ln>
        </p:spPr>
      </p:pic>
      <p:pic>
        <p:nvPicPr>
          <p:cNvPr id="81" name="Google Shape;81;p16"/>
          <p:cNvPicPr preferRelativeResize="0"/>
          <p:nvPr/>
        </p:nvPicPr>
        <p:blipFill rotWithShape="1">
          <a:blip r:embed="rId4">
            <a:alphaModFix/>
          </a:blip>
          <a:srcRect b="24473" l="1540" r="-1539" t="53110"/>
          <a:stretch/>
        </p:blipFill>
        <p:spPr>
          <a:xfrm>
            <a:off x="3372337" y="1986288"/>
            <a:ext cx="2270025" cy="1170924"/>
          </a:xfrm>
          <a:prstGeom prst="rect">
            <a:avLst/>
          </a:prstGeom>
          <a:noFill/>
          <a:ln>
            <a:noFill/>
          </a:ln>
        </p:spPr>
      </p:pic>
      <p:pic>
        <p:nvPicPr>
          <p:cNvPr id="82" name="Google Shape;82;p16"/>
          <p:cNvPicPr preferRelativeResize="0"/>
          <p:nvPr/>
        </p:nvPicPr>
        <p:blipFill rotWithShape="1">
          <a:blip r:embed="rId5">
            <a:alphaModFix/>
          </a:blip>
          <a:srcRect b="0" l="0" r="4870" t="75000"/>
          <a:stretch/>
        </p:blipFill>
        <p:spPr>
          <a:xfrm>
            <a:off x="6198575" y="1928813"/>
            <a:ext cx="2126350" cy="12858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data</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Nous allons utiliser la base de données </a:t>
            </a:r>
            <a:r>
              <a:rPr b="1" lang="fr"/>
              <a:t>Open Food Facts</a:t>
            </a:r>
            <a:r>
              <a:rPr lang="fr"/>
              <a:t>.</a:t>
            </a:r>
            <a:endParaRPr/>
          </a:p>
          <a:p>
            <a:pPr indent="0" lvl="0" marL="0" rtl="0" algn="l">
              <a:spcBef>
                <a:spcPts val="1200"/>
              </a:spcBef>
              <a:spcAft>
                <a:spcPts val="0"/>
              </a:spcAft>
              <a:buNone/>
            </a:pPr>
            <a:r>
              <a:rPr b="1" lang="fr"/>
              <a:t>Open Food Facts </a:t>
            </a:r>
            <a:r>
              <a:rPr lang="fr"/>
              <a:t>est un projet collaboratif en ligne et mobile dont le but est de constituer une base de données libre et ouverte sur les produits alimentaires commercialisés dans le monde entier.</a:t>
            </a:r>
            <a:endParaRPr/>
          </a:p>
          <a:p>
            <a:pPr indent="0" lvl="0" marL="0" rtl="0" algn="l">
              <a:spcBef>
                <a:spcPts val="1200"/>
              </a:spcBef>
              <a:spcAft>
                <a:spcPts val="1200"/>
              </a:spcAft>
              <a:buNone/>
            </a:pPr>
            <a:r>
              <a:rPr lang="fr"/>
              <a:t>Cette base de données est mondiale elle a  donc une taille conséquente.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des notebooks existants sur kaggle</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livrable n°1: etat des lieux des data not clean et analyse</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fr"/>
              <a:t>garder que les données francaises dans un premier temps?</a:t>
            </a:r>
            <a:endParaRPr/>
          </a:p>
          <a:p>
            <a:pPr indent="0" lvl="0" marL="0" rtl="0" algn="l">
              <a:spcBef>
                <a:spcPts val="1200"/>
              </a:spcBef>
              <a:spcAft>
                <a:spcPts val="0"/>
              </a:spcAft>
              <a:buNone/>
            </a:pPr>
            <a:r>
              <a:rPr lang="fr"/>
              <a:t>meta data à oter</a:t>
            </a:r>
            <a:endParaRPr/>
          </a:p>
          <a:p>
            <a:pPr indent="0" lvl="0" marL="0" rtl="0" algn="l">
              <a:spcBef>
                <a:spcPts val="1200"/>
              </a:spcBef>
              <a:spcAft>
                <a:spcPts val="0"/>
              </a:spcAft>
              <a:buNone/>
            </a:pPr>
            <a:r>
              <a:rPr lang="fr"/>
              <a:t>on a des valeurs au 100g donc aucune valeur ne peut etre &gt;100g et &lt;0g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valeurs manquantes dans col? si % élevé</a:t>
            </a:r>
            <a:endParaRPr/>
          </a:p>
          <a:p>
            <a:pPr indent="0" lvl="0" marL="0" rtl="0" algn="l">
              <a:spcBef>
                <a:spcPts val="1200"/>
              </a:spcBef>
              <a:spcAft>
                <a:spcPts val="0"/>
              </a:spcAft>
              <a:buNone/>
            </a:pPr>
            <a:r>
              <a:rPr lang="fr"/>
              <a:t>idem par row</a:t>
            </a:r>
            <a:endParaRPr/>
          </a:p>
          <a:p>
            <a:pPr indent="0" lvl="0" marL="0" rtl="0" algn="l">
              <a:spcBef>
                <a:spcPts val="1200"/>
              </a:spcBef>
              <a:spcAft>
                <a:spcPts val="0"/>
              </a:spcAft>
              <a:buNone/>
            </a:pPr>
            <a:r>
              <a:rPr lang="fr"/>
              <a:t>si valeurs manquantes création?suppression?imitation?machine learning?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livrable n°2: data cleaning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