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43"/>
  </p:normalViewPr>
  <p:slideViewPr>
    <p:cSldViewPr snapToGrid="0" snapToObjects="1">
      <p:cViewPr>
        <p:scale>
          <a:sx n="177" d="100"/>
          <a:sy n="177" d="100"/>
        </p:scale>
        <p:origin x="-4608" y="-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51C4-521C-E743-A94D-9EC5F9175C4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E357-977D-B549-B52B-230388B55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microsoft.com/office/2007/relationships/hdphoto" Target="../media/hdphoto9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microsoft.com/office/2007/relationships/hdphoto" Target="../media/hdphoto5.wdp"/><Relationship Id="rId8" Type="http://schemas.microsoft.com/office/2007/relationships/hdphoto" Target="../media/hdphoto6.wdp"/><Relationship Id="rId9" Type="http://schemas.microsoft.com/office/2007/relationships/hdphoto" Target="../media/hdphoto7.wdp"/><Relationship Id="rId10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4" Type="http://schemas.openxmlformats.org/officeDocument/2006/relationships/image" Target="../media/image1.png"/><Relationship Id="rId5" Type="http://schemas.microsoft.com/office/2007/relationships/hdphoto" Target="../media/hdphoto11.wdp"/><Relationship Id="rId6" Type="http://schemas.microsoft.com/office/2007/relationships/hdphoto" Target="../media/hdphoto8.wdp"/><Relationship Id="rId7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81143">
            <a:off x="3933964" y="2656861"/>
            <a:ext cx="2243873" cy="216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3404">
            <a:off x="5411355" y="2265250"/>
            <a:ext cx="2243873" cy="21622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08055">
            <a:off x="5261778" y="3903660"/>
            <a:ext cx="2243873" cy="21622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6866">
            <a:off x="4168830" y="2395404"/>
            <a:ext cx="2243873" cy="2162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69676">
            <a:off x="3933965" y="2458759"/>
            <a:ext cx="2243873" cy="2162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86952">
            <a:off x="5199792" y="3945324"/>
            <a:ext cx="2243873" cy="2162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80" y="2341949"/>
            <a:ext cx="2243873" cy="2162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371">
            <a:off x="5623094" y="2037620"/>
            <a:ext cx="2243873" cy="2162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5541">
            <a:off x="4977334" y="3891616"/>
            <a:ext cx="2243873" cy="2162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05" y="2988527"/>
            <a:ext cx="1848212" cy="20668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38" y="2581588"/>
            <a:ext cx="2243873" cy="21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12980">
            <a:off x="6706651" y="1751258"/>
            <a:ext cx="1848212" cy="2066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1003">
            <a:off x="7610584" y="1527964"/>
            <a:ext cx="2243873" cy="216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7740">
            <a:off x="6396866" y="2431908"/>
            <a:ext cx="2243873" cy="21622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57517">
            <a:off x="6061668" y="953963"/>
            <a:ext cx="2243873" cy="21622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3019" l="0" r="96364">
                        <a14:foregroundMark x1="80000" y1="71698" x2="41818" y2="56604"/>
                        <a14:foregroundMark x1="14545" y1="11321" x2="43636" y2="52830"/>
                        <a14:foregroundMark x1="9091" y1="5660" x2="18182" y2="75472"/>
                        <a14:foregroundMark x1="80000" y1="75472" x2="40000" y2="79245"/>
                        <a14:foregroundMark x1="50909" y1="83019" x2="94545" y2="79245"/>
                        <a14:backgroundMark x1="16364" y1="3774" x2="45455" y2="47170"/>
                        <a14:backgroundMark x1="52727" y1="50943" x2="87273" y2="71698"/>
                        <a14:backgroundMark x1="21818" y1="1887" x2="89091" y2="3774"/>
                        <a14:backgroundMark x1="87273" y1="9434" x2="89091" y2="64151"/>
                        <a14:backgroundMark x1="20000" y1="32075" x2="27273" y2="66038"/>
                        <a14:backgroundMark x1="25455" y1="37736" x2="40000" y2="56604"/>
                        <a14:backgroundMark x1="43636" y1="58491" x2="76364" y2="75472"/>
                        <a14:backgroundMark x1="65455" y1="73585" x2="18182" y2="73585"/>
                        <a14:backgroundMark x1="29091" y1="60377" x2="30909" y2="75472"/>
                        <a14:backgroundMark x1="3636" y1="3774" x2="1818" y2="88679"/>
                        <a14:backgroundMark x1="3636" y1="84906" x2="34545" y2="77358"/>
                        <a14:backgroundMark x1="98182" y1="84906" x2="89091" y2="69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3406">
            <a:off x="7562107" y="1241678"/>
            <a:ext cx="2243873" cy="21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092200"/>
            <a:ext cx="4584700" cy="466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636" y1="25707" x2="41558" y2="35219"/>
                        <a14:foregroundMark x1="23896" y1="26735" x2="35844" y2="42416"/>
                        <a14:foregroundMark x1="35325" y1="42931" x2="36364" y2="47301"/>
                        <a14:foregroundMark x1="31169" y1="65810" x2="37922" y2="58869"/>
                        <a14:foregroundMark x1="50649" y1="31105" x2="39221" y2="15167"/>
                        <a14:foregroundMark x1="62338" y1="37532" x2="58961" y2="35733"/>
                        <a14:foregroundMark x1="54286" y1="52442" x2="56883" y2="50386"/>
                        <a14:backgroundMark x1="37143" y1="61440" x2="37403" y2="60154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54760">
            <a:off x="4235498" y="1676473"/>
            <a:ext cx="2924732" cy="29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Dolleman</dc:creator>
  <cp:lastModifiedBy>Marie Dolleman</cp:lastModifiedBy>
  <cp:revision>14</cp:revision>
  <dcterms:created xsi:type="dcterms:W3CDTF">2017-11-02T15:21:18Z</dcterms:created>
  <dcterms:modified xsi:type="dcterms:W3CDTF">2017-11-04T23:44:00Z</dcterms:modified>
</cp:coreProperties>
</file>