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3"/>
  </p:normalViewPr>
  <p:slideViewPr>
    <p:cSldViewPr snapToGrid="0" snapToObjects="1">
      <p:cViewPr>
        <p:scale>
          <a:sx n="156" d="100"/>
          <a:sy n="156" d="100"/>
        </p:scale>
        <p:origin x="-3000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openxmlformats.org/officeDocument/2006/relationships/image" Target="../media/image2.png"/><Relationship Id="rId13" Type="http://schemas.microsoft.com/office/2007/relationships/hdphoto" Target="../media/hdphoto10.wdp"/><Relationship Id="rId14" Type="http://schemas.microsoft.com/office/2007/relationships/hdphoto" Target="../media/hdphoto1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microsoft.com/office/2007/relationships/hdphoto" Target="../media/hdphoto5.wdp"/><Relationship Id="rId8" Type="http://schemas.microsoft.com/office/2007/relationships/hdphoto" Target="../media/hdphoto6.wdp"/><Relationship Id="rId9" Type="http://schemas.microsoft.com/office/2007/relationships/hdphoto" Target="../media/hdphoto7.wdp"/><Relationship Id="rId10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6" Type="http://schemas.microsoft.com/office/2007/relationships/hdphoto" Target="../media/hdphoto13.wdp"/><Relationship Id="rId7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81143">
            <a:off x="3933964" y="2656861"/>
            <a:ext cx="2243873" cy="216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404">
            <a:off x="5411355" y="2265250"/>
            <a:ext cx="2243873" cy="21622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08055">
            <a:off x="5261778" y="3903660"/>
            <a:ext cx="2243873" cy="2162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866">
            <a:off x="4168830" y="2395404"/>
            <a:ext cx="2243873" cy="2162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69676">
            <a:off x="3933965" y="2458759"/>
            <a:ext cx="2243873" cy="2162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86952">
            <a:off x="5199792" y="3945324"/>
            <a:ext cx="2243873" cy="2162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80" y="2341949"/>
            <a:ext cx="2243873" cy="2162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371">
            <a:off x="5623094" y="2037620"/>
            <a:ext cx="2243873" cy="21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5541">
            <a:off x="4977334" y="3891616"/>
            <a:ext cx="2243873" cy="2162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05" y="2988527"/>
            <a:ext cx="1848212" cy="2066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38" y="2581588"/>
            <a:ext cx="2243873" cy="21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12980">
            <a:off x="6706651" y="1751258"/>
            <a:ext cx="1848212" cy="2066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003">
            <a:off x="7610584" y="1527964"/>
            <a:ext cx="2243873" cy="216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7740">
            <a:off x="6396866" y="2431908"/>
            <a:ext cx="2243873" cy="21622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7517">
            <a:off x="6061668" y="953963"/>
            <a:ext cx="2243873" cy="21622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3406">
            <a:off x="7562107" y="1241678"/>
            <a:ext cx="2243873" cy="21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Dolleman</dc:creator>
  <cp:lastModifiedBy>Marie Dolleman</cp:lastModifiedBy>
  <cp:revision>12</cp:revision>
  <dcterms:created xsi:type="dcterms:W3CDTF">2017-11-02T15:21:18Z</dcterms:created>
  <dcterms:modified xsi:type="dcterms:W3CDTF">2017-11-03T15:31:32Z</dcterms:modified>
</cp:coreProperties>
</file>