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3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72842"/>
            <a:ext cx="5829300" cy="313317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726842"/>
            <a:ext cx="5143500" cy="21728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D24-7C5B-4325-89DC-330984057CA6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5511-EBEF-4EDF-AAFD-AB099E7CE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11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D24-7C5B-4325-89DC-330984057CA6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5511-EBEF-4EDF-AAFD-AB099E7CE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2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79142"/>
            <a:ext cx="1478756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79142"/>
            <a:ext cx="4350544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D24-7C5B-4325-89DC-330984057CA6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5511-EBEF-4EDF-AAFD-AB099E7CE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9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D24-7C5B-4325-89DC-330984057CA6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5511-EBEF-4EDF-AAFD-AB099E7CE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57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43638"/>
            <a:ext cx="5915025" cy="374355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022610"/>
            <a:ext cx="5915025" cy="19686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D24-7C5B-4325-89DC-330984057CA6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5511-EBEF-4EDF-AAFD-AB099E7CE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3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95710"/>
            <a:ext cx="2914650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95710"/>
            <a:ext cx="2914650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D24-7C5B-4325-89DC-330984057CA6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5511-EBEF-4EDF-AAFD-AB099E7CE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51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144"/>
            <a:ext cx="5915025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06137"/>
            <a:ext cx="2901255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287331"/>
            <a:ext cx="2901255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06137"/>
            <a:ext cx="2915543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287331"/>
            <a:ext cx="2915543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D24-7C5B-4325-89DC-330984057CA6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5511-EBEF-4EDF-AAFD-AB099E7CE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7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D24-7C5B-4325-89DC-330984057CA6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5511-EBEF-4EDF-AAFD-AB099E7CE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6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D24-7C5B-4325-89DC-330984057CA6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5511-EBEF-4EDF-AAFD-AB099E7CE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7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95769"/>
            <a:ext cx="3471863" cy="63955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D24-7C5B-4325-89DC-330984057CA6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5511-EBEF-4EDF-AAFD-AB099E7CE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56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95769"/>
            <a:ext cx="3471863" cy="639550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D24-7C5B-4325-89DC-330984057CA6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5511-EBEF-4EDF-AAFD-AB099E7CE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54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79144"/>
            <a:ext cx="591502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95710"/>
            <a:ext cx="591502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1D24-7C5B-4325-89DC-330984057CA6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341240"/>
            <a:ext cx="231457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5511-EBEF-4EDF-AAFD-AB099E7CE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83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7A58515-2902-0857-2030-432A5B699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6" y="515204"/>
            <a:ext cx="6497908" cy="2401544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417D9CA-21C6-31DF-E485-04D2D90F1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6" y="3196644"/>
            <a:ext cx="6497909" cy="245389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4197DE0-0146-6D32-B125-BA8EA18A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6" y="5930433"/>
            <a:ext cx="6497908" cy="2375368"/>
          </a:xfrm>
          <a:prstGeom prst="rect">
            <a:avLst/>
          </a:prstGeom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305874"/>
                      <a:gd name="connsiteY0" fmla="*/ 0 h 2305168"/>
                      <a:gd name="connsiteX1" fmla="*/ 6305874 w 6305874"/>
                      <a:gd name="connsiteY1" fmla="*/ 0 h 2305168"/>
                      <a:gd name="connsiteX2" fmla="*/ 6305874 w 6305874"/>
                      <a:gd name="connsiteY2" fmla="*/ 2305168 h 2305168"/>
                      <a:gd name="connsiteX3" fmla="*/ 0 w 6305874"/>
                      <a:gd name="connsiteY3" fmla="*/ 2305168 h 2305168"/>
                      <a:gd name="connsiteX4" fmla="*/ 0 w 6305874"/>
                      <a:gd name="connsiteY4" fmla="*/ 0 h 2305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05874" h="2305168" fill="none" extrusionOk="0">
                        <a:moveTo>
                          <a:pt x="0" y="0"/>
                        </a:moveTo>
                        <a:cubicBezTo>
                          <a:pt x="2379450" y="-49533"/>
                          <a:pt x="4669038" y="-14809"/>
                          <a:pt x="6305874" y="0"/>
                        </a:cubicBezTo>
                        <a:cubicBezTo>
                          <a:pt x="6393513" y="610373"/>
                          <a:pt x="6233195" y="1207433"/>
                          <a:pt x="6305874" y="2305168"/>
                        </a:cubicBezTo>
                        <a:cubicBezTo>
                          <a:pt x="3899441" y="2256937"/>
                          <a:pt x="661682" y="2389623"/>
                          <a:pt x="0" y="2305168"/>
                        </a:cubicBezTo>
                        <a:cubicBezTo>
                          <a:pt x="-38581" y="1241273"/>
                          <a:pt x="63341" y="665652"/>
                          <a:pt x="0" y="0"/>
                        </a:cubicBezTo>
                        <a:close/>
                      </a:path>
                      <a:path w="6305874" h="2305168" stroke="0" extrusionOk="0">
                        <a:moveTo>
                          <a:pt x="0" y="0"/>
                        </a:moveTo>
                        <a:cubicBezTo>
                          <a:pt x="2228961" y="118645"/>
                          <a:pt x="3924672" y="116012"/>
                          <a:pt x="6305874" y="0"/>
                        </a:cubicBezTo>
                        <a:cubicBezTo>
                          <a:pt x="6172992" y="482789"/>
                          <a:pt x="6390825" y="1517405"/>
                          <a:pt x="6305874" y="2305168"/>
                        </a:cubicBezTo>
                        <a:cubicBezTo>
                          <a:pt x="5294691" y="2439768"/>
                          <a:pt x="754073" y="2147972"/>
                          <a:pt x="0" y="2305168"/>
                        </a:cubicBezTo>
                        <a:cubicBezTo>
                          <a:pt x="-20187" y="2051838"/>
                          <a:pt x="-152480" y="5953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87116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Marie Flatow</dc:creator>
  <cp:lastModifiedBy>Marie Flatow</cp:lastModifiedBy>
  <cp:revision>1</cp:revision>
  <dcterms:created xsi:type="dcterms:W3CDTF">2023-04-04T10:13:37Z</dcterms:created>
  <dcterms:modified xsi:type="dcterms:W3CDTF">2023-04-04T10:24:06Z</dcterms:modified>
</cp:coreProperties>
</file>