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0802-BF6E-4B80-A7D5-62BEA65B4011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DFD4D-CF6F-4BA8-BF2F-0D01F9AFA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3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0802-BF6E-4B80-A7D5-62BEA65B4011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DFD4D-CF6F-4BA8-BF2F-0D01F9AFA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29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0802-BF6E-4B80-A7D5-62BEA65B4011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DFD4D-CF6F-4BA8-BF2F-0D01F9AFA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2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0802-BF6E-4B80-A7D5-62BEA65B4011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DFD4D-CF6F-4BA8-BF2F-0D01F9AFA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5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0802-BF6E-4B80-A7D5-62BEA65B4011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DFD4D-CF6F-4BA8-BF2F-0D01F9AFA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0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0802-BF6E-4B80-A7D5-62BEA65B4011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DFD4D-CF6F-4BA8-BF2F-0D01F9AFA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95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0802-BF6E-4B80-A7D5-62BEA65B4011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DFD4D-CF6F-4BA8-BF2F-0D01F9AFA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8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0802-BF6E-4B80-A7D5-62BEA65B4011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DFD4D-CF6F-4BA8-BF2F-0D01F9AFA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65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0802-BF6E-4B80-A7D5-62BEA65B4011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DFD4D-CF6F-4BA8-BF2F-0D01F9AFA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10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0802-BF6E-4B80-A7D5-62BEA65B4011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DFD4D-CF6F-4BA8-BF2F-0D01F9AFA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6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0802-BF6E-4B80-A7D5-62BEA65B4011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DFD4D-CF6F-4BA8-BF2F-0D01F9AFA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9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C0802-BF6E-4B80-A7D5-62BEA65B4011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DFD4D-CF6F-4BA8-BF2F-0D01F9AFA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4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44"/>
          <a:stretch/>
        </p:blipFill>
        <p:spPr>
          <a:xfrm>
            <a:off x="2427758" y="483078"/>
            <a:ext cx="4288484" cy="637492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27758" y="0"/>
            <a:ext cx="4288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2020-05-30-08:07:23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269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3"/>
          <a:stretch/>
        </p:blipFill>
        <p:spPr>
          <a:xfrm>
            <a:off x="2427758" y="465826"/>
            <a:ext cx="4288484" cy="63921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27758" y="0"/>
            <a:ext cx="4288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2020-06-13-15:46:50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536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18"/>
          <a:stretch/>
        </p:blipFill>
        <p:spPr>
          <a:xfrm>
            <a:off x="2427758" y="474452"/>
            <a:ext cx="4288484" cy="638354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27758" y="0"/>
            <a:ext cx="4288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2020-06-27-22:45:14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705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18"/>
          <a:stretch/>
        </p:blipFill>
        <p:spPr>
          <a:xfrm>
            <a:off x="2427758" y="474452"/>
            <a:ext cx="4288484" cy="63835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27758" y="0"/>
            <a:ext cx="4288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2020-07-11-20:44:59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276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776" y="0"/>
            <a:ext cx="4100448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27758" y="0"/>
            <a:ext cx="4288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2020-07-25-07:25:50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221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006" y="0"/>
            <a:ext cx="4055988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27758" y="0"/>
            <a:ext cx="4288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2020-08-01-22:49:32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75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</Words>
  <Application>Microsoft Office PowerPoint</Application>
  <PresentationFormat>On-screen Show 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Marie</dc:creator>
  <cp:lastModifiedBy>Marie</cp:lastModifiedBy>
  <cp:revision>4</cp:revision>
  <dcterms:created xsi:type="dcterms:W3CDTF">2020-08-10T13:58:53Z</dcterms:created>
  <dcterms:modified xsi:type="dcterms:W3CDTF">2020-08-10T14:41:45Z</dcterms:modified>
</cp:coreProperties>
</file>