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78F8-7D7C-4979-8C33-836AF39E2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F614-860B-450F-B637-7D2C1AC6B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2226-DDF5-450B-83D9-D7D0B27B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78E3-EF99-417E-8FFD-99D20463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1BC3-C025-48E9-B0DE-91E64E3B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24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F85A-8150-42D8-9493-57E8FF0F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C86A5-BE3D-4FD4-85DF-1A18EE7E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F5AF-B5D4-48E8-A370-3253618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2959-1090-42E5-9896-270B347C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10D8-5B61-40F9-8001-611C9B13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5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9C7C-B68A-4169-96A6-8C75D00E6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138EE-356A-4F12-9849-940E8B56A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8CA6-F359-4061-A81A-02F36254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E71E-ECBF-44AB-B6D8-1707876B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4E43-3BA6-4C5D-A255-4D3E0B2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AEF-B26A-477A-9141-DAF806E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460D-F106-4A93-A4D1-CA87B08F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7F24-52A8-4AE0-97F0-E1ABC7A3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A56E-0FD9-49FD-B24C-01ED00A4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76E8-CA5C-4562-B568-315FE1BF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3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8E5B-2018-414A-821A-5D0EE2D5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1BCE-8A1E-4D7D-AFD4-91560806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0C81-FE2B-4797-87FA-5C25E3F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1E0A-FDFB-4D2D-BEEB-D6508AED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AE2E-44DC-4375-A68D-AB7C273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89BD-AB69-4C3A-BF0F-E8AC2876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BAC4-0843-4CBE-9DF2-93ED18CC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50D6F-F55C-4F3E-9611-2FDD084A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94751-A167-4384-9737-CA275372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15C2-E7A6-4FBF-AD07-ECEAACD3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F36E2-EE15-4D7B-9EC6-44DB6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E9E5-74CF-4E28-A2BD-8C3541CC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567A-56D5-44D9-AFF6-AD792F5E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B4B1-74E2-45D7-851B-A0BFD2D8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6A38A-23D2-41BE-AF64-088FD25ED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D782C-E60D-4580-9B65-51C4E6AB2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DBE98-DDE9-4269-A9FC-7BF8E05F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8DA1C-49A0-462E-8F6C-F94C3675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F594-C997-40C6-B6F0-83C54B4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81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EB36-C674-4EC6-A048-D4C91E06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AD018-D12A-47D4-B18F-6A3E84F4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3AAE9-0A3C-40F3-AB80-D46FF0AC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0B3CB-52A3-4699-AE68-8888AAF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8A9F-9E82-4453-824B-9BBA4903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BAC83-48DF-4629-B5E0-C882A08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1AD9-8045-4DFA-AB43-DA4CBE57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0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D8A3-C2AB-4B33-8850-FA356577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9E31-333C-4713-A095-33DBA5A1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DB0AA-EA02-46AE-AE40-4E417ADF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736C-7792-468B-BE08-44B290A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167C4-BAAB-45EF-BED4-709ECD31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3228-3A38-4824-B4DA-D780E8D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6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DCA-8E45-40FD-8E6B-17569EED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107EA-2CB1-4B8F-AA64-0ADC7D169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36A2D-B6E1-453A-8D37-A4101BF3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1AEC-2D2C-4409-BCDE-8BD22ED2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6418F-6002-462E-8928-D16A17C5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B722-6CAA-45C1-BA8B-7C79F0F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6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EB31-DA82-42FE-B418-9529AB58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E68A-312D-48A1-956E-5286C6AE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4356-2C6D-452A-A611-D235D5C6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55EC-AB4B-48AE-A46D-BAB0DBE8C4F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8F7-195D-4418-9A7D-81AA5D12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2D99-CA9F-4BF1-BAD0-8863BAC04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F066-CBAB-4871-AED9-2FE2DF22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0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6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4175B-1EAC-400E-9DB7-2F6E6627569D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D9DE4-E098-457F-AA35-44C2C80C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IN204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Lancer de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rayons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orienté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indoor, colorful, small, white&#10;&#10;Description automatically generated">
            <a:extLst>
              <a:ext uri="{FF2B5EF4-FFF2-40B4-BE49-F238E27FC236}">
                <a16:creationId xmlns:a16="http://schemas.microsoft.com/office/drawing/2014/main" id="{EC712546-FC3F-4282-A141-008188CE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835922-8783-4BD2-8517-3CA634102E84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5266-795F-433F-942F-318AE58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Description de l’algorithme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AD70C-F74F-4755-A53A-D974E9DD7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245" y="306942"/>
            <a:ext cx="7819675" cy="62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3DD801-F58F-48AB-A592-A4D16A75BEE9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5266-795F-433F-942F-318AE58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du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52EC156-DDAD-4561-9158-1C67F9B3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04" y="365125"/>
            <a:ext cx="5671849" cy="61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5614-0526-406E-B910-D806490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6642635D-9A32-4278-82C0-5D2DDE56D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0133"/>
            <a:ext cx="6621158" cy="373972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EF995D-22B5-447E-9E7C-9BC8C0329776}"/>
              </a:ext>
            </a:extLst>
          </p:cNvPr>
          <p:cNvSpPr txBox="1"/>
          <p:nvPr/>
        </p:nvSpPr>
        <p:spPr>
          <a:xfrm>
            <a:off x="7354158" y="4324986"/>
            <a:ext cx="38162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Elle est constituée des champs :</a:t>
            </a:r>
          </a:p>
          <a:p>
            <a:endParaRPr lang="fr-FR" sz="1600" dirty="0"/>
          </a:p>
          <a:p>
            <a:r>
              <a:rPr lang="fr-FR" sz="1600" dirty="0"/>
              <a:t>Point </a:t>
            </a:r>
            <a:r>
              <a:rPr lang="fr-FR" sz="1600" dirty="0" err="1"/>
              <a:t>origin</a:t>
            </a:r>
            <a:r>
              <a:rPr lang="fr-FR" sz="1600" dirty="0"/>
              <a:t>, </a:t>
            </a:r>
            <a:r>
              <a:rPr lang="fr-FR" sz="1600" dirty="0" err="1"/>
              <a:t>target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dirty="0" err="1"/>
              <a:t>float</a:t>
            </a:r>
            <a:r>
              <a:rPr lang="fr-FR" sz="1600" dirty="0"/>
              <a:t> </a:t>
            </a:r>
            <a:r>
              <a:rPr lang="fr-FR" sz="1600" dirty="0" err="1"/>
              <a:t>pxwidth</a:t>
            </a:r>
            <a:r>
              <a:rPr lang="fr-FR" sz="1600" dirty="0"/>
              <a:t>, </a:t>
            </a:r>
            <a:r>
              <a:rPr lang="fr-FR" sz="1600" dirty="0" err="1"/>
              <a:t>pxheight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float</a:t>
            </a:r>
            <a:r>
              <a:rPr lang="fr-FR" sz="1600" dirty="0"/>
              <a:t> </a:t>
            </a:r>
            <a:r>
              <a:rPr lang="fr-FR" sz="1600" dirty="0" err="1"/>
              <a:t>width</a:t>
            </a:r>
            <a:r>
              <a:rPr lang="fr-FR" sz="1600" dirty="0"/>
              <a:t>, </a:t>
            </a:r>
            <a:r>
              <a:rPr lang="fr-FR" sz="1600" dirty="0" err="1"/>
              <a:t>height</a:t>
            </a:r>
            <a:endParaRPr lang="fr-FR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03F8-03C7-4DAE-9111-86307F6D2024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892A11-63AA-40E1-BC2A-DC635B4D9161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 </a:t>
            </a:r>
            <a:r>
              <a:rPr lang="en-US" sz="2600" dirty="0" err="1">
                <a:solidFill>
                  <a:srgbClr val="FFFFFF"/>
                </a:solidFill>
              </a:rPr>
              <a:t>classe</a:t>
            </a:r>
            <a:r>
              <a:rPr lang="en-US" sz="2600" dirty="0">
                <a:solidFill>
                  <a:srgbClr val="FFFFFF"/>
                </a:solidFill>
              </a:rPr>
              <a:t> Camera</a:t>
            </a:r>
          </a:p>
        </p:txBody>
      </p:sp>
    </p:spTree>
    <p:extLst>
      <p:ext uri="{BB962C8B-B14F-4D97-AF65-F5344CB8AC3E}">
        <p14:creationId xmlns:p14="http://schemas.microsoft.com/office/powerpoint/2010/main" val="366059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EF995D-22B5-447E-9E7C-9BC8C0329776}"/>
              </a:ext>
            </a:extLst>
          </p:cNvPr>
          <p:cNvSpPr txBox="1"/>
          <p:nvPr/>
        </p:nvSpPr>
        <p:spPr>
          <a:xfrm>
            <a:off x="3622736" y="1582340"/>
            <a:ext cx="7929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 classe comporte les méthodes suivantes :</a:t>
            </a:r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 </a:t>
            </a:r>
            <a:r>
              <a:rPr lang="fr-FR" dirty="0" err="1"/>
              <a:t>find_first_intersect</a:t>
            </a:r>
            <a:r>
              <a:rPr lang="fr-FR" dirty="0"/>
              <a:t>(</a:t>
            </a:r>
            <a:r>
              <a:rPr lang="fr-FR" dirty="0" err="1"/>
              <a:t>const</a:t>
            </a:r>
            <a:r>
              <a:rPr lang="fr-FR" dirty="0"/>
              <a:t> Ray&amp; r, Point&amp; I) 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float</a:t>
            </a:r>
            <a:r>
              <a:rPr lang="fr-FR" dirty="0"/>
              <a:t> </a:t>
            </a:r>
            <a:r>
              <a:rPr lang="fr-FR" dirty="0" err="1"/>
              <a:t>lighting</a:t>
            </a:r>
            <a:r>
              <a:rPr lang="fr-FR" dirty="0"/>
              <a:t>(</a:t>
            </a:r>
            <a:r>
              <a:rPr lang="fr-FR" dirty="0" err="1"/>
              <a:t>const</a:t>
            </a:r>
            <a:r>
              <a:rPr lang="fr-FR" dirty="0"/>
              <a:t> Point&amp;, </a:t>
            </a:r>
            <a:r>
              <a:rPr lang="fr-FR" dirty="0" err="1"/>
              <a:t>unsigned</a:t>
            </a:r>
            <a:r>
              <a:rPr lang="fr-FR" dirty="0"/>
              <a:t>) 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/>
              <a:t>Ray </a:t>
            </a:r>
            <a:r>
              <a:rPr lang="fr-FR" dirty="0" err="1"/>
              <a:t>ray_from_pixel</a:t>
            </a:r>
            <a:r>
              <a:rPr lang="fr-FR" dirty="0"/>
              <a:t>(</a:t>
            </a:r>
            <a:r>
              <a:rPr lang="fr-FR" dirty="0" err="1"/>
              <a:t>unsigned</a:t>
            </a:r>
            <a:r>
              <a:rPr lang="fr-FR" dirty="0"/>
              <a:t> x, </a:t>
            </a:r>
            <a:r>
              <a:rPr lang="fr-FR" dirty="0" err="1"/>
              <a:t>unsigned</a:t>
            </a:r>
            <a:r>
              <a:rPr lang="fr-FR" dirty="0"/>
              <a:t> y) 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Color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 </a:t>
            </a:r>
            <a:r>
              <a:rPr lang="fr-FR" dirty="0" err="1"/>
              <a:t>recursive_color_from_ray</a:t>
            </a:r>
            <a:r>
              <a:rPr lang="fr-FR" dirty="0"/>
              <a:t>(Ray r, </a:t>
            </a:r>
            <a:r>
              <a:rPr lang="fr-FR" dirty="0" err="1"/>
              <a:t>float</a:t>
            </a:r>
            <a:r>
              <a:rPr lang="fr-FR" dirty="0"/>
              <a:t> </a:t>
            </a:r>
            <a:r>
              <a:rPr lang="fr-FR" dirty="0" err="1"/>
              <a:t>coeff</a:t>
            </a:r>
            <a:r>
              <a:rPr lang="fr-FR" dirty="0"/>
              <a:t>, </a:t>
            </a:r>
            <a:r>
              <a:rPr lang="fr-FR" dirty="0" err="1"/>
              <a:t>unsigned</a:t>
            </a:r>
            <a:r>
              <a:rPr lang="fr-FR" dirty="0"/>
              <a:t> </a:t>
            </a:r>
            <a:r>
              <a:rPr lang="fr-FR" dirty="0" err="1"/>
              <a:t>counter</a:t>
            </a:r>
            <a:r>
              <a:rPr lang="fr-FR" dirty="0"/>
              <a:t>) 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void</a:t>
            </a:r>
            <a:r>
              <a:rPr lang="fr-FR" dirty="0"/>
              <a:t> </a:t>
            </a:r>
            <a:r>
              <a:rPr lang="fr-FR" dirty="0" err="1"/>
              <a:t>recursive_raytracing</a:t>
            </a:r>
            <a:r>
              <a:rPr lang="fr-FR" dirty="0"/>
              <a:t>() 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Color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 </a:t>
            </a:r>
            <a:r>
              <a:rPr lang="fr-FR" dirty="0" err="1"/>
              <a:t>color_from_ray</a:t>
            </a:r>
            <a:r>
              <a:rPr lang="fr-FR" dirty="0"/>
              <a:t>(Ray r) </a:t>
            </a:r>
            <a:r>
              <a:rPr lang="fr-FR" dirty="0" err="1"/>
              <a:t>const</a:t>
            </a:r>
            <a:r>
              <a:rPr lang="fr-FR" dirty="0"/>
              <a:t> et </a:t>
            </a:r>
            <a:r>
              <a:rPr lang="fr-FR" dirty="0" err="1"/>
              <a:t>void</a:t>
            </a:r>
            <a:r>
              <a:rPr lang="fr-FR" dirty="0"/>
              <a:t> </a:t>
            </a:r>
            <a:r>
              <a:rPr lang="fr-FR" dirty="0" err="1"/>
              <a:t>raytracing</a:t>
            </a:r>
            <a:r>
              <a:rPr lang="fr-FR" dirty="0"/>
              <a:t>() </a:t>
            </a:r>
            <a:r>
              <a:rPr lang="fr-FR" dirty="0" err="1"/>
              <a:t>const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5EE2D9-4BCA-4659-92E6-557A63280E36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27CE8C-6842-4B26-9667-F79E4CE1DBA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 </a:t>
            </a:r>
            <a:r>
              <a:rPr lang="en-US" sz="2600" dirty="0" err="1">
                <a:solidFill>
                  <a:srgbClr val="FFFFFF"/>
                </a:solidFill>
              </a:rPr>
              <a:t>classe</a:t>
            </a:r>
            <a:r>
              <a:rPr lang="en-US" sz="2600" dirty="0">
                <a:solidFill>
                  <a:srgbClr val="FFFFFF"/>
                </a:solidFill>
              </a:rPr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218594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6547D1-F550-4FFD-950F-571667477DD6}"/>
              </a:ext>
            </a:extLst>
          </p:cNvPr>
          <p:cNvSpPr txBox="1"/>
          <p:nvPr/>
        </p:nvSpPr>
        <p:spPr>
          <a:xfrm>
            <a:off x="3631411" y="366623"/>
            <a:ext cx="58840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&lt;world&gt;</a:t>
            </a:r>
          </a:p>
          <a:p>
            <a:r>
              <a:rPr lang="fr-FR" sz="1400" dirty="0"/>
              <a:t>    &lt;camera </a:t>
            </a:r>
            <a:r>
              <a:rPr lang="fr-FR" sz="1400" dirty="0" err="1"/>
              <a:t>pxwidth</a:t>
            </a:r>
            <a:r>
              <a:rPr lang="fr-FR" sz="1400" dirty="0"/>
              <a:t>="800" </a:t>
            </a:r>
            <a:r>
              <a:rPr lang="fr-FR" sz="1400" dirty="0" err="1"/>
              <a:t>pxheight</a:t>
            </a:r>
            <a:r>
              <a:rPr lang="fr-FR" sz="1400" dirty="0"/>
              <a:t>="800" </a:t>
            </a:r>
            <a:r>
              <a:rPr lang="fr-FR" sz="1400" dirty="0" err="1"/>
              <a:t>width</a:t>
            </a:r>
            <a:r>
              <a:rPr lang="fr-FR" sz="1400" dirty="0"/>
              <a:t>="4"&gt;</a:t>
            </a:r>
          </a:p>
          <a:p>
            <a:r>
              <a:rPr lang="fr-FR" sz="1400" dirty="0"/>
              <a:t>        &lt;</a:t>
            </a:r>
            <a:r>
              <a:rPr lang="fr-FR" sz="1400" dirty="0" err="1"/>
              <a:t>origin</a:t>
            </a:r>
            <a:r>
              <a:rPr lang="fr-FR" sz="1400" dirty="0"/>
              <a:t> x="0" y="0" z="0"/&gt;</a:t>
            </a:r>
          </a:p>
          <a:p>
            <a:r>
              <a:rPr lang="fr-FR" sz="1400" dirty="0"/>
              <a:t>        &lt;</a:t>
            </a:r>
            <a:r>
              <a:rPr lang="fr-FR" sz="1400" dirty="0" err="1"/>
              <a:t>target</a:t>
            </a:r>
            <a:r>
              <a:rPr lang="fr-FR" sz="1400" dirty="0"/>
              <a:t> x="0" y="7" z="0"/&gt;</a:t>
            </a:r>
          </a:p>
          <a:p>
            <a:r>
              <a:rPr lang="fr-FR" sz="1400" dirty="0"/>
              <a:t>    &lt;/camera&gt;</a:t>
            </a:r>
          </a:p>
          <a:p>
            <a:r>
              <a:rPr lang="fr-FR" sz="1400" dirty="0"/>
              <a:t>    &lt;lights&gt;</a:t>
            </a:r>
          </a:p>
          <a:p>
            <a:r>
              <a:rPr lang="fr-FR" sz="1400" dirty="0"/>
              <a:t>        &lt;</a:t>
            </a:r>
            <a:r>
              <a:rPr lang="fr-FR" sz="1400" dirty="0" err="1"/>
              <a:t>lamp</a:t>
            </a:r>
            <a:r>
              <a:rPr lang="fr-FR" sz="1400" dirty="0"/>
              <a:t> </a:t>
            </a:r>
            <a:r>
              <a:rPr lang="fr-FR" sz="1400" dirty="0" err="1"/>
              <a:t>brightness</a:t>
            </a:r>
            <a:r>
              <a:rPr lang="fr-FR" sz="1400" dirty="0"/>
              <a:t>="1"&gt;</a:t>
            </a:r>
          </a:p>
          <a:p>
            <a:r>
              <a:rPr lang="fr-FR" sz="1400" dirty="0"/>
              <a:t>            &lt;point x="0" y="7" z="2"/&gt;</a:t>
            </a:r>
          </a:p>
          <a:p>
            <a:r>
              <a:rPr lang="fr-FR" sz="1400" dirty="0"/>
              <a:t>        &lt;/</a:t>
            </a:r>
            <a:r>
              <a:rPr lang="fr-FR" sz="1400" dirty="0" err="1"/>
              <a:t>lamp</a:t>
            </a:r>
            <a:r>
              <a:rPr lang="fr-FR" sz="1400" dirty="0"/>
              <a:t>&gt;</a:t>
            </a:r>
          </a:p>
          <a:p>
            <a:r>
              <a:rPr lang="fr-FR" sz="1400" dirty="0"/>
              <a:t>        &lt;</a:t>
            </a:r>
            <a:r>
              <a:rPr lang="fr-FR" sz="1400" dirty="0" err="1"/>
              <a:t>sun</a:t>
            </a:r>
            <a:r>
              <a:rPr lang="fr-FR" sz="1400" dirty="0"/>
              <a:t> </a:t>
            </a:r>
            <a:r>
              <a:rPr lang="fr-FR" sz="1400" dirty="0" err="1"/>
              <a:t>brightness</a:t>
            </a:r>
            <a:r>
              <a:rPr lang="fr-FR" sz="1400" dirty="0"/>
              <a:t>="2"&gt;</a:t>
            </a:r>
          </a:p>
          <a:p>
            <a:r>
              <a:rPr lang="fr-FR" sz="1400" dirty="0"/>
              <a:t>            &lt;point x="30" y="4" z="-10"/&gt;</a:t>
            </a:r>
          </a:p>
          <a:p>
            <a:r>
              <a:rPr lang="fr-FR" sz="1400" dirty="0"/>
              <a:t>        &lt;/</a:t>
            </a:r>
            <a:r>
              <a:rPr lang="fr-FR" sz="1400" dirty="0" err="1"/>
              <a:t>sun</a:t>
            </a:r>
            <a:r>
              <a:rPr lang="fr-FR" sz="1400" dirty="0"/>
              <a:t>&gt;</a:t>
            </a:r>
          </a:p>
          <a:p>
            <a:r>
              <a:rPr lang="fr-FR" sz="1400" dirty="0"/>
              <a:t>    &lt;/lights&gt;</a:t>
            </a:r>
          </a:p>
          <a:p>
            <a:r>
              <a:rPr lang="fr-FR" sz="1400" dirty="0"/>
              <a:t>    &lt;</a:t>
            </a:r>
            <a:r>
              <a:rPr lang="fr-FR" sz="1400" dirty="0" err="1"/>
              <a:t>shapes</a:t>
            </a:r>
            <a:r>
              <a:rPr lang="fr-FR" sz="1400" dirty="0"/>
              <a:t>&gt;</a:t>
            </a:r>
          </a:p>
          <a:p>
            <a:r>
              <a:rPr lang="fr-FR" sz="1400" dirty="0"/>
              <a:t>        &lt;</a:t>
            </a:r>
            <a:r>
              <a:rPr lang="fr-FR" sz="1400" dirty="0" err="1"/>
              <a:t>sphere</a:t>
            </a:r>
            <a:r>
              <a:rPr lang="fr-FR" sz="1400" dirty="0"/>
              <a:t> </a:t>
            </a:r>
            <a:r>
              <a:rPr lang="fr-FR" sz="1400" dirty="0" err="1"/>
              <a:t>color</a:t>
            </a:r>
            <a:r>
              <a:rPr lang="fr-FR" sz="1400" dirty="0"/>
              <a:t>="white" gloss="0" size="0.3" </a:t>
            </a:r>
            <a:r>
              <a:rPr lang="fr-FR" sz="1400" dirty="0" err="1"/>
              <a:t>chess</a:t>
            </a:r>
            <a:r>
              <a:rPr lang="fr-FR" sz="1400" dirty="0"/>
              <a:t>="default"&gt;</a:t>
            </a:r>
          </a:p>
          <a:p>
            <a:r>
              <a:rPr lang="fr-FR" sz="1400" dirty="0"/>
              <a:t>            &lt;point x="0" y="10" z="0"/&gt;</a:t>
            </a:r>
          </a:p>
          <a:p>
            <a:r>
              <a:rPr lang="fr-FR" sz="1400" dirty="0"/>
              <a:t>        &lt;/</a:t>
            </a:r>
            <a:r>
              <a:rPr lang="fr-FR" sz="1400" dirty="0" err="1"/>
              <a:t>sphere</a:t>
            </a:r>
            <a:r>
              <a:rPr lang="fr-FR" sz="1400" dirty="0"/>
              <a:t>&gt;</a:t>
            </a:r>
          </a:p>
          <a:p>
            <a:br>
              <a:rPr lang="fr-FR" sz="1400" dirty="0"/>
            </a:br>
            <a:r>
              <a:rPr lang="fr-FR" sz="1400" dirty="0"/>
              <a:t>        &lt;plane </a:t>
            </a:r>
            <a:r>
              <a:rPr lang="fr-FR" sz="1400" dirty="0" err="1"/>
              <a:t>color</a:t>
            </a:r>
            <a:r>
              <a:rPr lang="fr-FR" sz="1400" dirty="0"/>
              <a:t>="</a:t>
            </a:r>
            <a:r>
              <a:rPr lang="fr-FR" sz="1400" dirty="0" err="1"/>
              <a:t>blue</a:t>
            </a:r>
            <a:r>
              <a:rPr lang="fr-FR" sz="1400" dirty="0"/>
              <a:t>" gloss="0.5"&gt;</a:t>
            </a:r>
          </a:p>
          <a:p>
            <a:r>
              <a:rPr lang="fr-FR" sz="1400" dirty="0"/>
              <a:t>            &lt;</a:t>
            </a:r>
            <a:r>
              <a:rPr lang="fr-FR" sz="1400" dirty="0" err="1"/>
              <a:t>origin</a:t>
            </a:r>
            <a:r>
              <a:rPr lang="fr-FR" sz="1400" dirty="0"/>
              <a:t> x="1.4" y="0" z="0"/&gt;</a:t>
            </a:r>
          </a:p>
          <a:p>
            <a:r>
              <a:rPr lang="fr-FR" sz="1400" dirty="0"/>
              <a:t>            &lt;normal x="-10" y="-1" z="0"/&gt;</a:t>
            </a:r>
          </a:p>
          <a:p>
            <a:r>
              <a:rPr lang="fr-FR" sz="1400" dirty="0"/>
              <a:t>        &lt;/plane&gt;</a:t>
            </a:r>
          </a:p>
          <a:p>
            <a:r>
              <a:rPr lang="fr-FR" sz="1400" dirty="0"/>
              <a:t>        &lt;plane </a:t>
            </a:r>
            <a:r>
              <a:rPr lang="fr-FR" sz="1400" dirty="0" err="1"/>
              <a:t>color</a:t>
            </a:r>
            <a:r>
              <a:rPr lang="fr-FR" sz="1400" dirty="0"/>
              <a:t>="</a:t>
            </a:r>
            <a:r>
              <a:rPr lang="fr-FR" sz="1400" dirty="0" err="1"/>
              <a:t>red</a:t>
            </a:r>
            <a:r>
              <a:rPr lang="fr-FR" sz="1400" dirty="0"/>
              <a:t>" gloss="0" </a:t>
            </a:r>
            <a:r>
              <a:rPr lang="fr-FR" sz="1400" dirty="0" err="1"/>
              <a:t>chess</a:t>
            </a:r>
            <a:r>
              <a:rPr lang="fr-FR" sz="1400" dirty="0"/>
              <a:t>="white"&gt;</a:t>
            </a:r>
          </a:p>
          <a:p>
            <a:r>
              <a:rPr lang="fr-FR" sz="1400" dirty="0"/>
              <a:t>            &lt;</a:t>
            </a:r>
            <a:r>
              <a:rPr lang="fr-FR" sz="1400" dirty="0" err="1"/>
              <a:t>origin</a:t>
            </a:r>
            <a:r>
              <a:rPr lang="fr-FR" sz="1400" dirty="0"/>
              <a:t> x="0" y="0" z="-4"/&gt;</a:t>
            </a:r>
          </a:p>
          <a:p>
            <a:r>
              <a:rPr lang="fr-FR" sz="1400" dirty="0"/>
              <a:t>            &lt;normal x="0" y="0" z="1"/&gt;</a:t>
            </a:r>
          </a:p>
          <a:p>
            <a:r>
              <a:rPr lang="fr-FR" sz="1400" dirty="0"/>
              <a:t>        &lt;/plane&gt;</a:t>
            </a:r>
          </a:p>
          <a:p>
            <a:r>
              <a:rPr lang="fr-FR" sz="1400" dirty="0"/>
              <a:t>    &lt;/</a:t>
            </a:r>
            <a:r>
              <a:rPr lang="fr-FR" sz="1400" dirty="0" err="1"/>
              <a:t>shapes</a:t>
            </a:r>
            <a:r>
              <a:rPr lang="fr-FR" sz="1400" dirty="0"/>
              <a:t>&gt;</a:t>
            </a:r>
          </a:p>
          <a:p>
            <a:r>
              <a:rPr lang="fr-FR" sz="1400" dirty="0"/>
              <a:t>&lt;/world&gt;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885ADB0-0682-47B3-B919-7E1A321059E6}"/>
              </a:ext>
            </a:extLst>
          </p:cNvPr>
          <p:cNvSpPr/>
          <p:nvPr/>
        </p:nvSpPr>
        <p:spPr>
          <a:xfrm>
            <a:off x="7775575" y="618421"/>
            <a:ext cx="342900" cy="9548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67FB9-DE1E-41DE-BFC1-C95E7F35EFDE}"/>
              </a:ext>
            </a:extLst>
          </p:cNvPr>
          <p:cNvSpPr txBox="1"/>
          <p:nvPr/>
        </p:nvSpPr>
        <p:spPr>
          <a:xfrm>
            <a:off x="8308975" y="91119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Caméra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C43D65-4E90-4A86-A983-76B7CD049FA4}"/>
              </a:ext>
            </a:extLst>
          </p:cNvPr>
          <p:cNvSpPr/>
          <p:nvPr/>
        </p:nvSpPr>
        <p:spPr>
          <a:xfrm>
            <a:off x="7788275" y="1610489"/>
            <a:ext cx="342900" cy="662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1500-3D88-4CCF-837E-DBFFC2F4A694}"/>
              </a:ext>
            </a:extLst>
          </p:cNvPr>
          <p:cNvSpPr txBox="1"/>
          <p:nvPr/>
        </p:nvSpPr>
        <p:spPr>
          <a:xfrm>
            <a:off x="8308975" y="173895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Lampe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49EAFBA-6B98-4F62-9954-B803D271F42E}"/>
              </a:ext>
            </a:extLst>
          </p:cNvPr>
          <p:cNvSpPr/>
          <p:nvPr/>
        </p:nvSpPr>
        <p:spPr>
          <a:xfrm>
            <a:off x="7775575" y="2309782"/>
            <a:ext cx="342900" cy="662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A0E24-2EAE-415B-9261-FE31C0DD3E7F}"/>
              </a:ext>
            </a:extLst>
          </p:cNvPr>
          <p:cNvSpPr txBox="1"/>
          <p:nvPr/>
        </p:nvSpPr>
        <p:spPr>
          <a:xfrm>
            <a:off x="8296275" y="239941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Soleil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891E9AB-0F2C-469B-A0BD-8D1649CF2247}"/>
              </a:ext>
            </a:extLst>
          </p:cNvPr>
          <p:cNvSpPr/>
          <p:nvPr/>
        </p:nvSpPr>
        <p:spPr>
          <a:xfrm>
            <a:off x="8505825" y="3344951"/>
            <a:ext cx="342900" cy="7413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D8C2F-B59D-42DB-B9D1-4BF81B58DF78}"/>
              </a:ext>
            </a:extLst>
          </p:cNvPr>
          <p:cNvSpPr txBox="1"/>
          <p:nvPr/>
        </p:nvSpPr>
        <p:spPr>
          <a:xfrm>
            <a:off x="9026525" y="353093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Sphère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7A4798E-53C0-4C31-905E-D06DAC1B6F31}"/>
              </a:ext>
            </a:extLst>
          </p:cNvPr>
          <p:cNvSpPr/>
          <p:nvPr/>
        </p:nvSpPr>
        <p:spPr>
          <a:xfrm>
            <a:off x="7388225" y="4191398"/>
            <a:ext cx="342900" cy="8490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FE98A-DD95-45A0-B72F-D83EAAB253CA}"/>
              </a:ext>
            </a:extLst>
          </p:cNvPr>
          <p:cNvSpPr txBox="1"/>
          <p:nvPr/>
        </p:nvSpPr>
        <p:spPr>
          <a:xfrm>
            <a:off x="7851775" y="444348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4A0CF45-8BA8-4C66-9F94-1092F3A2718C}"/>
              </a:ext>
            </a:extLst>
          </p:cNvPr>
          <p:cNvSpPr/>
          <p:nvPr/>
        </p:nvSpPr>
        <p:spPr>
          <a:xfrm>
            <a:off x="7508875" y="5121097"/>
            <a:ext cx="342900" cy="7413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346BA-97E0-4E2C-8FE2-A654323CB7B2}"/>
              </a:ext>
            </a:extLst>
          </p:cNvPr>
          <p:cNvSpPr txBox="1"/>
          <p:nvPr/>
        </p:nvSpPr>
        <p:spPr>
          <a:xfrm>
            <a:off x="8029575" y="530708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842C3-E77E-4CFF-AC86-4AE6371866CD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95AB211-59FA-432D-8539-5E9396162121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rgbClr val="FFFFFF"/>
                </a:solidFill>
              </a:rPr>
              <a:t>Initialisation</a:t>
            </a:r>
            <a:r>
              <a:rPr lang="en-US" sz="2600" dirty="0">
                <a:solidFill>
                  <a:srgbClr val="FFFFFF"/>
                </a:solidFill>
              </a:rPr>
              <a:t> avec TinyXML2</a:t>
            </a:r>
          </a:p>
        </p:txBody>
      </p:sp>
    </p:spTree>
    <p:extLst>
      <p:ext uri="{BB962C8B-B14F-4D97-AF65-F5344CB8AC3E}">
        <p14:creationId xmlns:p14="http://schemas.microsoft.com/office/powerpoint/2010/main" val="271098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5EE2D9-4BCA-4659-92E6-557A63280E36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3" name="Picture 2" descr="A picture containing table, red, cup, sitting&#10;&#10;Description automatically generated">
            <a:extLst>
              <a:ext uri="{FF2B5EF4-FFF2-40B4-BE49-F238E27FC236}">
                <a16:creationId xmlns:a16="http://schemas.microsoft.com/office/drawing/2014/main" id="{32A0C89B-792F-4118-BE16-CF1C3CBB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11" y="-23216"/>
            <a:ext cx="7671589" cy="345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EF7A5-34F5-4785-9543-43CDBF0DA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411" y="3429000"/>
            <a:ext cx="4572000" cy="3429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327CE8C-6842-4B26-9667-F79E4CE1DBA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rgbClr val="FFFFFF"/>
                </a:solidFill>
              </a:rPr>
              <a:t>Quelques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rendus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9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5EE2D9-4BCA-4659-92E6-557A63280E36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27CE8C-6842-4B26-9667-F79E4CE1DBA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rgbClr val="FFFFFF"/>
                </a:solidFill>
              </a:rPr>
              <a:t>Quelques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rendus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0B860939-502D-4707-B7B9-0B9C638F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27" y="0"/>
            <a:ext cx="6869646" cy="68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5EE2D9-4BCA-4659-92E6-557A63280E36}"/>
              </a:ext>
            </a:extLst>
          </p:cNvPr>
          <p:cNvSpPr/>
          <p:nvPr/>
        </p:nvSpPr>
        <p:spPr>
          <a:xfrm>
            <a:off x="0" y="0"/>
            <a:ext cx="20217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27CE8C-6842-4B26-9667-F79E4CE1DBAB}"/>
              </a:ext>
            </a:extLst>
          </p:cNvPr>
          <p:cNvSpPr txBox="1">
            <a:spLocks/>
          </p:cNvSpPr>
          <p:nvPr/>
        </p:nvSpPr>
        <p:spPr>
          <a:xfrm>
            <a:off x="640079" y="2074363"/>
            <a:ext cx="2874645" cy="280243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rgbClr val="FFFFFF"/>
                </a:solidFill>
              </a:rPr>
              <a:t>Améliorations</a:t>
            </a:r>
            <a:endParaRPr lang="en-US" sz="2600" dirty="0">
              <a:solidFill>
                <a:srgbClr val="FFFFFF"/>
              </a:solidFill>
            </a:endParaRPr>
          </a:p>
          <a:p>
            <a:pPr algn="ctr"/>
            <a:r>
              <a:rPr lang="en-US" sz="2600" dirty="0" err="1">
                <a:solidFill>
                  <a:srgbClr val="FFFFFF"/>
                </a:solidFill>
              </a:rPr>
              <a:t>possibles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7CED4-9366-4C43-9654-CA6F3684E6A1}"/>
              </a:ext>
            </a:extLst>
          </p:cNvPr>
          <p:cNvSpPr txBox="1"/>
          <p:nvPr/>
        </p:nvSpPr>
        <p:spPr>
          <a:xfrm>
            <a:off x="3903346" y="219075"/>
            <a:ext cx="764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Autres textures et 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Optimisation des ressources en temps (et mémoire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Possibilité de spécifier la couleur d’un objet en RGB ou par son 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Calcul de l’éclairage en prenant en compte les réflexions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Lumière diffuse pour une lampe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Orientation automatique de l’objet « plan infini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Possibilité de créer des objets transparents (compliqué, nécessite un lancer de rayons bidirectionnel)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C0F52E-6B4A-4E14-B054-A54AEFB1A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154" y="2773620"/>
            <a:ext cx="3985532" cy="39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1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IN204  Lancer de rayons orienté objet</vt:lpstr>
      <vt:lpstr>Description de l’algorithme</vt:lpstr>
      <vt:lpstr>Structure du projet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IN204  Lancer de rayons orienté objet</dc:title>
  <dc:creator>Davy Simeu</dc:creator>
  <cp:lastModifiedBy>Davy Simeu</cp:lastModifiedBy>
  <cp:revision>26</cp:revision>
  <dcterms:created xsi:type="dcterms:W3CDTF">2020-02-13T13:40:01Z</dcterms:created>
  <dcterms:modified xsi:type="dcterms:W3CDTF">2020-02-13T15:33:34Z</dcterms:modified>
</cp:coreProperties>
</file>