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Navarro" initials="MN" lastIdx="1" clrIdx="0">
    <p:extLst>
      <p:ext uri="{19B8F6BF-5375-455C-9EA6-DF929625EA0E}">
        <p15:presenceInfo xmlns:p15="http://schemas.microsoft.com/office/powerpoint/2012/main" userId="cf67705254156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8T17:13:25.29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A9C15-8D13-471A-83F1-282022EB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85D644-A2BF-4318-9501-1F7DC83B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90543-96CF-4300-87D1-9DDF8351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DAFF1-51D6-4F7F-9A53-89C8F3AD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17DC1-4FF5-41BB-AC1A-FC326C20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2A53B-5340-4A78-AA38-13F91183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474B64-0850-42D2-AD6E-E6881E2E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70127-6AC0-484D-8186-91620A7E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534A7-2966-499B-9D89-D150E66B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C687B-91BC-4ED6-8D6A-984D4499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0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111460-FA48-458A-B8D2-1FA011E78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1A684-BE55-41B7-931A-060218D2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B0679-294C-4961-8B5A-6155F6AC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9D237-0397-48A7-93FC-B7A1A0C3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2E530-FCA3-4958-A96C-8DC4CE53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8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D7267-9DAD-4568-A14F-8890871D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003B6-D4B4-44D2-B07B-2CF10CA1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E8D637-41FF-4ED8-B01A-69E86B0F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4541B4-BA9C-45D0-A8E4-9E9C861B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31594-9A5D-44C3-B309-F09F8A5F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07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A4A7-90EF-4B41-A228-7AF80E6B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57739-4C39-4346-B154-B5B1FD65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9A458-09F8-46CD-AEED-BC7A36E8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7EB55-1883-436C-B0D0-9B59036A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1A77D-7186-41F7-A922-AD2F0222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3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9FF78-7CA3-45F6-B36A-D9E5748A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F5D32-F4D6-4E21-8AF2-CA18B59B8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F578E3-4C21-4285-957D-86A64018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72DA03-7980-47B8-9E64-B91B038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28EAED-7ECD-485C-B5FE-D817931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F3A203-5FEC-4269-9F6D-E1B1D6D4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78D29-BDF3-47AE-AAE1-6A71CED1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5D8CF-0786-4A50-88D5-424C37B4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8B43A6-9BD2-41F9-8487-BFBA6AFF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7EC5E9-156E-44BB-881A-B463E673A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4AF83A-7890-4E08-BFC3-D6C9D9CF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1103C8-50A2-4EEE-89D5-220B1913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F56B2-8815-4BC1-B43C-4720E69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20D7A8-0045-44D2-8E38-E30BE19E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0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7D3AE-D696-4E22-921B-C5135885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23E314-0955-4296-A864-7D54A76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AA28A-0D4C-42DA-98E9-BEAA1A98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7DA7BD-AFF3-47B0-BFD0-29F00F83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9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02E657-3972-4560-9B58-6072D1D1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88DD03-C4C5-4BA0-ADB5-A7B55F44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5F8512-BE58-43E3-AC78-2F0FFBCE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5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B465D-D67C-4397-9C8F-3928469F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747D4-C6DC-4EF2-A517-15103D5B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BB7E46-981A-4052-A1A1-50D71727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F9EA05-8362-4C68-9A96-9C3F0A1E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B7299F-D336-4972-9AF0-BED978CC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EA680E-CE98-4296-9175-99E276D2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3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CDB17-B263-4C01-9C47-25E8BF39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1A9E1D-50E8-4E31-89AA-E2BD43682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0EF778-853A-46D8-B56E-04078B53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3F41E1-A427-442F-9A4D-02A560CD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4BC21-8A5C-4FA3-A92B-CF71AFA0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92D2E-780E-43AC-9D81-30EB9CD3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64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479D51-3863-4674-85C9-58BEBCAB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2317F-2E7F-4A89-A863-3427FC86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5D10ED-D35C-49BF-BA91-C3A027404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E3EE-A93A-41FD-B8F6-D68314E34F8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3B56A-285E-4D87-8358-D73F75325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04A85-FD25-453B-94CA-A9ED58B6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2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0C45A0-25F2-4D38-BE04-9737FBBF9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758" y="1602045"/>
            <a:ext cx="7932178" cy="1551497"/>
          </a:xfrm>
        </p:spPr>
        <p:txBody>
          <a:bodyPr anchor="b">
            <a:noAutofit/>
          </a:bodyPr>
          <a:lstStyle/>
          <a:p>
            <a:r>
              <a:rPr lang="fr-FR" sz="9600" dirty="0">
                <a:solidFill>
                  <a:schemeClr val="tx2"/>
                </a:solidFill>
              </a:rPr>
              <a:t>MASTERMIND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59AE7B-8841-4D9C-A845-11FD81DC7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3418428"/>
            <a:ext cx="5449982" cy="146417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By Tatiana MARTINEZ</a:t>
            </a:r>
          </a:p>
          <a:p>
            <a:r>
              <a:rPr lang="fr-FR" sz="3600" dirty="0">
                <a:solidFill>
                  <a:schemeClr val="tx2"/>
                </a:solidFill>
              </a:rPr>
              <a:t>&amp; Marie NAVARRO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FF4ADCE8-83C9-4DE2-A0EA-F3420DDE4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4" r="22628"/>
          <a:stretch/>
        </p:blipFill>
        <p:spPr>
          <a:xfrm>
            <a:off x="468172" y="3704459"/>
            <a:ext cx="2902226" cy="2906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33C23E-6B6F-4FDD-918F-F8768659C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795" y="3963051"/>
            <a:ext cx="2554111" cy="27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7" y="1308016"/>
            <a:ext cx="10986526" cy="4933699"/>
          </a:xfrm>
        </p:spPr>
        <p:txBody>
          <a:bodyPr>
            <a:normAutofit/>
          </a:bodyPr>
          <a:lstStyle/>
          <a:p>
            <a:r>
              <a:rPr lang="en-US" sz="3200" dirty="0"/>
              <a:t>It’s a one player game.</a:t>
            </a:r>
            <a:br>
              <a:rPr lang="en-US" sz="3200" dirty="0"/>
            </a:br>
            <a:r>
              <a:rPr lang="en-US" sz="3200" dirty="0"/>
              <a:t>The computer generates a random secret code.</a:t>
            </a:r>
            <a:br>
              <a:rPr lang="en-US" sz="3200" dirty="0"/>
            </a:br>
            <a:r>
              <a:rPr lang="en-US" sz="3200" dirty="0"/>
              <a:t>In the original game, the code is composed by colored balls.</a:t>
            </a:r>
            <a:br>
              <a:rPr lang="en-US" sz="3200" dirty="0"/>
            </a:br>
            <a:r>
              <a:rPr lang="en-US" sz="3200" dirty="0"/>
              <a:t>In this version, we replaced colors by numbers.</a:t>
            </a:r>
            <a:br>
              <a:rPr lang="en-US" sz="3200" dirty="0"/>
            </a:br>
            <a:r>
              <a:rPr lang="en-US" sz="3200" dirty="0"/>
              <a:t>As a player, you have to guess in limited rounds what the code is.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By default, the game runs with 4 digits (balls),</a:t>
            </a:r>
            <a:br>
              <a:rPr lang="en-US" sz="3200" dirty="0"/>
            </a:br>
            <a:r>
              <a:rPr lang="en-US" sz="3200" dirty="0"/>
              <a:t>of 4 possible colors (1 to 4) in 12 rounds</a:t>
            </a:r>
            <a:br>
              <a:rPr lang="en-US" sz="3200" dirty="0"/>
            </a:br>
            <a:r>
              <a:rPr lang="en-US" sz="3200" dirty="0"/>
              <a:t>but in our version, if you find it too easy,</a:t>
            </a:r>
            <a:br>
              <a:rPr lang="en-US" sz="3200" dirty="0"/>
            </a:br>
            <a:r>
              <a:rPr lang="en-US" sz="3200" dirty="0"/>
              <a:t>you can increase the difficulty by modifying those 3 variables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620486" y="458925"/>
            <a:ext cx="11081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/>
              <a:t>Presentation</a:t>
            </a:r>
            <a:r>
              <a:rPr lang="fr-FR" sz="4800" dirty="0"/>
              <a:t> of </a:t>
            </a:r>
            <a:r>
              <a:rPr lang="fr-FR" sz="4800" dirty="0" err="1"/>
              <a:t>our</a:t>
            </a:r>
            <a:r>
              <a:rPr lang="fr-FR" sz="4800" dirty="0"/>
              <a:t> </a:t>
            </a:r>
            <a:r>
              <a:rPr lang="fr-FR" sz="4800" dirty="0" err="1"/>
              <a:t>mastermind</a:t>
            </a:r>
            <a:r>
              <a:rPr lang="fr-FR" sz="4800" dirty="0"/>
              <a:t> </a:t>
            </a:r>
            <a:r>
              <a:rPr lang="fr-FR" sz="4800" dirty="0" err="1"/>
              <a:t>game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9904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193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620486" y="304800"/>
            <a:ext cx="11081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/>
              <a:t>Challenges</a:t>
            </a:r>
            <a:r>
              <a:rPr lang="fr-FR" sz="2800" dirty="0"/>
              <a:t>:</a:t>
            </a:r>
          </a:p>
          <a:p>
            <a:pPr algn="just"/>
            <a:r>
              <a:rPr lang="fr-FR" sz="2800" dirty="0"/>
              <a:t> - Work as a team for the first time (</a:t>
            </a:r>
            <a:r>
              <a:rPr lang="fr-FR" sz="2800" dirty="0" err="1"/>
              <a:t>remote</a:t>
            </a:r>
            <a:r>
              <a:rPr lang="fr-FR" sz="2800" dirty="0"/>
              <a:t> </a:t>
            </a:r>
            <a:r>
              <a:rPr lang="fr-FR" sz="2800" dirty="0" err="1"/>
              <a:t>organization</a:t>
            </a:r>
            <a:r>
              <a:rPr lang="fr-FR" sz="2800" dirty="0"/>
              <a:t>, </a:t>
            </a:r>
            <a:r>
              <a:rPr lang="fr-FR" sz="2800" dirty="0" err="1"/>
              <a:t>share</a:t>
            </a:r>
            <a:r>
              <a:rPr lang="fr-FR" sz="2800" dirty="0"/>
              <a:t> the </a:t>
            </a:r>
            <a:r>
              <a:rPr lang="fr-FR" sz="2800" dirty="0" err="1"/>
              <a:t>tasks</a:t>
            </a:r>
            <a:r>
              <a:rPr lang="fr-FR" sz="2800" dirty="0"/>
              <a:t>)</a:t>
            </a:r>
          </a:p>
          <a:p>
            <a:pPr algn="just"/>
            <a:r>
              <a:rPr lang="fr-FR" sz="2800" dirty="0"/>
              <a:t> - Coding a </a:t>
            </a:r>
            <a:r>
              <a:rPr lang="fr-FR" sz="2800" dirty="0" err="1"/>
              <a:t>game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have </a:t>
            </a:r>
            <a:r>
              <a:rPr lang="fr-FR" sz="2800" dirty="0" err="1"/>
              <a:t>learned</a:t>
            </a:r>
            <a:r>
              <a:rPr lang="fr-FR" sz="2800" dirty="0"/>
              <a:t> </a:t>
            </a:r>
            <a:r>
              <a:rPr lang="fr-FR" sz="2800" dirty="0" err="1"/>
              <a:t>during</a:t>
            </a:r>
            <a:r>
              <a:rPr lang="fr-FR" sz="2800" dirty="0"/>
              <a:t> the </a:t>
            </a:r>
            <a:r>
              <a:rPr lang="fr-FR" sz="2800" dirty="0" err="1"/>
              <a:t>week</a:t>
            </a:r>
            <a:r>
              <a:rPr lang="fr-FR" sz="2800" dirty="0"/>
              <a:t>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b="1" dirty="0"/>
              <a:t>The Process:</a:t>
            </a:r>
          </a:p>
          <a:p>
            <a:pPr algn="just"/>
            <a:r>
              <a:rPr lang="fr-FR" sz="2800" dirty="0"/>
              <a:t>Sharing </a:t>
            </a:r>
            <a:r>
              <a:rPr lang="fr-FR" sz="2800" dirty="0" err="1"/>
              <a:t>our</a:t>
            </a:r>
            <a:r>
              <a:rPr lang="fr-FR" sz="2800" dirty="0"/>
              <a:t> </a:t>
            </a:r>
            <a:r>
              <a:rPr lang="fr-FR" sz="2800" dirty="0" err="1"/>
              <a:t>screen</a:t>
            </a:r>
            <a:r>
              <a:rPr lang="fr-FR" sz="2800" dirty="0"/>
              <a:t>, </a:t>
            </a:r>
            <a:r>
              <a:rPr lang="fr-FR" sz="2800" dirty="0" err="1"/>
              <a:t>we</a:t>
            </a:r>
            <a:r>
              <a:rPr lang="fr-FR" sz="2800" dirty="0"/>
              <a:t> first </a:t>
            </a:r>
            <a:r>
              <a:rPr lang="fr-FR" sz="2800" dirty="0" err="1"/>
              <a:t>planned</a:t>
            </a:r>
            <a:r>
              <a:rPr lang="fr-FR" sz="2800" dirty="0"/>
              <a:t> </a:t>
            </a:r>
            <a:r>
              <a:rPr lang="fr-FR" sz="2800" dirty="0" err="1"/>
              <a:t>our</a:t>
            </a:r>
            <a:r>
              <a:rPr lang="fr-FR" sz="2800" dirty="0"/>
              <a:t> </a:t>
            </a:r>
            <a:r>
              <a:rPr lang="fr-FR" sz="2800" dirty="0" err="1"/>
              <a:t>project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Trello</a:t>
            </a:r>
            <a:r>
              <a:rPr lang="fr-FR" sz="2800" dirty="0"/>
              <a:t>.</a:t>
            </a:r>
          </a:p>
          <a:p>
            <a:pPr algn="just"/>
            <a:r>
              <a:rPr lang="fr-FR" sz="2800" dirty="0" err="1"/>
              <a:t>Secondly</a:t>
            </a:r>
            <a:r>
              <a:rPr lang="fr-FR" sz="2800" dirty="0"/>
              <a:t>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coded</a:t>
            </a:r>
            <a:r>
              <a:rPr lang="fr-FR" sz="2800" dirty="0"/>
              <a:t> </a:t>
            </a:r>
            <a:r>
              <a:rPr lang="fr-FR" sz="2800" dirty="0" err="1"/>
              <a:t>getting</a:t>
            </a:r>
            <a:r>
              <a:rPr lang="fr-FR" sz="2800" dirty="0"/>
              <a:t> </a:t>
            </a:r>
            <a:r>
              <a:rPr lang="fr-FR" sz="2800" dirty="0" err="1"/>
              <a:t>inspired</a:t>
            </a:r>
            <a:r>
              <a:rPr lang="fr-FR" sz="2800" dirty="0"/>
              <a:t> by </a:t>
            </a:r>
            <a:r>
              <a:rPr lang="fr-FR" sz="2800" dirty="0" err="1"/>
              <a:t>existing</a:t>
            </a:r>
            <a:r>
              <a:rPr lang="fr-FR" sz="2800" dirty="0"/>
              <a:t> code, </a:t>
            </a:r>
            <a:r>
              <a:rPr lang="fr-FR" sz="2800" dirty="0" err="1"/>
              <a:t>improving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and </a:t>
            </a:r>
            <a:r>
              <a:rPr lang="fr-FR" sz="2800" dirty="0" err="1"/>
              <a:t>testing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to </a:t>
            </a:r>
            <a:r>
              <a:rPr lang="fr-FR" sz="2800" dirty="0" err="1"/>
              <a:t>obtain</a:t>
            </a:r>
            <a:r>
              <a:rPr lang="fr-FR" sz="2800" dirty="0"/>
              <a:t> </a:t>
            </a:r>
            <a:r>
              <a:rPr lang="fr-FR" sz="2800" dirty="0" err="1"/>
              <a:t>our</a:t>
            </a:r>
            <a:r>
              <a:rPr lang="fr-FR" sz="2800" dirty="0"/>
              <a:t> </a:t>
            </a:r>
            <a:r>
              <a:rPr lang="fr-FR" sz="2800" dirty="0" err="1"/>
              <a:t>proper</a:t>
            </a:r>
            <a:r>
              <a:rPr lang="fr-FR" sz="2800" dirty="0"/>
              <a:t> </a:t>
            </a:r>
            <a:r>
              <a:rPr lang="fr-FR" sz="2800" dirty="0" err="1"/>
              <a:t>game</a:t>
            </a:r>
            <a:r>
              <a:rPr lang="fr-FR" sz="2800" dirty="0"/>
              <a:t>.</a:t>
            </a:r>
          </a:p>
          <a:p>
            <a:pPr algn="just"/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pushed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on a </a:t>
            </a:r>
            <a:r>
              <a:rPr lang="fr-FR" sz="2800" dirty="0" err="1"/>
              <a:t>shared</a:t>
            </a:r>
            <a:r>
              <a:rPr lang="fr-FR" sz="2800" dirty="0"/>
              <a:t> </a:t>
            </a:r>
            <a:r>
              <a:rPr lang="fr-FR" sz="2800" dirty="0" err="1"/>
              <a:t>github</a:t>
            </a:r>
            <a:r>
              <a:rPr lang="fr-FR" sz="2800" dirty="0"/>
              <a:t> repository.</a:t>
            </a:r>
          </a:p>
          <a:p>
            <a:pPr algn="just"/>
            <a:r>
              <a:rPr lang="fr-FR" sz="2800" dirty="0" err="1"/>
              <a:t>Finally</a:t>
            </a:r>
            <a:r>
              <a:rPr lang="fr-FR" sz="2800" dirty="0"/>
              <a:t>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worked</a:t>
            </a:r>
            <a:r>
              <a:rPr lang="fr-FR" sz="2800" dirty="0"/>
              <a:t> on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presentation</a:t>
            </a:r>
            <a:r>
              <a:rPr lang="fr-FR" sz="2800" dirty="0"/>
              <a:t>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b="1" dirty="0" err="1"/>
              <a:t>Learnings</a:t>
            </a:r>
            <a:r>
              <a:rPr lang="fr-FR" sz="2800" b="1" dirty="0"/>
              <a:t>:</a:t>
            </a:r>
          </a:p>
          <a:p>
            <a:pPr algn="just"/>
            <a:r>
              <a:rPr lang="fr-FR" sz="2800" dirty="0"/>
              <a:t> - </a:t>
            </a:r>
            <a:r>
              <a:rPr lang="fr-FR" sz="2800" dirty="0" err="1"/>
              <a:t>managing</a:t>
            </a:r>
            <a:r>
              <a:rPr lang="fr-FR" sz="2800" dirty="0"/>
              <a:t> a </a:t>
            </a:r>
            <a:r>
              <a:rPr lang="fr-FR" sz="2800" dirty="0" err="1"/>
              <a:t>project</a:t>
            </a:r>
            <a:r>
              <a:rPr lang="fr-FR" sz="2800" dirty="0"/>
              <a:t> in a </a:t>
            </a:r>
            <a:r>
              <a:rPr lang="fr-FR" sz="2800" dirty="0" err="1"/>
              <a:t>really</a:t>
            </a:r>
            <a:r>
              <a:rPr lang="fr-FR" sz="2800" dirty="0"/>
              <a:t> short time.</a:t>
            </a:r>
          </a:p>
          <a:p>
            <a:pPr algn="just"/>
            <a:r>
              <a:rPr lang="fr-FR" sz="2800" dirty="0"/>
              <a:t> - </a:t>
            </a:r>
            <a:r>
              <a:rPr lang="fr-FR" sz="2800" dirty="0" err="1"/>
              <a:t>practising</a:t>
            </a:r>
            <a:r>
              <a:rPr lang="fr-FR" sz="2800" dirty="0"/>
              <a:t> a bit more </a:t>
            </a:r>
            <a:r>
              <a:rPr lang="fr-FR" sz="2800" dirty="0" err="1"/>
              <a:t>our</a:t>
            </a:r>
            <a:r>
              <a:rPr lang="fr-FR" sz="2800" dirty="0"/>
              <a:t> python </a:t>
            </a:r>
            <a:r>
              <a:rPr lang="fr-FR" sz="2800" dirty="0" err="1"/>
              <a:t>programming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5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193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673495" y="638657"/>
            <a:ext cx="110816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/>
              <a:t>If I </a:t>
            </a:r>
            <a:r>
              <a:rPr lang="fr-FR" sz="2800" b="1" dirty="0" err="1"/>
              <a:t>were</a:t>
            </a:r>
            <a:r>
              <a:rPr lang="fr-FR" sz="2800" b="1" dirty="0"/>
              <a:t> to start </a:t>
            </a:r>
            <a:r>
              <a:rPr lang="fr-FR" sz="2800" b="1" dirty="0" err="1"/>
              <a:t>from</a:t>
            </a:r>
            <a:r>
              <a:rPr lang="fr-FR" sz="2800" b="1" dirty="0"/>
              <a:t> scratch...</a:t>
            </a:r>
          </a:p>
          <a:p>
            <a:pPr algn="just"/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would</a:t>
            </a:r>
            <a:r>
              <a:rPr lang="fr-FR" sz="2800" dirty="0"/>
              <a:t> </a:t>
            </a:r>
            <a:r>
              <a:rPr lang="fr-FR" sz="2800" dirty="0" err="1"/>
              <a:t>never</a:t>
            </a:r>
            <a:r>
              <a:rPr lang="fr-FR" sz="2800" dirty="0"/>
              <a:t> have been able to finish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project</a:t>
            </a:r>
            <a:r>
              <a:rPr lang="fr-FR" sz="2800" dirty="0"/>
              <a:t> on time.</a:t>
            </a:r>
          </a:p>
          <a:p>
            <a:pPr algn="just"/>
            <a:endParaRPr lang="fr-FR" sz="2800" u="sng" dirty="0"/>
          </a:p>
          <a:p>
            <a:pPr algn="just"/>
            <a:r>
              <a:rPr lang="fr-FR" sz="2800" b="1" dirty="0" err="1"/>
              <a:t>Improvements</a:t>
            </a:r>
            <a:r>
              <a:rPr lang="fr-FR" sz="2800" b="1" dirty="0"/>
              <a:t>:</a:t>
            </a:r>
          </a:p>
          <a:p>
            <a:pPr algn="just"/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could</a:t>
            </a:r>
            <a:r>
              <a:rPr lang="fr-FR" sz="2800" dirty="0"/>
              <a:t> have</a:t>
            </a:r>
          </a:p>
          <a:p>
            <a:pPr algn="just"/>
            <a:r>
              <a:rPr lang="fr-FR" sz="2800" dirty="0"/>
              <a:t>- split the </a:t>
            </a:r>
            <a:r>
              <a:rPr lang="fr-FR" sz="2800" dirty="0" err="1"/>
              <a:t>project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more </a:t>
            </a:r>
            <a:r>
              <a:rPr lang="fr-FR" sz="2800" dirty="0" err="1"/>
              <a:t>tasks</a:t>
            </a:r>
            <a:r>
              <a:rPr lang="fr-FR" sz="2800" dirty="0"/>
              <a:t> on Trello in </a:t>
            </a:r>
            <a:r>
              <a:rPr lang="fr-FR" sz="2800" dirty="0" err="1"/>
              <a:t>order</a:t>
            </a:r>
            <a:r>
              <a:rPr lang="fr-FR" sz="2800" dirty="0"/>
              <a:t> to </a:t>
            </a:r>
            <a:r>
              <a:rPr lang="fr-FR" sz="2800" dirty="0" err="1"/>
              <a:t>better</a:t>
            </a:r>
            <a:r>
              <a:rPr lang="fr-FR" sz="2800" dirty="0"/>
              <a:t> balance </a:t>
            </a:r>
            <a:r>
              <a:rPr lang="fr-FR" sz="2800" dirty="0" err="1"/>
              <a:t>them</a:t>
            </a:r>
            <a:r>
              <a:rPr lang="fr-FR" sz="2800" dirty="0"/>
              <a:t>.</a:t>
            </a:r>
          </a:p>
          <a:p>
            <a:pPr algn="just"/>
            <a:r>
              <a:rPr lang="fr-FR" sz="2800" dirty="0"/>
              <a:t>- </a:t>
            </a:r>
            <a:r>
              <a:rPr lang="fr-FR" sz="2800" dirty="0" err="1"/>
              <a:t>improved</a:t>
            </a:r>
            <a:r>
              <a:rPr lang="fr-FR" sz="2800" dirty="0"/>
              <a:t> </a:t>
            </a:r>
            <a:r>
              <a:rPr lang="fr-FR" sz="2800" dirty="0" err="1"/>
              <a:t>our</a:t>
            </a:r>
            <a:r>
              <a:rPr lang="fr-FR" sz="2800" dirty="0"/>
              <a:t> code,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not </a:t>
            </a:r>
            <a:r>
              <a:rPr lang="fr-FR" sz="2800" dirty="0" err="1"/>
              <a:t>perfect</a:t>
            </a:r>
            <a:r>
              <a:rPr lang="fr-FR" sz="2800" dirty="0"/>
              <a:t>.</a:t>
            </a:r>
          </a:p>
          <a:p>
            <a:pPr algn="just"/>
            <a:r>
              <a:rPr lang="fr-FR" sz="2800" dirty="0"/>
              <a:t>- </a:t>
            </a:r>
            <a:r>
              <a:rPr lang="fr-FR" sz="2800" dirty="0" err="1"/>
              <a:t>used</a:t>
            </a:r>
            <a:r>
              <a:rPr lang="fr-FR" sz="2800" dirty="0"/>
              <a:t> Git as </a:t>
            </a:r>
            <a:r>
              <a:rPr lang="fr-FR" sz="2800" dirty="0" err="1"/>
              <a:t>it’s</a:t>
            </a:r>
            <a:r>
              <a:rPr lang="fr-FR" sz="2800" dirty="0"/>
              <a:t> made for :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merging</a:t>
            </a:r>
            <a:r>
              <a:rPr lang="fr-FR" sz="2800" dirty="0"/>
              <a:t> branches…</a:t>
            </a:r>
          </a:p>
          <a:p>
            <a:pPr algn="just"/>
            <a:r>
              <a:rPr lang="fr-FR" sz="2800" dirty="0"/>
              <a:t> </a:t>
            </a:r>
          </a:p>
          <a:p>
            <a:pPr algn="just"/>
            <a:r>
              <a:rPr lang="fr-FR" sz="2800" b="1" dirty="0"/>
              <a:t>Highlights:</a:t>
            </a:r>
          </a:p>
          <a:p>
            <a:pPr algn="just"/>
            <a:r>
              <a:rPr lang="fr-FR" sz="2800" dirty="0"/>
              <a:t>Our </a:t>
            </a:r>
            <a:r>
              <a:rPr lang="fr-FR" sz="2800" dirty="0" err="1"/>
              <a:t>mastermind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playable</a:t>
            </a:r>
            <a:r>
              <a:rPr lang="fr-FR" sz="2800" dirty="0"/>
              <a:t> !</a:t>
            </a:r>
          </a:p>
          <a:p>
            <a:pPr algn="just"/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instead</a:t>
            </a:r>
            <a:r>
              <a:rPr lang="fr-FR" sz="2800" dirty="0"/>
              <a:t> of </a:t>
            </a:r>
            <a:r>
              <a:rPr lang="fr-FR" sz="2800" dirty="0" err="1"/>
              <a:t>remote</a:t>
            </a:r>
            <a:r>
              <a:rPr lang="fr-FR" sz="2800" dirty="0"/>
              <a:t> conditions, </a:t>
            </a:r>
            <a:r>
              <a:rPr lang="fr-FR" sz="2800" dirty="0" err="1"/>
              <a:t>thanks</a:t>
            </a:r>
            <a:r>
              <a:rPr lang="fr-FR" sz="2800" dirty="0"/>
              <a:t> to a good communication.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5472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225287" y="1718518"/>
            <a:ext cx="4866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/>
              <a:t>Specifications</a:t>
            </a:r>
            <a:r>
              <a:rPr lang="fr-FR" sz="4800" dirty="0"/>
              <a:t> of </a:t>
            </a:r>
            <a:r>
              <a:rPr lang="fr-FR" sz="4800" dirty="0" err="1"/>
              <a:t>our</a:t>
            </a:r>
            <a:r>
              <a:rPr lang="fr-FR" sz="4800" dirty="0"/>
              <a:t> </a:t>
            </a:r>
            <a:r>
              <a:rPr lang="fr-FR" sz="4800" dirty="0" err="1"/>
              <a:t>project</a:t>
            </a:r>
            <a:r>
              <a:rPr lang="fr-FR" sz="4800" dirty="0"/>
              <a:t> code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2A30F1-88BC-4DBB-9EE6-DEA122F8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12" y="177061"/>
            <a:ext cx="6228512" cy="65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193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2067340" y="2745207"/>
            <a:ext cx="8364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/>
              <a:t>Now</a:t>
            </a:r>
            <a:r>
              <a:rPr lang="fr-FR" sz="7200" b="1" dirty="0"/>
              <a:t> </a:t>
            </a:r>
            <a:r>
              <a:rPr lang="fr-FR" sz="7200" b="1" dirty="0" err="1"/>
              <a:t>let’s</a:t>
            </a:r>
            <a:r>
              <a:rPr lang="fr-FR" sz="7200" b="1" dirty="0"/>
              <a:t> </a:t>
            </a:r>
            <a:r>
              <a:rPr lang="fr-FR" sz="7200" b="1" dirty="0" err="1"/>
              <a:t>play</a:t>
            </a:r>
            <a:r>
              <a:rPr lang="fr-FR" sz="7200" b="1" dirty="0"/>
              <a:t> !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31252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193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555018" y="1520785"/>
            <a:ext cx="110816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200" dirty="0"/>
          </a:p>
          <a:p>
            <a:pPr algn="ctr"/>
            <a:r>
              <a:rPr lang="fr-FR" sz="5400" dirty="0" err="1"/>
              <a:t>Thanks</a:t>
            </a:r>
            <a:r>
              <a:rPr lang="fr-FR" sz="5400" dirty="0"/>
              <a:t> for </a:t>
            </a:r>
            <a:r>
              <a:rPr lang="fr-FR" sz="5400" dirty="0" err="1"/>
              <a:t>your</a:t>
            </a:r>
            <a:r>
              <a:rPr lang="fr-FR" sz="5400" dirty="0"/>
              <a:t> attention !</a:t>
            </a:r>
          </a:p>
          <a:p>
            <a:pPr algn="ctr"/>
            <a:endParaRPr lang="fr-FR" sz="5400" dirty="0"/>
          </a:p>
          <a:p>
            <a:pPr algn="ctr"/>
            <a:r>
              <a:rPr lang="fr-FR" sz="5400" dirty="0" err="1"/>
              <a:t>Any</a:t>
            </a:r>
            <a:r>
              <a:rPr lang="fr-FR" sz="5400" dirty="0"/>
              <a:t> questions ?</a:t>
            </a:r>
          </a:p>
          <a:p>
            <a:pPr algn="ctr"/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4155731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233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MASTERMIND</vt:lpstr>
      <vt:lpstr>It’s a one player game. The computer generates a random secret code. In the original game, the code is composed by colored balls. In this version, we replaced colors by numbers. As a player, you have to guess in limited rounds what the code is.  By default, the game runs with 4 digits (balls), of 4 possible colors (1 to 4) in 12 rounds but in our version, if you find it too easy, you can increase the difficulty by modifying those 3 variables</vt:lpstr>
      <vt:lpstr> </vt:lpstr>
      <vt:lpstr> </vt:lpstr>
      <vt:lpstr>Présentation PowerPoint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Marie Navarro</dc:creator>
  <cp:lastModifiedBy>Marie Navarro</cp:lastModifiedBy>
  <cp:revision>16</cp:revision>
  <dcterms:created xsi:type="dcterms:W3CDTF">2020-08-28T14:47:09Z</dcterms:created>
  <dcterms:modified xsi:type="dcterms:W3CDTF">2020-08-31T06:32:03Z</dcterms:modified>
</cp:coreProperties>
</file>