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C7"/>
    <a:srgbClr val="3FFF9F"/>
    <a:srgbClr val="97E200"/>
    <a:srgbClr val="00CC66"/>
    <a:srgbClr val="A1F200"/>
    <a:srgbClr val="CCFF66"/>
    <a:srgbClr val="F7F35F"/>
    <a:srgbClr val="FC9204"/>
    <a:srgbClr val="F3BEFE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74A77-EBEE-4032-8FA7-51B6F10E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DEF2A0-7440-4F7C-877B-FDC84067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A6147-3E60-4E16-B620-2C03941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5EDB9B-F3B2-4D68-A8A5-88E60453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6632B-979C-4AAB-A1EA-428B6E39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1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26593-3B7F-434C-A9C6-E3FA9501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E22D64-D3B2-4A3F-9DCD-6502C6AA0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D576C-2065-467F-B0B0-5644358A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C3196-1126-4C53-94FF-55610BB1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0DC9A-723F-42DE-A909-7F8DBB0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5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B4DCA4-9D45-4ADB-BC5E-2ED532E66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AA719E-D9D6-4F96-9A8B-DDB17EAD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ED35A9-6360-42B3-B78D-892ECF1E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B17CF-49C1-4A6E-9259-C9E91628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3C4EDA-8A27-4012-9DAB-2DCB5343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8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09955-2403-4BDB-BD9B-8A2E1663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03341-C58C-4B90-90F1-689E109A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6F5BF-A8B3-4D1A-BAC8-C94C3DF5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A3D32-762D-4C59-BE93-BBEAB26E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A3297-D4C9-4B49-80D6-DF1F2882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E8189-4E5C-47C9-A5F5-BAAC0FC9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DFD9A-4203-421B-A27A-02F0E14C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737B0-4DAC-4086-84BB-BD6A6E2F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1B61B-B793-449B-A873-BBFB8198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402E9C-2FCA-4FC1-AEF1-E1D576FC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62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CC1CC-908E-47F0-879D-4D963E12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47597-F78A-4928-ADE7-6B15F455C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ED362B-22F4-4A5E-85D2-FDFBA161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430A47-47DD-4102-815F-439C0604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4635B5-DC67-4160-A57E-3B272FF4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D122B5-2104-4AFE-95D4-C0A6356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E8D07-9434-483B-B3C7-DF113984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8E7248-5BEE-4663-BBE0-1A35A230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BCF2BD-3801-43D1-AB53-53575730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F8E4C2-BC6A-416D-A268-EBC72652C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2BCF04-BB9C-4E73-A091-29531CF56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EF9F14-4F8C-4ADF-8409-B801CA41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4491FE-8107-429B-A0D8-F16F2383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1FDC6B-7891-4DD5-99BE-2BA922C6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90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BC7CB-C15E-409E-B0ED-269CB00D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5FA087-29CF-4695-99F2-76D55E2E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404C49-163F-4936-B940-FFE84BB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54DEC0-935A-4F47-BF4B-226560FD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12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8C21C8-50AA-4171-A037-03328108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BE40B5-0970-4EB9-90B8-92ACBB6E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EA723A-C477-4BDA-A13A-B4A201F5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6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36DA8-1193-41BF-914B-408F05C8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797FA-0C0F-46AD-A5F8-F23A6048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C7B358-8D9F-451F-A988-23B0BD978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3D213-ADD0-4874-99F6-90425B5B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9D81D6-6FD0-4630-A24F-6E944648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01F721-6DB2-4B2B-99B1-4556F392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2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483BB-952A-4E39-AFD2-52C76CA1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7E3640-695D-405D-9737-3932AB66F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07DEB-6A01-481A-8AAE-0DED46CE0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F1EAB-EA44-49FD-A08F-F650D497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04088-B0BE-4B4A-B38D-8CC31E29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F40BE4-F37D-40C9-B7BD-BF08140A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5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4E1029-B131-4CBA-A1D5-E07F929F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AD8921-C830-4529-8FAA-27D85B27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722A-ABF8-4E1A-890C-EF5C466DB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2D4A-5A81-40AB-A712-A230D4DA4963}" type="datetimeFigureOut">
              <a:rPr lang="fr-FR" smtClean="0"/>
              <a:t>20/04/2022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AF69C-2850-4CE4-BD49-58BF3004C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400A8-0094-4F8E-800C-FF821915B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1E32-8C53-4B06-8952-50D8E561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xtérieur, crépuscule&#10;&#10;Description générée automatiquement">
            <a:extLst>
              <a:ext uri="{FF2B5EF4-FFF2-40B4-BE49-F238E27FC236}">
                <a16:creationId xmlns:a16="http://schemas.microsoft.com/office/drawing/2014/main" id="{F5F16260-C73C-4A41-B717-BD1D22BB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45287" y="314737"/>
            <a:ext cx="3657600" cy="2895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2866E9-B9CE-4937-AF52-36C7F4E76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314739"/>
            <a:ext cx="3657600" cy="2895600"/>
          </a:xfrm>
          <a:prstGeom prst="rect">
            <a:avLst/>
          </a:prstGeom>
        </p:spPr>
      </p:pic>
      <p:pic>
        <p:nvPicPr>
          <p:cNvPr id="9" name="Image 8" descr="Une image contenant extérieur&#10;&#10;Description générée automatiquement">
            <a:extLst>
              <a:ext uri="{FF2B5EF4-FFF2-40B4-BE49-F238E27FC236}">
                <a16:creationId xmlns:a16="http://schemas.microsoft.com/office/drawing/2014/main" id="{00736D2E-8FF9-49DB-8F2E-5BBF95247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87" y="314737"/>
            <a:ext cx="3657600" cy="2895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3B7804-1D06-4823-AA42-7DD9DDAEFAFF}"/>
              </a:ext>
            </a:extLst>
          </p:cNvPr>
          <p:cNvSpPr/>
          <p:nvPr/>
        </p:nvSpPr>
        <p:spPr>
          <a:xfrm>
            <a:off x="530087" y="3210339"/>
            <a:ext cx="3657600" cy="2895600"/>
          </a:xfrm>
          <a:prstGeom prst="rect">
            <a:avLst/>
          </a:prstGeom>
          <a:gradFill flip="none" rotWithShape="1">
            <a:gsLst>
              <a:gs pos="0">
                <a:srgbClr val="00CC66"/>
              </a:gs>
              <a:gs pos="100000">
                <a:srgbClr val="8FFFC7"/>
              </a:gs>
              <a:gs pos="55000">
                <a:srgbClr val="3FFF9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C26A11-4D54-4FFD-BA30-72DCC3AF58A5}"/>
              </a:ext>
            </a:extLst>
          </p:cNvPr>
          <p:cNvSpPr/>
          <p:nvPr/>
        </p:nvSpPr>
        <p:spPr>
          <a:xfrm>
            <a:off x="7845287" y="3210339"/>
            <a:ext cx="3657600" cy="2895600"/>
          </a:xfrm>
          <a:prstGeom prst="rect">
            <a:avLst/>
          </a:prstGeom>
          <a:gradFill flip="none" rotWithShape="1">
            <a:gsLst>
              <a:gs pos="46000">
                <a:srgbClr val="CC99FF"/>
              </a:gs>
              <a:gs pos="0">
                <a:srgbClr val="7030A0"/>
              </a:gs>
              <a:gs pos="100000">
                <a:srgbClr val="F3BEF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9A032A-EF80-444B-A77F-BC482FA02CB8}"/>
              </a:ext>
            </a:extLst>
          </p:cNvPr>
          <p:cNvSpPr/>
          <p:nvPr/>
        </p:nvSpPr>
        <p:spPr>
          <a:xfrm>
            <a:off x="4187687" y="3210339"/>
            <a:ext cx="3657600" cy="2895600"/>
          </a:xfrm>
          <a:prstGeom prst="rect">
            <a:avLst/>
          </a:prstGeom>
          <a:gradFill flip="none" rotWithShape="1">
            <a:gsLst>
              <a:gs pos="100000">
                <a:srgbClr val="F7F35F"/>
              </a:gs>
              <a:gs pos="55000">
                <a:srgbClr val="F9CA39"/>
              </a:gs>
              <a:gs pos="0">
                <a:srgbClr val="FC920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1803494-99C6-45DB-9D60-BF9C2D5D5CFD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1491947" y="3763362"/>
            <a:ext cx="1683238" cy="168323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43D2C3B-0D15-414E-AB45-613F370C664A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828913" y="3616843"/>
            <a:ext cx="1540829" cy="154082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F921437-66D5-4AAD-A018-6116A849309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1563151" y="1017549"/>
            <a:ext cx="1540829" cy="1540829"/>
          </a:xfrm>
          <a:prstGeom prst="rect">
            <a:avLst/>
          </a:prstGeom>
        </p:spPr>
      </p:pic>
      <p:pic>
        <p:nvPicPr>
          <p:cNvPr id="1038" name="Picture 14" descr="Planification - Icônes entreprise gratuites">
            <a:extLst>
              <a:ext uri="{FF2B5EF4-FFF2-40B4-BE49-F238E27FC236}">
                <a16:creationId xmlns:a16="http://schemas.microsoft.com/office/drawing/2014/main" id="{E78C7AE8-A53C-417F-984C-FCAAD6B2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61" y="3747831"/>
            <a:ext cx="1820614" cy="182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C2EA8C3-C5C0-4386-913A-EA4D66120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8941845" y="1169758"/>
            <a:ext cx="1464484" cy="124745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D457BD6-0A20-4FE3-B829-AF13701396D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5742570" y="3852059"/>
            <a:ext cx="1505843" cy="150584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A4E846F-58B1-49D2-A63E-69929D2B4DA3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25000"/>
          </a:blip>
          <a:stretch>
            <a:fillRect/>
          </a:stretch>
        </p:blipFill>
        <p:spPr>
          <a:xfrm>
            <a:off x="9624173" y="3841088"/>
            <a:ext cx="1862149" cy="163410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A056B06-9609-41CB-B579-37AD4B79477D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</a:blip>
          <a:stretch>
            <a:fillRect/>
          </a:stretch>
        </p:blipFill>
        <p:spPr>
          <a:xfrm>
            <a:off x="5271394" y="1017549"/>
            <a:ext cx="1399667" cy="13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97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Someoneee</dc:creator>
  <cp:lastModifiedBy>Someoneee</cp:lastModifiedBy>
  <cp:revision>1</cp:revision>
  <dcterms:created xsi:type="dcterms:W3CDTF">2022-04-20T02:34:38Z</dcterms:created>
  <dcterms:modified xsi:type="dcterms:W3CDTF">2022-04-20T03:12:19Z</dcterms:modified>
</cp:coreProperties>
</file>