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6" r:id="rId6"/>
    <p:sldId id="268" r:id="rId7"/>
    <p:sldId id="260" r:id="rId8"/>
    <p:sldId id="263" r:id="rId9"/>
    <p:sldId id="264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2B0D"/>
    <a:srgbClr val="FFC000"/>
    <a:srgbClr val="739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7" y="18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499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88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11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519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914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973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700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92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506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796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88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249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Introduksjon til maskinlæring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Fancy forside</a:t>
            </a:r>
          </a:p>
        </p:txBody>
      </p:sp>
    </p:spTree>
    <p:extLst>
      <p:ext uri="{BB962C8B-B14F-4D97-AF65-F5344CB8AC3E}">
        <p14:creationId xmlns:p14="http://schemas.microsoft.com/office/powerpoint/2010/main" val="283490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 flipH="1" flipV="1">
            <a:off x="7739615" y="2719456"/>
            <a:ext cx="91438" cy="3849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402280" y="2815158"/>
            <a:ext cx="125561" cy="4821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896688" y="3771374"/>
            <a:ext cx="125561" cy="4821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Bedre linje betyr kortere avstander fra punktene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-900000" flipV="1">
            <a:off x="2544617" y="3239654"/>
            <a:ext cx="6631709" cy="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16218" y="409719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Oval 9"/>
          <p:cNvSpPr/>
          <p:nvPr/>
        </p:nvSpPr>
        <p:spPr>
          <a:xfrm>
            <a:off x="7732684" y="2948488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Oval 11"/>
          <p:cNvSpPr/>
          <p:nvPr/>
        </p:nvSpPr>
        <p:spPr>
          <a:xfrm rot="21444366">
            <a:off x="5296722" y="271054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519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>
            <a:off x="2760345" y="4872990"/>
            <a:ext cx="3886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266951" y="4872990"/>
            <a:ext cx="493394" cy="4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772810" y="4872990"/>
            <a:ext cx="494140" cy="4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Bedre linje betyr kortere avstander fra punktene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-900000" flipV="1">
            <a:off x="2544617" y="3239654"/>
            <a:ext cx="6631709" cy="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16218" y="409719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Oval 9"/>
          <p:cNvSpPr/>
          <p:nvPr/>
        </p:nvSpPr>
        <p:spPr>
          <a:xfrm>
            <a:off x="7732684" y="2948488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Oval 11"/>
          <p:cNvSpPr/>
          <p:nvPr/>
        </p:nvSpPr>
        <p:spPr>
          <a:xfrm rot="21444366">
            <a:off x="5296722" y="271054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1465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Overskrift</a:t>
            </a:r>
          </a:p>
        </p:txBody>
      </p:sp>
    </p:spTree>
    <p:extLst>
      <p:ext uri="{BB962C8B-B14F-4D97-AF65-F5344CB8AC3E}">
        <p14:creationId xmlns:p14="http://schemas.microsoft.com/office/powerpoint/2010/main" val="171321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4505" y="1427967"/>
            <a:ext cx="3783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dirty="0"/>
              <a:t>Hva er maskinlæring?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5053" y="3192072"/>
            <a:ext cx="299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dirty="0"/>
              <a:t>Lineær regresjon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5260" y="4776592"/>
            <a:ext cx="324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dirty="0"/>
              <a:t>Trening/test data?</a:t>
            </a:r>
          </a:p>
        </p:txBody>
      </p:sp>
    </p:spTree>
    <p:extLst>
      <p:ext uri="{BB962C8B-B14F-4D97-AF65-F5344CB8AC3E}">
        <p14:creationId xmlns:p14="http://schemas.microsoft.com/office/powerpoint/2010/main" val="223820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rls on Desk Looking at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3300"/>
            <a:ext cx="4970929" cy="331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ue Screen of Death in Silver Black Laptop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3300"/>
            <a:ext cx="5257800" cy="35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5554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Mennesker lærer fra erfaring, men maskiner må programmeres</a:t>
            </a:r>
          </a:p>
        </p:txBody>
      </p:sp>
    </p:spTree>
    <p:extLst>
      <p:ext uri="{BB962C8B-B14F-4D97-AF65-F5344CB8AC3E}">
        <p14:creationId xmlns:p14="http://schemas.microsoft.com/office/powerpoint/2010/main" val="139461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ooltanarts.org.uk/wp-content/uploads/2013/10/rob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26926"/>
            <a:ext cx="3952677" cy="593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5554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Maskinlæring går ut på å la maskiner lære fra tidligere eksempler</a:t>
            </a:r>
          </a:p>
        </p:txBody>
      </p:sp>
    </p:spTree>
    <p:extLst>
      <p:ext uri="{BB962C8B-B14F-4D97-AF65-F5344CB8AC3E}">
        <p14:creationId xmlns:p14="http://schemas.microsoft.com/office/powerpoint/2010/main" val="324724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Hvis vi vet prisen på det store og det lille huset, kan vi finne prisen til det mellomste?</a:t>
            </a:r>
          </a:p>
        </p:txBody>
      </p:sp>
      <p:sp>
        <p:nvSpPr>
          <p:cNvPr id="3" name="Rectangle 2"/>
          <p:cNvSpPr/>
          <p:nvPr/>
        </p:nvSpPr>
        <p:spPr>
          <a:xfrm>
            <a:off x="1200400" y="3532341"/>
            <a:ext cx="926926" cy="87682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" name="Isosceles Triangle 3"/>
          <p:cNvSpPr/>
          <p:nvPr/>
        </p:nvSpPr>
        <p:spPr>
          <a:xfrm>
            <a:off x="962406" y="2830883"/>
            <a:ext cx="1402915" cy="701458"/>
          </a:xfrm>
          <a:prstGeom prst="triangle">
            <a:avLst/>
          </a:prstGeom>
          <a:solidFill>
            <a:srgbClr val="992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ctangle 12"/>
          <p:cNvSpPr/>
          <p:nvPr/>
        </p:nvSpPr>
        <p:spPr>
          <a:xfrm>
            <a:off x="8354860" y="3169085"/>
            <a:ext cx="2179529" cy="124007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Isosceles Triangle 13"/>
          <p:cNvSpPr/>
          <p:nvPr/>
        </p:nvSpPr>
        <p:spPr>
          <a:xfrm>
            <a:off x="9133039" y="2430570"/>
            <a:ext cx="1477028" cy="738515"/>
          </a:xfrm>
          <a:prstGeom prst="triangle">
            <a:avLst/>
          </a:prstGeom>
          <a:solidFill>
            <a:srgbClr val="992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Isosceles Triangle 14"/>
          <p:cNvSpPr/>
          <p:nvPr/>
        </p:nvSpPr>
        <p:spPr>
          <a:xfrm>
            <a:off x="8267178" y="2430570"/>
            <a:ext cx="1477028" cy="738515"/>
          </a:xfrm>
          <a:prstGeom prst="triangle">
            <a:avLst/>
          </a:prstGeom>
          <a:solidFill>
            <a:srgbClr val="992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ctangle 4"/>
          <p:cNvSpPr/>
          <p:nvPr/>
        </p:nvSpPr>
        <p:spPr>
          <a:xfrm>
            <a:off x="9005692" y="2430570"/>
            <a:ext cx="865861" cy="738515"/>
          </a:xfrm>
          <a:prstGeom prst="rect">
            <a:avLst/>
          </a:prstGeom>
          <a:solidFill>
            <a:srgbClr val="992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ctangle 15"/>
          <p:cNvSpPr/>
          <p:nvPr/>
        </p:nvSpPr>
        <p:spPr>
          <a:xfrm>
            <a:off x="4860097" y="3532341"/>
            <a:ext cx="1164921" cy="8768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rapezoid 5"/>
          <p:cNvSpPr/>
          <p:nvPr/>
        </p:nvSpPr>
        <p:spPr>
          <a:xfrm>
            <a:off x="4627319" y="2866814"/>
            <a:ext cx="1659700" cy="665527"/>
          </a:xfrm>
          <a:prstGeom prst="trapezoid">
            <a:avLst>
              <a:gd name="adj" fmla="val 92756"/>
            </a:avLst>
          </a:prstGeom>
          <a:solidFill>
            <a:srgbClr val="992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xtBox 6"/>
          <p:cNvSpPr txBox="1"/>
          <p:nvPr/>
        </p:nvSpPr>
        <p:spPr>
          <a:xfrm>
            <a:off x="1027228" y="5110621"/>
            <a:ext cx="267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2 000 000 kr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88892" y="5110621"/>
            <a:ext cx="267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5 000 000 kr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60097" y="5110621"/>
            <a:ext cx="116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7566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Linær regresjon handler om å finne den linja, som best beskriver punktene</a:t>
            </a:r>
          </a:p>
        </p:txBody>
      </p:sp>
      <p:sp>
        <p:nvSpPr>
          <p:cNvPr id="9" name="Oval 8"/>
          <p:cNvSpPr/>
          <p:nvPr/>
        </p:nvSpPr>
        <p:spPr>
          <a:xfrm>
            <a:off x="3916218" y="409719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Oval 9"/>
          <p:cNvSpPr/>
          <p:nvPr/>
        </p:nvSpPr>
        <p:spPr>
          <a:xfrm>
            <a:off x="7732684" y="2948488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Oval 11"/>
          <p:cNvSpPr/>
          <p:nvPr/>
        </p:nvSpPr>
        <p:spPr>
          <a:xfrm rot="21444366">
            <a:off x="5296722" y="271054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99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 flipH="1" flipV="1">
            <a:off x="7540468" y="1881044"/>
            <a:ext cx="290585" cy="12233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 noChangeAspect="1"/>
          </p:cNvCxnSpPr>
          <p:nvPr/>
        </p:nvCxnSpPr>
        <p:spPr>
          <a:xfrm flipH="1" flipV="1">
            <a:off x="5292432" y="2431954"/>
            <a:ext cx="97807" cy="3755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677920" y="2931298"/>
            <a:ext cx="344330" cy="13222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Bedre linje betyr kortere avstander fra punktene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-900000" flipV="1">
            <a:off x="2086425" y="2439109"/>
            <a:ext cx="6631709" cy="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16218" y="409719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Oval 9"/>
          <p:cNvSpPr/>
          <p:nvPr/>
        </p:nvSpPr>
        <p:spPr>
          <a:xfrm>
            <a:off x="7732684" y="2948488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Oval 11"/>
          <p:cNvSpPr/>
          <p:nvPr/>
        </p:nvSpPr>
        <p:spPr>
          <a:xfrm rot="21444366">
            <a:off x="5296722" y="271054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087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-0.22891 0.29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45" y="145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240000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-0.40469 0.4520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34" y="225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180000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-0.2793 0.4331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71" y="216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240000">
                                      <p:cBhvr>
                                        <p:cTn id="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 flipH="1" flipV="1">
            <a:off x="7540468" y="1881044"/>
            <a:ext cx="290585" cy="12233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 noChangeAspect="1"/>
          </p:cNvCxnSpPr>
          <p:nvPr/>
        </p:nvCxnSpPr>
        <p:spPr>
          <a:xfrm flipH="1" flipV="1">
            <a:off x="5292432" y="2431954"/>
            <a:ext cx="97807" cy="3755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677920" y="2931298"/>
            <a:ext cx="344330" cy="13222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Bedre linje betyr kortere avstander fra punktene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-900000" flipV="1">
            <a:off x="2086425" y="2439109"/>
            <a:ext cx="6631709" cy="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16218" y="409719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Oval 9"/>
          <p:cNvSpPr/>
          <p:nvPr/>
        </p:nvSpPr>
        <p:spPr>
          <a:xfrm>
            <a:off x="7732684" y="2948488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Oval 11"/>
          <p:cNvSpPr/>
          <p:nvPr/>
        </p:nvSpPr>
        <p:spPr>
          <a:xfrm rot="21444366">
            <a:off x="5296722" y="271054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711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 flipV="1">
            <a:off x="3566282" y="4865258"/>
            <a:ext cx="1268608" cy="61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 noChangeAspect="1"/>
          </p:cNvCxnSpPr>
          <p:nvPr/>
        </p:nvCxnSpPr>
        <p:spPr>
          <a:xfrm rot="6300000" flipH="1" flipV="1">
            <a:off x="3304281" y="4677471"/>
            <a:ext cx="97807" cy="3755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 noChangeAspect="1"/>
          </p:cNvCxnSpPr>
          <p:nvPr/>
        </p:nvCxnSpPr>
        <p:spPr>
          <a:xfrm>
            <a:off x="1769978" y="4865259"/>
            <a:ext cx="136629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Bedre linje betyr kortere avstander fra punktene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-900000" flipV="1">
            <a:off x="2086425" y="2439109"/>
            <a:ext cx="6631709" cy="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16218" y="409719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Oval 9"/>
          <p:cNvSpPr/>
          <p:nvPr/>
        </p:nvSpPr>
        <p:spPr>
          <a:xfrm>
            <a:off x="7732684" y="2948488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Oval 11"/>
          <p:cNvSpPr/>
          <p:nvPr/>
        </p:nvSpPr>
        <p:spPr>
          <a:xfrm rot="21444366">
            <a:off x="5296722" y="271054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9690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rgbClr val="FF0000"/>
          </a:solidFill>
        </a:ln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114</Words>
  <Application>Microsoft Office PowerPoint</Application>
  <PresentationFormat>Widescreen</PresentationFormat>
  <Paragraphs>18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Introduksjon til maskinlæring</vt:lpstr>
      <vt:lpstr>PowerPoint Presentation</vt:lpstr>
      <vt:lpstr>PowerPoint Presentation</vt:lpstr>
      <vt:lpstr>PowerPoint Presentation</vt:lpstr>
      <vt:lpstr>Hvis vi vet prisen på det store og det lille huset, kan vi finne prisen til det mellomste?</vt:lpstr>
      <vt:lpstr>Linær regresjon handler om å finne den linja, som best beskriver punktene</vt:lpstr>
      <vt:lpstr>Bedre linje betyr kortere avstander fra punktene</vt:lpstr>
      <vt:lpstr>Bedre linje betyr kortere avstander fra punktene</vt:lpstr>
      <vt:lpstr>Bedre linje betyr kortere avstander fra punktene</vt:lpstr>
      <vt:lpstr>Bedre linje betyr kortere avstander fra punktene</vt:lpstr>
      <vt:lpstr>Bedre linje betyr kortere avstander fra punktene</vt:lpstr>
      <vt:lpstr>Overskrift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Roald</dc:creator>
  <cp:lastModifiedBy>Marie Roald</cp:lastModifiedBy>
  <cp:revision>15</cp:revision>
  <dcterms:created xsi:type="dcterms:W3CDTF">2017-06-23T14:19:02Z</dcterms:created>
  <dcterms:modified xsi:type="dcterms:W3CDTF">2017-06-26T19:23:27Z</dcterms:modified>
</cp:coreProperties>
</file>