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7DD35-D2D4-4BFB-84A1-D1ECADA48403}" type="doc">
      <dgm:prSet loTypeId="urn:microsoft.com/office/officeart/2005/8/layout/radial3" loCatId="cycle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79AD111C-3B7A-4702-94CA-0EFC70412013}">
      <dgm:prSet phldrT="[Texte]"/>
      <dgm:spPr>
        <a:ln w="28575"/>
      </dgm:spPr>
      <dgm:t>
        <a:bodyPr/>
        <a:lstStyle/>
        <a:p>
          <a:r>
            <a:rPr lang="en-GB" dirty="0"/>
            <a:t>Scientific question</a:t>
          </a:r>
        </a:p>
      </dgm:t>
    </dgm:pt>
    <dgm:pt modelId="{7A54B1E6-E9B3-4714-9934-D5B77394672F}" type="parTrans" cxnId="{213E47FC-7FC2-4992-A7BE-1EF3FE528F05}">
      <dgm:prSet/>
      <dgm:spPr/>
      <dgm:t>
        <a:bodyPr/>
        <a:lstStyle/>
        <a:p>
          <a:endParaRPr lang="en-GB"/>
        </a:p>
      </dgm:t>
    </dgm:pt>
    <dgm:pt modelId="{B4385570-06E3-43B7-B15E-D3A2D65CB42E}" type="sibTrans" cxnId="{213E47FC-7FC2-4992-A7BE-1EF3FE528F05}">
      <dgm:prSet/>
      <dgm:spPr/>
      <dgm:t>
        <a:bodyPr/>
        <a:lstStyle/>
        <a:p>
          <a:endParaRPr lang="en-GB"/>
        </a:p>
      </dgm:t>
    </dgm:pt>
    <dgm:pt modelId="{4C6CBCA2-CFE0-4208-A41F-6AB990A6DF24}">
      <dgm:prSet phldrT="[Texte]" custT="1"/>
      <dgm:spPr>
        <a:ln w="28575"/>
      </dgm:spPr>
      <dgm:t>
        <a:bodyPr/>
        <a:lstStyle/>
        <a:p>
          <a:r>
            <a:rPr lang="en-GB" sz="1400" dirty="0"/>
            <a:t>Journal club</a:t>
          </a:r>
        </a:p>
      </dgm:t>
    </dgm:pt>
    <dgm:pt modelId="{E82C1F6F-DB3B-4767-B27C-97E446885B8E}" type="parTrans" cxnId="{464D90E0-1890-487F-8E9F-93526B775F30}">
      <dgm:prSet/>
      <dgm:spPr/>
      <dgm:t>
        <a:bodyPr/>
        <a:lstStyle/>
        <a:p>
          <a:endParaRPr lang="en-GB"/>
        </a:p>
      </dgm:t>
    </dgm:pt>
    <dgm:pt modelId="{1DE0D088-34FC-42C3-914B-C4A5CE9E0FE3}" type="sibTrans" cxnId="{464D90E0-1890-487F-8E9F-93526B775F30}">
      <dgm:prSet/>
      <dgm:spPr/>
      <dgm:t>
        <a:bodyPr/>
        <a:lstStyle/>
        <a:p>
          <a:endParaRPr lang="en-GB"/>
        </a:p>
      </dgm:t>
    </dgm:pt>
    <dgm:pt modelId="{399B8723-6E09-4F09-A174-84E0433ADFF0}">
      <dgm:prSet phldrT="[Texte]" custT="1"/>
      <dgm:spPr>
        <a:ln w="28575"/>
      </dgm:spPr>
      <dgm:t>
        <a:bodyPr/>
        <a:lstStyle/>
        <a:p>
          <a:r>
            <a:rPr lang="en-GB" sz="1400" dirty="0"/>
            <a:t>Genetic clarification</a:t>
          </a:r>
        </a:p>
      </dgm:t>
    </dgm:pt>
    <dgm:pt modelId="{7E7DC3EF-1F9F-42B8-AF78-77B74EF67A5D}" type="parTrans" cxnId="{F50708BA-8FF5-43E5-84D5-F6ED2C3A503E}">
      <dgm:prSet/>
      <dgm:spPr/>
      <dgm:t>
        <a:bodyPr/>
        <a:lstStyle/>
        <a:p>
          <a:endParaRPr lang="en-GB"/>
        </a:p>
      </dgm:t>
    </dgm:pt>
    <dgm:pt modelId="{0D4B5FC3-F05F-4DFB-BCA2-B54FB3018A0D}" type="sibTrans" cxnId="{F50708BA-8FF5-43E5-84D5-F6ED2C3A503E}">
      <dgm:prSet/>
      <dgm:spPr/>
      <dgm:t>
        <a:bodyPr/>
        <a:lstStyle/>
        <a:p>
          <a:endParaRPr lang="en-GB"/>
        </a:p>
      </dgm:t>
    </dgm:pt>
    <dgm:pt modelId="{BEF664AB-6F5E-47B6-BEC6-78B04B08D15A}">
      <dgm:prSet phldrT="[Texte]" custT="1"/>
      <dgm:spPr>
        <a:ln w="28575"/>
      </dgm:spPr>
      <dgm:t>
        <a:bodyPr/>
        <a:lstStyle/>
        <a:p>
          <a:r>
            <a:rPr lang="en-GB" sz="1400" dirty="0"/>
            <a:t>Seminar</a:t>
          </a:r>
        </a:p>
      </dgm:t>
    </dgm:pt>
    <dgm:pt modelId="{20002A70-A7D2-48AA-A46B-105D1E3A0E4E}" type="parTrans" cxnId="{891C6D6E-F90A-49C4-AEB3-9746EF3C60A2}">
      <dgm:prSet/>
      <dgm:spPr/>
      <dgm:t>
        <a:bodyPr/>
        <a:lstStyle/>
        <a:p>
          <a:endParaRPr lang="en-GB"/>
        </a:p>
      </dgm:t>
    </dgm:pt>
    <dgm:pt modelId="{166BD589-6F70-493A-BD18-1529D8608A5F}" type="sibTrans" cxnId="{891C6D6E-F90A-49C4-AEB3-9746EF3C60A2}">
      <dgm:prSet/>
      <dgm:spPr/>
      <dgm:t>
        <a:bodyPr/>
        <a:lstStyle/>
        <a:p>
          <a:endParaRPr lang="en-GB"/>
        </a:p>
      </dgm:t>
    </dgm:pt>
    <dgm:pt modelId="{EC7FD31A-A3E0-45FE-BA58-A58F29395C92}">
      <dgm:prSet phldrT="[Texte]" custT="1"/>
      <dgm:spPr>
        <a:ln w="28575"/>
      </dgm:spPr>
      <dgm:t>
        <a:bodyPr/>
        <a:lstStyle/>
        <a:p>
          <a:r>
            <a:rPr lang="en-GB" sz="1400" dirty="0"/>
            <a:t>Data set</a:t>
          </a:r>
        </a:p>
      </dgm:t>
    </dgm:pt>
    <dgm:pt modelId="{B983DECA-B598-4AA6-A580-2A8A88E0198B}" type="parTrans" cxnId="{49E3537A-A648-4631-AADF-8FAB3EE90C88}">
      <dgm:prSet/>
      <dgm:spPr/>
      <dgm:t>
        <a:bodyPr/>
        <a:lstStyle/>
        <a:p>
          <a:endParaRPr lang="en-GB"/>
        </a:p>
      </dgm:t>
    </dgm:pt>
    <dgm:pt modelId="{4690AB84-74F8-4E4F-8427-8F7190315476}" type="sibTrans" cxnId="{49E3537A-A648-4631-AADF-8FAB3EE90C88}">
      <dgm:prSet/>
      <dgm:spPr/>
      <dgm:t>
        <a:bodyPr/>
        <a:lstStyle/>
        <a:p>
          <a:endParaRPr lang="en-GB"/>
        </a:p>
      </dgm:t>
    </dgm:pt>
    <dgm:pt modelId="{735B991D-6273-4BAA-BEB2-F755FD515DAA}">
      <dgm:prSet phldrT="[Texte]" custT="1"/>
      <dgm:spPr>
        <a:ln w="28575"/>
      </dgm:spPr>
      <dgm:t>
        <a:bodyPr/>
        <a:lstStyle/>
        <a:p>
          <a:r>
            <a:rPr lang="en-GB" sz="1400" dirty="0"/>
            <a:t>Meeting with GM</a:t>
          </a:r>
        </a:p>
      </dgm:t>
    </dgm:pt>
    <dgm:pt modelId="{F6E9E312-345F-488F-93CC-8B104B0CB3EA}" type="parTrans" cxnId="{2D9AC1A4-32A0-48FA-8D19-DB5CF224981F}">
      <dgm:prSet/>
      <dgm:spPr/>
      <dgm:t>
        <a:bodyPr/>
        <a:lstStyle/>
        <a:p>
          <a:endParaRPr lang="en-GB"/>
        </a:p>
      </dgm:t>
    </dgm:pt>
    <dgm:pt modelId="{1C98190A-D116-4192-980C-E758D134F69D}" type="sibTrans" cxnId="{2D9AC1A4-32A0-48FA-8D19-DB5CF224981F}">
      <dgm:prSet/>
      <dgm:spPr/>
      <dgm:t>
        <a:bodyPr/>
        <a:lstStyle/>
        <a:p>
          <a:endParaRPr lang="en-GB"/>
        </a:p>
      </dgm:t>
    </dgm:pt>
    <dgm:pt modelId="{7A1B6BE9-0D48-4CD7-9BDF-187F123D3815}" type="pres">
      <dgm:prSet presAssocID="{34F7DD35-D2D4-4BFB-84A1-D1ECADA48403}" presName="composite" presStyleCnt="0">
        <dgm:presLayoutVars>
          <dgm:chMax val="1"/>
          <dgm:dir/>
          <dgm:resizeHandles val="exact"/>
        </dgm:presLayoutVars>
      </dgm:prSet>
      <dgm:spPr/>
    </dgm:pt>
    <dgm:pt modelId="{CB944A32-4ADD-4E6D-AE91-198E97C77D60}" type="pres">
      <dgm:prSet presAssocID="{34F7DD35-D2D4-4BFB-84A1-D1ECADA48403}" presName="radial" presStyleCnt="0">
        <dgm:presLayoutVars>
          <dgm:animLvl val="ctr"/>
        </dgm:presLayoutVars>
      </dgm:prSet>
      <dgm:spPr/>
    </dgm:pt>
    <dgm:pt modelId="{1BE259EA-AF69-4B00-AAAB-6C597978F2AE}" type="pres">
      <dgm:prSet presAssocID="{79AD111C-3B7A-4702-94CA-0EFC70412013}" presName="centerShape" presStyleLbl="vennNode1" presStyleIdx="0" presStyleCnt="6"/>
      <dgm:spPr/>
    </dgm:pt>
    <dgm:pt modelId="{6CC1CB4F-6C5D-4F6B-8C8D-9251D52182A7}" type="pres">
      <dgm:prSet presAssocID="{4C6CBCA2-CFE0-4208-A41F-6AB990A6DF24}" presName="node" presStyleLbl="vennNode1" presStyleIdx="1" presStyleCnt="6" custScaleX="119912" custScaleY="88622">
        <dgm:presLayoutVars>
          <dgm:bulletEnabled val="1"/>
        </dgm:presLayoutVars>
      </dgm:prSet>
      <dgm:spPr/>
    </dgm:pt>
    <dgm:pt modelId="{304F8095-CB04-49EC-A3B3-11023856D024}" type="pres">
      <dgm:prSet presAssocID="{399B8723-6E09-4F09-A174-84E0433ADFF0}" presName="node" presStyleLbl="vennNode1" presStyleIdx="2" presStyleCnt="6" custScaleX="119912" custScaleY="88622">
        <dgm:presLayoutVars>
          <dgm:bulletEnabled val="1"/>
        </dgm:presLayoutVars>
      </dgm:prSet>
      <dgm:spPr/>
    </dgm:pt>
    <dgm:pt modelId="{9B6328EC-75CC-421E-A74F-B2B1B8C84D8A}" type="pres">
      <dgm:prSet presAssocID="{BEF664AB-6F5E-47B6-BEC6-78B04B08D15A}" presName="node" presStyleLbl="vennNode1" presStyleIdx="3" presStyleCnt="6" custScaleX="119912" custScaleY="88622">
        <dgm:presLayoutVars>
          <dgm:bulletEnabled val="1"/>
        </dgm:presLayoutVars>
      </dgm:prSet>
      <dgm:spPr/>
    </dgm:pt>
    <dgm:pt modelId="{60D925A3-5F51-475F-8272-A64BBAC5E350}" type="pres">
      <dgm:prSet presAssocID="{EC7FD31A-A3E0-45FE-BA58-A58F29395C92}" presName="node" presStyleLbl="vennNode1" presStyleIdx="4" presStyleCnt="6" custScaleX="119912" custScaleY="88622">
        <dgm:presLayoutVars>
          <dgm:bulletEnabled val="1"/>
        </dgm:presLayoutVars>
      </dgm:prSet>
      <dgm:spPr/>
    </dgm:pt>
    <dgm:pt modelId="{4A4D6B91-3F0B-44A4-AC04-4A2DB9455262}" type="pres">
      <dgm:prSet presAssocID="{735B991D-6273-4BAA-BEB2-F755FD515DAA}" presName="node" presStyleLbl="vennNode1" presStyleIdx="5" presStyleCnt="6" custScaleX="119912" custScaleY="88622">
        <dgm:presLayoutVars>
          <dgm:bulletEnabled val="1"/>
        </dgm:presLayoutVars>
      </dgm:prSet>
      <dgm:spPr/>
    </dgm:pt>
  </dgm:ptLst>
  <dgm:cxnLst>
    <dgm:cxn modelId="{C45E2C15-3CB6-4AB7-BEAF-FB15FCF9A3D1}" type="presOf" srcId="{735B991D-6273-4BAA-BEB2-F755FD515DAA}" destId="{4A4D6B91-3F0B-44A4-AC04-4A2DB9455262}" srcOrd="0" destOrd="0" presId="urn:microsoft.com/office/officeart/2005/8/layout/radial3"/>
    <dgm:cxn modelId="{E6ECEB2F-D09A-4CC6-B766-891E323E364C}" type="presOf" srcId="{BEF664AB-6F5E-47B6-BEC6-78B04B08D15A}" destId="{9B6328EC-75CC-421E-A74F-B2B1B8C84D8A}" srcOrd="0" destOrd="0" presId="urn:microsoft.com/office/officeart/2005/8/layout/radial3"/>
    <dgm:cxn modelId="{0731394C-9A9D-49B1-B469-F41F676596E1}" type="presOf" srcId="{79AD111C-3B7A-4702-94CA-0EFC70412013}" destId="{1BE259EA-AF69-4B00-AAAB-6C597978F2AE}" srcOrd="0" destOrd="0" presId="urn:microsoft.com/office/officeart/2005/8/layout/radial3"/>
    <dgm:cxn modelId="{891C6D6E-F90A-49C4-AEB3-9746EF3C60A2}" srcId="{79AD111C-3B7A-4702-94CA-0EFC70412013}" destId="{BEF664AB-6F5E-47B6-BEC6-78B04B08D15A}" srcOrd="2" destOrd="0" parTransId="{20002A70-A7D2-48AA-A46B-105D1E3A0E4E}" sibTransId="{166BD589-6F70-493A-BD18-1529D8608A5F}"/>
    <dgm:cxn modelId="{07DA7E55-0B9F-4E03-9590-2E600D3E1869}" type="presOf" srcId="{399B8723-6E09-4F09-A174-84E0433ADFF0}" destId="{304F8095-CB04-49EC-A3B3-11023856D024}" srcOrd="0" destOrd="0" presId="urn:microsoft.com/office/officeart/2005/8/layout/radial3"/>
    <dgm:cxn modelId="{49E3537A-A648-4631-AADF-8FAB3EE90C88}" srcId="{79AD111C-3B7A-4702-94CA-0EFC70412013}" destId="{EC7FD31A-A3E0-45FE-BA58-A58F29395C92}" srcOrd="3" destOrd="0" parTransId="{B983DECA-B598-4AA6-A580-2A8A88E0198B}" sibTransId="{4690AB84-74F8-4E4F-8427-8F7190315476}"/>
    <dgm:cxn modelId="{2D9AC1A4-32A0-48FA-8D19-DB5CF224981F}" srcId="{79AD111C-3B7A-4702-94CA-0EFC70412013}" destId="{735B991D-6273-4BAA-BEB2-F755FD515DAA}" srcOrd="4" destOrd="0" parTransId="{F6E9E312-345F-488F-93CC-8B104B0CB3EA}" sibTransId="{1C98190A-D116-4192-980C-E758D134F69D}"/>
    <dgm:cxn modelId="{D6B103A6-F3EF-41CB-A73F-FB3B9163AB97}" type="presOf" srcId="{EC7FD31A-A3E0-45FE-BA58-A58F29395C92}" destId="{60D925A3-5F51-475F-8272-A64BBAC5E350}" srcOrd="0" destOrd="0" presId="urn:microsoft.com/office/officeart/2005/8/layout/radial3"/>
    <dgm:cxn modelId="{0652EAAB-4605-4DE5-90CA-DA7683094D9E}" type="presOf" srcId="{4C6CBCA2-CFE0-4208-A41F-6AB990A6DF24}" destId="{6CC1CB4F-6C5D-4F6B-8C8D-9251D52182A7}" srcOrd="0" destOrd="0" presId="urn:microsoft.com/office/officeart/2005/8/layout/radial3"/>
    <dgm:cxn modelId="{F50708BA-8FF5-43E5-84D5-F6ED2C3A503E}" srcId="{79AD111C-3B7A-4702-94CA-0EFC70412013}" destId="{399B8723-6E09-4F09-A174-84E0433ADFF0}" srcOrd="1" destOrd="0" parTransId="{7E7DC3EF-1F9F-42B8-AF78-77B74EF67A5D}" sibTransId="{0D4B5FC3-F05F-4DFB-BCA2-B54FB3018A0D}"/>
    <dgm:cxn modelId="{4499A8DE-5C89-4F94-A459-BF35EDD6A421}" type="presOf" srcId="{34F7DD35-D2D4-4BFB-84A1-D1ECADA48403}" destId="{7A1B6BE9-0D48-4CD7-9BDF-187F123D3815}" srcOrd="0" destOrd="0" presId="urn:microsoft.com/office/officeart/2005/8/layout/radial3"/>
    <dgm:cxn modelId="{464D90E0-1890-487F-8E9F-93526B775F30}" srcId="{79AD111C-3B7A-4702-94CA-0EFC70412013}" destId="{4C6CBCA2-CFE0-4208-A41F-6AB990A6DF24}" srcOrd="0" destOrd="0" parTransId="{E82C1F6F-DB3B-4767-B27C-97E446885B8E}" sibTransId="{1DE0D088-34FC-42C3-914B-C4A5CE9E0FE3}"/>
    <dgm:cxn modelId="{213E47FC-7FC2-4992-A7BE-1EF3FE528F05}" srcId="{34F7DD35-D2D4-4BFB-84A1-D1ECADA48403}" destId="{79AD111C-3B7A-4702-94CA-0EFC70412013}" srcOrd="0" destOrd="0" parTransId="{7A54B1E6-E9B3-4714-9934-D5B77394672F}" sibTransId="{B4385570-06E3-43B7-B15E-D3A2D65CB42E}"/>
    <dgm:cxn modelId="{F03180E5-94AD-4B0F-91EB-FE8536E27FD7}" type="presParOf" srcId="{7A1B6BE9-0D48-4CD7-9BDF-187F123D3815}" destId="{CB944A32-4ADD-4E6D-AE91-198E97C77D60}" srcOrd="0" destOrd="0" presId="urn:microsoft.com/office/officeart/2005/8/layout/radial3"/>
    <dgm:cxn modelId="{94075526-57D7-48E5-AEF4-2A66247941AD}" type="presParOf" srcId="{CB944A32-4ADD-4E6D-AE91-198E97C77D60}" destId="{1BE259EA-AF69-4B00-AAAB-6C597978F2AE}" srcOrd="0" destOrd="0" presId="urn:microsoft.com/office/officeart/2005/8/layout/radial3"/>
    <dgm:cxn modelId="{3E9C040D-6DB8-4167-B405-FEAED16FFE8C}" type="presParOf" srcId="{CB944A32-4ADD-4E6D-AE91-198E97C77D60}" destId="{6CC1CB4F-6C5D-4F6B-8C8D-9251D52182A7}" srcOrd="1" destOrd="0" presId="urn:microsoft.com/office/officeart/2005/8/layout/radial3"/>
    <dgm:cxn modelId="{2099C3CF-E095-44B9-AAA4-CED99C9F48FA}" type="presParOf" srcId="{CB944A32-4ADD-4E6D-AE91-198E97C77D60}" destId="{304F8095-CB04-49EC-A3B3-11023856D024}" srcOrd="2" destOrd="0" presId="urn:microsoft.com/office/officeart/2005/8/layout/radial3"/>
    <dgm:cxn modelId="{7534CA8D-5908-4775-A124-127D32B1741F}" type="presParOf" srcId="{CB944A32-4ADD-4E6D-AE91-198E97C77D60}" destId="{9B6328EC-75CC-421E-A74F-B2B1B8C84D8A}" srcOrd="3" destOrd="0" presId="urn:microsoft.com/office/officeart/2005/8/layout/radial3"/>
    <dgm:cxn modelId="{AB2257E8-F027-4091-B221-19818F445D5B}" type="presParOf" srcId="{CB944A32-4ADD-4E6D-AE91-198E97C77D60}" destId="{60D925A3-5F51-475F-8272-A64BBAC5E350}" srcOrd="4" destOrd="0" presId="urn:microsoft.com/office/officeart/2005/8/layout/radial3"/>
    <dgm:cxn modelId="{487B659B-17F2-4EFB-8CDC-7AF7D9A6F77F}" type="presParOf" srcId="{CB944A32-4ADD-4E6D-AE91-198E97C77D60}" destId="{4A4D6B91-3F0B-44A4-AC04-4A2DB9455262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259EA-AF69-4B00-AAAB-6C597978F2AE}">
      <dsp:nvSpPr>
        <dsp:cNvPr id="0" name=""/>
        <dsp:cNvSpPr/>
      </dsp:nvSpPr>
      <dsp:spPr>
        <a:xfrm>
          <a:off x="1652185" y="756230"/>
          <a:ext cx="1753006" cy="175300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Scientific question</a:t>
          </a:r>
        </a:p>
      </dsp:txBody>
      <dsp:txXfrm>
        <a:off x="1908907" y="1012952"/>
        <a:ext cx="1239562" cy="1239562"/>
      </dsp:txXfrm>
    </dsp:sp>
    <dsp:sp modelId="{6CC1CB4F-6C5D-4F6B-8C8D-9251D52182A7}">
      <dsp:nvSpPr>
        <dsp:cNvPr id="0" name=""/>
        <dsp:cNvSpPr/>
      </dsp:nvSpPr>
      <dsp:spPr>
        <a:xfrm>
          <a:off x="2003172" y="103948"/>
          <a:ext cx="1051032" cy="7767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Journal club</a:t>
          </a:r>
        </a:p>
      </dsp:txBody>
      <dsp:txXfrm>
        <a:off x="2157092" y="217704"/>
        <a:ext cx="743192" cy="549262"/>
      </dsp:txXfrm>
    </dsp:sp>
    <dsp:sp modelId="{304F8095-CB04-49EC-A3B3-11023856D024}">
      <dsp:nvSpPr>
        <dsp:cNvPr id="0" name=""/>
        <dsp:cNvSpPr/>
      </dsp:nvSpPr>
      <dsp:spPr>
        <a:xfrm>
          <a:off x="3087755" y="891944"/>
          <a:ext cx="1051032" cy="7767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Genetic clarification</a:t>
          </a:r>
        </a:p>
      </dsp:txBody>
      <dsp:txXfrm>
        <a:off x="3241675" y="1005700"/>
        <a:ext cx="743192" cy="549262"/>
      </dsp:txXfrm>
    </dsp:sp>
    <dsp:sp modelId="{9B6328EC-75CC-421E-A74F-B2B1B8C84D8A}">
      <dsp:nvSpPr>
        <dsp:cNvPr id="0" name=""/>
        <dsp:cNvSpPr/>
      </dsp:nvSpPr>
      <dsp:spPr>
        <a:xfrm>
          <a:off x="2673481" y="2166947"/>
          <a:ext cx="1051032" cy="7767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Seminar</a:t>
          </a:r>
        </a:p>
      </dsp:txBody>
      <dsp:txXfrm>
        <a:off x="2827401" y="2280703"/>
        <a:ext cx="743192" cy="549262"/>
      </dsp:txXfrm>
    </dsp:sp>
    <dsp:sp modelId="{60D925A3-5F51-475F-8272-A64BBAC5E350}">
      <dsp:nvSpPr>
        <dsp:cNvPr id="0" name=""/>
        <dsp:cNvSpPr/>
      </dsp:nvSpPr>
      <dsp:spPr>
        <a:xfrm>
          <a:off x="1332863" y="2166947"/>
          <a:ext cx="1051032" cy="7767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set</a:t>
          </a:r>
        </a:p>
      </dsp:txBody>
      <dsp:txXfrm>
        <a:off x="1486783" y="2280703"/>
        <a:ext cx="743192" cy="549262"/>
      </dsp:txXfrm>
    </dsp:sp>
    <dsp:sp modelId="{4A4D6B91-3F0B-44A4-AC04-4A2DB9455262}">
      <dsp:nvSpPr>
        <dsp:cNvPr id="0" name=""/>
        <dsp:cNvSpPr/>
      </dsp:nvSpPr>
      <dsp:spPr>
        <a:xfrm>
          <a:off x="918589" y="891944"/>
          <a:ext cx="1051032" cy="7767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Meeting with GM</a:t>
          </a:r>
        </a:p>
      </dsp:txBody>
      <dsp:txXfrm>
        <a:off x="1072509" y="1005700"/>
        <a:ext cx="743192" cy="54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1D491-9CF1-4AC6-ADD8-3EE63835FF7C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3E3B-02E0-48DB-B29E-46039678AA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10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Germain </a:t>
            </a:r>
            <a:r>
              <a:rPr lang="en-GB" dirty="0" err="1"/>
              <a:t>montazeaud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light impact and plant X plant + data set available</a:t>
            </a:r>
          </a:p>
          <a:p>
            <a:r>
              <a:rPr lang="en-GB" dirty="0">
                <a:sym typeface="Wingdings" panose="05000000000000000000" pitchFamily="2" charset="2"/>
              </a:rPr>
              <a:t>Journal club -&gt;share all the benefits of MV + bring out a Q about those MV on the fields that we didn’t found the answer on the article,  </a:t>
            </a:r>
            <a:r>
              <a:rPr lang="en-GB" dirty="0" err="1">
                <a:sym typeface="Wingdings" panose="05000000000000000000" pitchFamily="2" charset="2"/>
              </a:rPr>
              <a:t>pbm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Help with the meeting with GM and genetic clarification (background different in genetic) and according to </a:t>
            </a:r>
            <a:r>
              <a:rPr lang="en-GB" dirty="0" err="1">
                <a:sym typeface="Wingdings" panose="05000000000000000000" pitchFamily="2" charset="2"/>
              </a:rPr>
              <a:t>th</a:t>
            </a:r>
            <a:r>
              <a:rPr lang="en-GB" dirty="0">
                <a:sym typeface="Wingdings" panose="05000000000000000000" pitchFamily="2" charset="2"/>
              </a:rPr>
              <a:t> project we will choose we maybe will need a check up about </a:t>
            </a:r>
            <a:r>
              <a:rPr lang="en-GB" dirty="0" err="1">
                <a:sym typeface="Wingdings" panose="05000000000000000000" pitchFamily="2" charset="2"/>
              </a:rPr>
              <a:t>Gassociation</a:t>
            </a:r>
            <a:r>
              <a:rPr lang="en-GB" dirty="0">
                <a:sym typeface="Wingdings" panose="05000000000000000000" pitchFamily="2" charset="2"/>
              </a:rPr>
              <a:t> or other things, of course, identify the data we want to use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E3E3B-02E0-48DB-B29E-46039678AA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1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1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6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3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129F90-176E-4BF2-A66F-CC6C76C97F42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8FC69C-A9BA-453E-916A-DCA39BAF08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8A181-47F7-408A-A575-E61E2AAF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72" y="114803"/>
            <a:ext cx="7809055" cy="45646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Sprint review Farmer seeds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07FEB879-545B-45DA-8ED8-EFB805943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55709"/>
              </p:ext>
            </p:extLst>
          </p:nvPr>
        </p:nvGraphicFramePr>
        <p:xfrm>
          <a:off x="3995071" y="3471836"/>
          <a:ext cx="5057377" cy="304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5979311C-FB22-48CE-8F1B-7820DC4282B6}"/>
              </a:ext>
            </a:extLst>
          </p:cNvPr>
          <p:cNvSpPr txBox="1"/>
          <p:nvPr/>
        </p:nvSpPr>
        <p:spPr>
          <a:xfrm>
            <a:off x="-21633" y="754303"/>
            <a:ext cx="46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 we’ve done?</a:t>
            </a:r>
          </a:p>
        </p:txBody>
      </p:sp>
      <p:pic>
        <p:nvPicPr>
          <p:cNvPr id="17" name="Graphique 16" descr="Livre ouvert">
            <a:extLst>
              <a:ext uri="{FF2B5EF4-FFF2-40B4-BE49-F238E27FC236}">
                <a16:creationId xmlns:a16="http://schemas.microsoft.com/office/drawing/2014/main" id="{4B46FB2A-2CE2-4002-B104-15B3469E1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287" y="1304202"/>
            <a:ext cx="650286" cy="65028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03EAFC4-C5C4-43A1-AC4C-348FB93D48F4}"/>
              </a:ext>
            </a:extLst>
          </p:cNvPr>
          <p:cNvSpPr txBox="1"/>
          <p:nvPr/>
        </p:nvSpPr>
        <p:spPr>
          <a:xfrm>
            <a:off x="1045083" y="1120065"/>
            <a:ext cx="429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Context presentation (modern/old varieties, plant X plant , mixture)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Bibliography (JC)</a:t>
            </a:r>
          </a:p>
          <a:p>
            <a:pPr algn="just"/>
            <a:endParaRPr lang="en-GB" dirty="0"/>
          </a:p>
        </p:txBody>
      </p:sp>
      <p:pic>
        <p:nvPicPr>
          <p:cNvPr id="20" name="Graphique 19" descr="Classe">
            <a:extLst>
              <a:ext uri="{FF2B5EF4-FFF2-40B4-BE49-F238E27FC236}">
                <a16:creationId xmlns:a16="http://schemas.microsoft.com/office/drawing/2014/main" id="{1A29DDC8-D67D-4D30-97BA-BD26FC7CA7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973" y="2058614"/>
            <a:ext cx="650286" cy="65028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97AB74E-94BC-4A9A-BE38-DB199308CA19}"/>
              </a:ext>
            </a:extLst>
          </p:cNvPr>
          <p:cNvSpPr txBox="1"/>
          <p:nvPr/>
        </p:nvSpPr>
        <p:spPr>
          <a:xfrm>
            <a:off x="1031001" y="1978865"/>
            <a:ext cx="420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Preparation Germain </a:t>
            </a:r>
            <a:r>
              <a:rPr lang="en-GB" dirty="0" err="1"/>
              <a:t>Montazeaud</a:t>
            </a:r>
            <a:r>
              <a:rPr lang="en-GB" dirty="0"/>
              <a:t> meeting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Darwinian agriculture seminar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27" name="Flèche : angle droit 26">
            <a:extLst>
              <a:ext uri="{FF2B5EF4-FFF2-40B4-BE49-F238E27FC236}">
                <a16:creationId xmlns:a16="http://schemas.microsoft.com/office/drawing/2014/main" id="{923C3496-6880-4A85-9B38-B7C4F2588082}"/>
              </a:ext>
            </a:extLst>
          </p:cNvPr>
          <p:cNvSpPr/>
          <p:nvPr/>
        </p:nvSpPr>
        <p:spPr>
          <a:xfrm rot="5400000">
            <a:off x="2833099" y="3839123"/>
            <a:ext cx="1803597" cy="1650902"/>
          </a:xfrm>
          <a:prstGeom prst="bentUpArrow">
            <a:avLst>
              <a:gd name="adj1" fmla="val 5734"/>
              <a:gd name="adj2" fmla="val 10953"/>
              <a:gd name="adj3" fmla="val 161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86D830-B7CD-4488-969F-2E65466003AD}"/>
              </a:ext>
            </a:extLst>
          </p:cNvPr>
          <p:cNvSpPr txBox="1"/>
          <p:nvPr/>
        </p:nvSpPr>
        <p:spPr>
          <a:xfrm>
            <a:off x="7553785" y="1431967"/>
            <a:ext cx="4638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Compromise Height/yield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X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Evolution of mixture varieties in organic 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between traits and the alleles frequencies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8A974B-35B4-4013-86A2-E2F56DDB2E21}"/>
              </a:ext>
            </a:extLst>
          </p:cNvPr>
          <p:cNvSpPr txBox="1"/>
          <p:nvPr/>
        </p:nvSpPr>
        <p:spPr>
          <a:xfrm>
            <a:off x="4196331" y="6416406"/>
            <a:ext cx="46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Next week?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8A9736-661F-4BF7-91C1-7277E754B4C4}"/>
              </a:ext>
            </a:extLst>
          </p:cNvPr>
          <p:cNvSpPr txBox="1"/>
          <p:nvPr/>
        </p:nvSpPr>
        <p:spPr>
          <a:xfrm>
            <a:off x="7461112" y="1097390"/>
            <a:ext cx="46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Our tracks?</a:t>
            </a:r>
          </a:p>
        </p:txBody>
      </p:sp>
      <p:pic>
        <p:nvPicPr>
          <p:cNvPr id="32" name="Graphique 31" descr="Personne avec une idée">
            <a:extLst>
              <a:ext uri="{FF2B5EF4-FFF2-40B4-BE49-F238E27FC236}">
                <a16:creationId xmlns:a16="http://schemas.microsoft.com/office/drawing/2014/main" id="{2F89AD22-D142-46AA-BF8E-41A28B75D4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03875" y="764796"/>
            <a:ext cx="744159" cy="744159"/>
          </a:xfrm>
          <a:prstGeom prst="rect">
            <a:avLst/>
          </a:prstGeom>
        </p:spPr>
      </p:pic>
      <p:sp>
        <p:nvSpPr>
          <p:cNvPr id="34" name="Flèche : angle droit 33">
            <a:extLst>
              <a:ext uri="{FF2B5EF4-FFF2-40B4-BE49-F238E27FC236}">
                <a16:creationId xmlns:a16="http://schemas.microsoft.com/office/drawing/2014/main" id="{A31DFE9D-FF21-4862-A1D8-9F1B8187E3AD}"/>
              </a:ext>
            </a:extLst>
          </p:cNvPr>
          <p:cNvSpPr/>
          <p:nvPr/>
        </p:nvSpPr>
        <p:spPr>
          <a:xfrm>
            <a:off x="8380755" y="3762775"/>
            <a:ext cx="1803597" cy="1650902"/>
          </a:xfrm>
          <a:prstGeom prst="bentUpArrow">
            <a:avLst>
              <a:gd name="adj1" fmla="val 5734"/>
              <a:gd name="adj2" fmla="val 10953"/>
              <a:gd name="adj3" fmla="val 161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Recherche">
            <a:extLst>
              <a:ext uri="{FF2B5EF4-FFF2-40B4-BE49-F238E27FC236}">
                <a16:creationId xmlns:a16="http://schemas.microsoft.com/office/drawing/2014/main" id="{FC417621-20A0-4956-BF86-946FFC3DD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3759" y="6440178"/>
            <a:ext cx="435539" cy="4355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A7F602A-3B3E-4C16-96B7-E6153FC18731}"/>
              </a:ext>
            </a:extLst>
          </p:cNvPr>
          <p:cNvSpPr/>
          <p:nvPr/>
        </p:nvSpPr>
        <p:spPr>
          <a:xfrm>
            <a:off x="58181" y="757230"/>
            <a:ext cx="5702530" cy="27531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DF2F6-CA89-4651-90BE-D34A3DAF8622}"/>
              </a:ext>
            </a:extLst>
          </p:cNvPr>
          <p:cNvSpPr/>
          <p:nvPr/>
        </p:nvSpPr>
        <p:spPr>
          <a:xfrm>
            <a:off x="7461112" y="769309"/>
            <a:ext cx="4654857" cy="26778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que 3" descr="Blogue">
            <a:extLst>
              <a:ext uri="{FF2B5EF4-FFF2-40B4-BE49-F238E27FC236}">
                <a16:creationId xmlns:a16="http://schemas.microsoft.com/office/drawing/2014/main" id="{6DD0480C-F3DA-4056-8858-7DB78E548A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749" y="2776883"/>
            <a:ext cx="733458" cy="7334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778679B-A8F9-444E-AAE7-DD7205E852D6}"/>
              </a:ext>
            </a:extLst>
          </p:cNvPr>
          <p:cNvSpPr txBox="1"/>
          <p:nvPr/>
        </p:nvSpPr>
        <p:spPr>
          <a:xfrm>
            <a:off x="1031745" y="2813967"/>
            <a:ext cx="474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Group dynamic (</a:t>
            </a:r>
            <a:r>
              <a:rPr lang="en-GB" dirty="0" err="1"/>
              <a:t>KANBAN,Zotero</a:t>
            </a:r>
            <a:r>
              <a:rPr lang="en-GB" dirty="0"/>
              <a:t>, google share, communication and SMILES!)</a:t>
            </a:r>
          </a:p>
        </p:txBody>
      </p:sp>
    </p:spTree>
    <p:extLst>
      <p:ext uri="{BB962C8B-B14F-4D97-AF65-F5344CB8AC3E}">
        <p14:creationId xmlns:p14="http://schemas.microsoft.com/office/powerpoint/2010/main" val="190576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69</TotalTime>
  <Words>179</Words>
  <Application>Microsoft Office PowerPoint</Application>
  <PresentationFormat>Grand écran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Rockwell</vt:lpstr>
      <vt:lpstr>Rockwell Condensed</vt:lpstr>
      <vt:lpstr>Wingdings</vt:lpstr>
      <vt:lpstr>Type de bois</vt:lpstr>
      <vt:lpstr>Sprint review Farmer seeds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 Farmer seeds</dc:title>
  <dc:creator>Clothilde de Gramont</dc:creator>
  <cp:lastModifiedBy>Clothilde de Gramont</cp:lastModifiedBy>
  <cp:revision>7</cp:revision>
  <dcterms:created xsi:type="dcterms:W3CDTF">2020-05-07T09:16:09Z</dcterms:created>
  <dcterms:modified xsi:type="dcterms:W3CDTF">2020-05-07T10:25:28Z</dcterms:modified>
</cp:coreProperties>
</file>