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94660"/>
  </p:normalViewPr>
  <p:slideViewPr>
    <p:cSldViewPr snapToGrid="0">
      <p:cViewPr>
        <p:scale>
          <a:sx n="95" d="100"/>
          <a:sy n="95" d="100"/>
        </p:scale>
        <p:origin x="8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7A4E1-34AD-6846-9D18-6A7EACFA0067}" type="datetimeFigureOut">
              <a:rPr lang="de-US" smtClean="0"/>
              <a:t>3/8/24</a:t>
            </a:fld>
            <a:endParaRPr lang="de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F119C-9A16-154F-8265-5F65C3BC7B2B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2022527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F119C-9A16-154F-8265-5F65C3BC7B2B}" type="slidenum">
              <a:rPr lang="de-US" smtClean="0"/>
              <a:t>4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281912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F119C-9A16-154F-8265-5F65C3BC7B2B}" type="slidenum">
              <a:rPr lang="de-US" smtClean="0"/>
              <a:t>5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3331793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0F19C-A400-D39D-CBCC-EFE594A86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1EE424-9E10-F87D-C93C-FDA36051F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B0DC77-9C7F-2615-4734-8B11FA30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26D-6C23-B34A-8C39-8A091867E681}" type="datetimeFigureOut">
              <a:rPr lang="de-US" smtClean="0"/>
              <a:t>3/8/24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DF906A-3780-3153-2179-E9DDF8EE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E2FE0-48CD-A578-50B1-CA9D328F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7CC-7265-8648-9791-10A8BCA18D44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214841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1AF6A-2CEE-749A-FF7A-A94E0003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687C1D-4ACD-12E4-386A-6CEA7A64F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60B6FD-3748-400D-C14C-390B3410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26D-6C23-B34A-8C39-8A091867E681}" type="datetimeFigureOut">
              <a:rPr lang="de-US" smtClean="0"/>
              <a:t>3/8/24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83A18B-9A1C-4A83-B382-D73E6782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56B5DD-43B9-C1A9-D820-F484B405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7CC-7265-8648-9791-10A8BCA18D44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44218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59DF706-E9CF-366E-02A8-B1AE09F7D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FE52DA-B035-228B-8797-60364C009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43BA82-B790-952A-84E5-E7BF9278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26D-6C23-B34A-8C39-8A091867E681}" type="datetimeFigureOut">
              <a:rPr lang="de-US" smtClean="0"/>
              <a:t>3/8/24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FB2CD1-D684-F5A5-5DBA-DB5D76C9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6CF8B-A978-CC26-4170-B761F2C3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7CC-7265-8648-9791-10A8BCA18D44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159273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AD0E0-F02B-4572-6544-98154F06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9F36D6-54E0-5680-17D9-B76DA76C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B386E1-1FCC-EE2C-A444-1296CEA7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26D-6C23-B34A-8C39-8A091867E681}" type="datetimeFigureOut">
              <a:rPr lang="de-US" smtClean="0"/>
              <a:t>3/8/24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78CED9-06DE-B368-D90D-721D42CD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35C8ED-B317-BBFB-AAA1-87B9E0C0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7CC-7265-8648-9791-10A8BCA18D44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332140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EACD1-5F98-1FA6-C1BB-F10BE9DF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CF64B1-E213-0D30-8887-886C99E53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1C0AE2-ACBF-41D7-CC1A-BAE31345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26D-6C23-B34A-8C39-8A091867E681}" type="datetimeFigureOut">
              <a:rPr lang="de-US" smtClean="0"/>
              <a:t>3/8/24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D78387-7869-E3C1-5E68-947202AF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7944AA-4231-0DC1-08C7-0CCF82DB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7CC-7265-8648-9791-10A8BCA18D44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213438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63F8C-E631-8EE6-41BA-014D9D4B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BB7417-876F-E0BA-0CBA-51848CB9E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44C0AC-DD8E-C7A1-7B93-7C9B1D5CD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5F0A36-5274-A8E8-507D-26D2CC44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26D-6C23-B34A-8C39-8A091867E681}" type="datetimeFigureOut">
              <a:rPr lang="de-US" smtClean="0"/>
              <a:t>3/8/24</a:t>
            </a:fld>
            <a:endParaRPr lang="de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FC34BD-6624-0BE1-39F4-711E8550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1C2963-4BE8-49D0-4651-BE556411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7CC-7265-8648-9791-10A8BCA18D44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293551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AD378-4562-A82B-B4C5-05DF4C5F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00BC70-FA9E-030C-E794-19027C0A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40C02E-389E-CD3D-FB1C-7BDF2F1B3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872396-45A1-DF35-5EA7-F3B5220B0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DA2A12-2BCF-C3E6-C3CF-2771E0496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B5BC39-B060-7F94-87AB-8A37538F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26D-6C23-B34A-8C39-8A091867E681}" type="datetimeFigureOut">
              <a:rPr lang="de-US" smtClean="0"/>
              <a:t>3/8/24</a:t>
            </a:fld>
            <a:endParaRPr lang="de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FD9060F-E240-5DB4-2882-0D0DCA37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288CF6-5C4C-1DF3-863C-3BA4384A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7CC-7265-8648-9791-10A8BCA18D44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195858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15726-8714-ED4D-ED18-B13F2F69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AAE50C-8ABB-E6A7-4BA2-FB085341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26D-6C23-B34A-8C39-8A091867E681}" type="datetimeFigureOut">
              <a:rPr lang="de-US" smtClean="0"/>
              <a:t>3/8/24</a:t>
            </a:fld>
            <a:endParaRPr lang="de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0AC6E8-19F2-5DAE-703F-2444BC39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8C2D53-2446-FAF6-4992-072C8184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7CC-7265-8648-9791-10A8BCA18D44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3418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0361C9-00B9-996B-AFE8-BCD274FB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26D-6C23-B34A-8C39-8A091867E681}" type="datetimeFigureOut">
              <a:rPr lang="de-US" smtClean="0"/>
              <a:t>3/8/24</a:t>
            </a:fld>
            <a:endParaRPr lang="de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A2FED7-C26C-616A-7FD9-1E0B1A43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25D3C5-7D84-1AF5-ACFF-88F1F4B1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7CC-7265-8648-9791-10A8BCA18D44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394920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458CD-E9D0-0982-9B88-590B224EC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95BDCC-1738-E219-CC39-E5CEA3F8B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6EC1E3-6C84-9D71-29C4-4447EAF06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B00429-E996-9419-AD58-82AC1816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26D-6C23-B34A-8C39-8A091867E681}" type="datetimeFigureOut">
              <a:rPr lang="de-US" smtClean="0"/>
              <a:t>3/8/24</a:t>
            </a:fld>
            <a:endParaRPr lang="de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39AD36-366D-E4AF-C7FB-524D7228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57B584-FEEE-9A5C-C8A3-667826B2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7CC-7265-8648-9791-10A8BCA18D44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416601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47400-220B-5142-5039-9FEC8E37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5B302D-420A-8870-AD32-A03CAEA75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DDA469-62D3-602D-800C-24A4E0251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0E251E-9879-AB58-C147-C45A79F0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26D-6C23-B34A-8C39-8A091867E681}" type="datetimeFigureOut">
              <a:rPr lang="de-US" smtClean="0"/>
              <a:t>3/8/24</a:t>
            </a:fld>
            <a:endParaRPr lang="de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0CE955-CF22-EED8-BEA2-86CA08D0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2201A7-D663-3C2C-8BD0-03BD7BDD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7CC-7265-8648-9791-10A8BCA18D44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174837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077B76-42FF-F446-4038-C2B602C2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2B00B1-1093-6B89-F15A-9B2B99165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D9442-E3FA-F83E-6B6E-62D8299A2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03626D-6C23-B34A-8C39-8A091867E681}" type="datetimeFigureOut">
              <a:rPr lang="de-US" smtClean="0"/>
              <a:t>3/8/24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A83D8D-71D3-5B70-A2E8-A4B80D23E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8EFC5D-9D85-D235-9348-82ABB9644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25B7CC-7265-8648-9791-10A8BCA18D44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322394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22A25-E20D-CFC4-D886-CE8FFF6664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325702-09EF-85D6-2114-3F5597066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142509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125D46B6-8B62-9EDC-E416-B37203CE2C62}"/>
              </a:ext>
            </a:extLst>
          </p:cNvPr>
          <p:cNvSpPr/>
          <p:nvPr/>
        </p:nvSpPr>
        <p:spPr>
          <a:xfrm>
            <a:off x="3430590" y="946589"/>
            <a:ext cx="3336631" cy="16217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A9DB4AD0-A14C-D3B8-1B15-1F43C4967F41}"/>
              </a:ext>
            </a:extLst>
          </p:cNvPr>
          <p:cNvSpPr/>
          <p:nvPr/>
        </p:nvSpPr>
        <p:spPr>
          <a:xfrm>
            <a:off x="979443" y="3331692"/>
            <a:ext cx="1764406" cy="16217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BE327CF-5EE6-6F77-6C32-A568BFE70AFE}"/>
              </a:ext>
            </a:extLst>
          </p:cNvPr>
          <p:cNvSpPr txBox="1"/>
          <p:nvPr/>
        </p:nvSpPr>
        <p:spPr>
          <a:xfrm>
            <a:off x="1673467" y="3510055"/>
            <a:ext cx="16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US" dirty="0"/>
              <a:t>km/h currently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968A08D-F655-9484-058A-8764ADEC87AC}"/>
              </a:ext>
            </a:extLst>
          </p:cNvPr>
          <p:cNvSpPr txBox="1"/>
          <p:nvPr/>
        </p:nvSpPr>
        <p:spPr>
          <a:xfrm>
            <a:off x="1675412" y="437694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US" dirty="0"/>
              <a:t>Richtung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B713866-CD53-6659-7A9F-C5576D9BA44A}"/>
              </a:ext>
            </a:extLst>
          </p:cNvPr>
          <p:cNvSpPr txBox="1"/>
          <p:nvPr/>
        </p:nvSpPr>
        <p:spPr>
          <a:xfrm>
            <a:off x="3536063" y="1043966"/>
            <a:ext cx="182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</a:t>
            </a:r>
            <a:r>
              <a:rPr lang="de-US" dirty="0"/>
              <a:t>egree currently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5A397E9-1E04-4B17-164C-2714B62FB289}"/>
              </a:ext>
            </a:extLst>
          </p:cNvPr>
          <p:cNvSpPr txBox="1"/>
          <p:nvPr/>
        </p:nvSpPr>
        <p:spPr>
          <a:xfrm>
            <a:off x="3540077" y="1776092"/>
            <a:ext cx="110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</a:t>
            </a:r>
            <a:r>
              <a:rPr lang="de-US" dirty="0"/>
              <a:t>eels like</a:t>
            </a:r>
          </a:p>
        </p:txBody>
      </p:sp>
      <p:pic>
        <p:nvPicPr>
          <p:cNvPr id="14" name="Grafik 1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D8DDDF33-E703-CEEC-3371-58C5C840E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314" y="1409618"/>
            <a:ext cx="695739" cy="695739"/>
          </a:xfrm>
          <a:prstGeom prst="rect">
            <a:avLst/>
          </a:prstGeom>
        </p:spPr>
      </p:pic>
      <p:pic>
        <p:nvPicPr>
          <p:cNvPr id="16" name="Grafik 15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9DE23649-6EDD-C39F-11D9-23E6863E4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49" y="3548884"/>
            <a:ext cx="695075" cy="695075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E0C95722-CA65-161A-DD04-E8C5AA72BC3F}"/>
              </a:ext>
            </a:extLst>
          </p:cNvPr>
          <p:cNvSpPr txBox="1"/>
          <p:nvPr/>
        </p:nvSpPr>
        <p:spPr>
          <a:xfrm>
            <a:off x="3529782" y="212363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humidity</a:t>
            </a:r>
            <a:endParaRPr lang="de-US" dirty="0"/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61183780-896A-044C-F32F-E5AE15696533}"/>
              </a:ext>
            </a:extLst>
          </p:cNvPr>
          <p:cNvSpPr/>
          <p:nvPr/>
        </p:nvSpPr>
        <p:spPr>
          <a:xfrm>
            <a:off x="4706989" y="3331692"/>
            <a:ext cx="3295662" cy="16654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99CF9CD-4486-C532-89E5-01EC66C68209}"/>
              </a:ext>
            </a:extLst>
          </p:cNvPr>
          <p:cNvSpPr txBox="1"/>
          <p:nvPr/>
        </p:nvSpPr>
        <p:spPr>
          <a:xfrm>
            <a:off x="4843703" y="3550110"/>
            <a:ext cx="262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</a:t>
            </a:r>
            <a:r>
              <a:rPr lang="de-US" dirty="0"/>
              <a:t>well direction (degrees)</a:t>
            </a:r>
          </a:p>
        </p:txBody>
      </p:sp>
      <p:pic>
        <p:nvPicPr>
          <p:cNvPr id="23" name="Grafik 22" descr="Ein Bild, das Design enthält.&#10;&#10;Automatisch generierte Beschreibung">
            <a:extLst>
              <a:ext uri="{FF2B5EF4-FFF2-40B4-BE49-F238E27FC236}">
                <a16:creationId xmlns:a16="http://schemas.microsoft.com/office/drawing/2014/main" id="{1C286169-1E68-9050-42E3-36B4595701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101"/>
          <a:stretch/>
        </p:blipFill>
        <p:spPr>
          <a:xfrm>
            <a:off x="3687631" y="3701587"/>
            <a:ext cx="929710" cy="872546"/>
          </a:xfrm>
          <a:prstGeom prst="rect">
            <a:avLst/>
          </a:prstGeom>
        </p:spPr>
      </p:pic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F51356C3-D513-5BDE-B9C6-258FC1601E47}"/>
              </a:ext>
            </a:extLst>
          </p:cNvPr>
          <p:cNvSpPr/>
          <p:nvPr/>
        </p:nvSpPr>
        <p:spPr>
          <a:xfrm>
            <a:off x="757731" y="990289"/>
            <a:ext cx="1764406" cy="16217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pic>
        <p:nvPicPr>
          <p:cNvPr id="26" name="Grafik 25" descr="Ein Bild, das Entwurf, Clipart, Zeichnung, Grafiken enthält.&#10;&#10;Automatisch generierte Beschreibung">
            <a:extLst>
              <a:ext uri="{FF2B5EF4-FFF2-40B4-BE49-F238E27FC236}">
                <a16:creationId xmlns:a16="http://schemas.microsoft.com/office/drawing/2014/main" id="{DEC28A06-B5AA-B869-8352-74C7126A4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650" y="1101013"/>
            <a:ext cx="1047092" cy="1047092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D14ED0FA-75A7-06CD-9CB3-A7066D45C623}"/>
              </a:ext>
            </a:extLst>
          </p:cNvPr>
          <p:cNvSpPr txBox="1"/>
          <p:nvPr/>
        </p:nvSpPr>
        <p:spPr>
          <a:xfrm>
            <a:off x="945549" y="2123630"/>
            <a:ext cx="152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</a:t>
            </a:r>
            <a:r>
              <a:rPr lang="de-US" dirty="0"/>
              <a:t>artly cloudy</a:t>
            </a:r>
          </a:p>
        </p:txBody>
      </p:sp>
      <p:sp>
        <p:nvSpPr>
          <p:cNvPr id="28" name="Abgerundetes Rechteck 27">
            <a:extLst>
              <a:ext uri="{FF2B5EF4-FFF2-40B4-BE49-F238E27FC236}">
                <a16:creationId xmlns:a16="http://schemas.microsoft.com/office/drawing/2014/main" id="{30E3F841-0B1D-A88B-35A3-6A6B66619456}"/>
              </a:ext>
            </a:extLst>
          </p:cNvPr>
          <p:cNvSpPr/>
          <p:nvPr/>
        </p:nvSpPr>
        <p:spPr>
          <a:xfrm>
            <a:off x="803819" y="101962"/>
            <a:ext cx="4437584" cy="50385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7D956A-D97A-1D9D-6F29-6523AA7AAA1B}"/>
              </a:ext>
            </a:extLst>
          </p:cNvPr>
          <p:cNvSpPr txBox="1"/>
          <p:nvPr/>
        </p:nvSpPr>
        <p:spPr>
          <a:xfrm>
            <a:off x="979443" y="175012"/>
            <a:ext cx="86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Datum</a:t>
            </a:r>
            <a:endParaRPr lang="de-US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02514610-36FD-5414-52DA-F9B5DD7B603C}"/>
              </a:ext>
            </a:extLst>
          </p:cNvPr>
          <p:cNvSpPr txBox="1"/>
          <p:nvPr/>
        </p:nvSpPr>
        <p:spPr>
          <a:xfrm>
            <a:off x="1861646" y="169183"/>
            <a:ext cx="89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Uhrzeit</a:t>
            </a:r>
            <a:endParaRPr lang="de-US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C05CE872-D951-FA63-EECC-7D8FDBDB1600}"/>
              </a:ext>
            </a:extLst>
          </p:cNvPr>
          <p:cNvSpPr txBox="1"/>
          <p:nvPr/>
        </p:nvSpPr>
        <p:spPr>
          <a:xfrm>
            <a:off x="3538638" y="1289090"/>
            <a:ext cx="115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Min </a:t>
            </a:r>
            <a:r>
              <a:rPr lang="de-DE" dirty="0" err="1"/>
              <a:t>today</a:t>
            </a:r>
            <a:endParaRPr lang="de-US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FF3AB7B-908F-ED3D-831E-67779026527C}"/>
              </a:ext>
            </a:extLst>
          </p:cNvPr>
          <p:cNvSpPr txBox="1"/>
          <p:nvPr/>
        </p:nvSpPr>
        <p:spPr>
          <a:xfrm>
            <a:off x="3559354" y="1509174"/>
            <a:ext cx="119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Max </a:t>
            </a:r>
            <a:r>
              <a:rPr lang="de-DE" dirty="0" err="1"/>
              <a:t>today</a:t>
            </a:r>
            <a:endParaRPr lang="de-US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34B3638F-1811-8363-EB49-7A9911F5003B}"/>
              </a:ext>
            </a:extLst>
          </p:cNvPr>
          <p:cNvSpPr txBox="1"/>
          <p:nvPr/>
        </p:nvSpPr>
        <p:spPr>
          <a:xfrm>
            <a:off x="1678378" y="3806497"/>
            <a:ext cx="177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US" dirty="0"/>
              <a:t>km/h max today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99E9B61C-4DCB-EBED-3935-D37F98DDEBA0}"/>
              </a:ext>
            </a:extLst>
          </p:cNvPr>
          <p:cNvSpPr txBox="1"/>
          <p:nvPr/>
        </p:nvSpPr>
        <p:spPr>
          <a:xfrm>
            <a:off x="1667471" y="4091719"/>
            <a:ext cx="172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US" dirty="0"/>
              <a:t>km/h min today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447ECD50-4A34-F600-1706-E7322C7DF618}"/>
              </a:ext>
            </a:extLst>
          </p:cNvPr>
          <p:cNvSpPr txBox="1"/>
          <p:nvPr/>
        </p:nvSpPr>
        <p:spPr>
          <a:xfrm>
            <a:off x="4810304" y="4235480"/>
            <a:ext cx="194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</a:t>
            </a:r>
            <a:r>
              <a:rPr lang="de-US" dirty="0"/>
              <a:t>well wave height</a:t>
            </a:r>
          </a:p>
        </p:txBody>
      </p:sp>
      <p:sp>
        <p:nvSpPr>
          <p:cNvPr id="76" name="Abgerundetes Rechteck 75">
            <a:extLst>
              <a:ext uri="{FF2B5EF4-FFF2-40B4-BE49-F238E27FC236}">
                <a16:creationId xmlns:a16="http://schemas.microsoft.com/office/drawing/2014/main" id="{D1290665-65FF-B640-CDE6-E15CEAAAC371}"/>
              </a:ext>
            </a:extLst>
          </p:cNvPr>
          <p:cNvSpPr/>
          <p:nvPr/>
        </p:nvSpPr>
        <p:spPr>
          <a:xfrm>
            <a:off x="7934892" y="930725"/>
            <a:ext cx="3336631" cy="16217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C8629723-F7EA-AD99-CFD0-D3F2A9304EE0}"/>
              </a:ext>
            </a:extLst>
          </p:cNvPr>
          <p:cNvSpPr txBox="1"/>
          <p:nvPr/>
        </p:nvSpPr>
        <p:spPr>
          <a:xfrm>
            <a:off x="8040365" y="1028102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Sunrise:</a:t>
            </a:r>
            <a:endParaRPr lang="de-US" dirty="0"/>
          </a:p>
        </p:txBody>
      </p:sp>
      <p:pic>
        <p:nvPicPr>
          <p:cNvPr id="1026" name="Picture 2" descr="Kostenloser Icon-Download von sun | FreeImages">
            <a:extLst>
              <a:ext uri="{FF2B5EF4-FFF2-40B4-BE49-F238E27FC236}">
                <a16:creationId xmlns:a16="http://schemas.microsoft.com/office/drawing/2014/main" id="{EB1339C7-20C4-F283-E3E3-2461782A4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185" y="1300346"/>
            <a:ext cx="994272" cy="99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feld 78">
            <a:extLst>
              <a:ext uri="{FF2B5EF4-FFF2-40B4-BE49-F238E27FC236}">
                <a16:creationId xmlns:a16="http://schemas.microsoft.com/office/drawing/2014/main" id="{C95447E5-2A19-46AE-AC9B-9F5F3ADD01D1}"/>
              </a:ext>
            </a:extLst>
          </p:cNvPr>
          <p:cNvSpPr txBox="1"/>
          <p:nvPr/>
        </p:nvSpPr>
        <p:spPr>
          <a:xfrm>
            <a:off x="8040365" y="13974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Sunset:</a:t>
            </a:r>
            <a:endParaRPr lang="de-US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9281BB7D-14D6-B92F-42DF-55DF24698EED}"/>
              </a:ext>
            </a:extLst>
          </p:cNvPr>
          <p:cNvSpPr txBox="1"/>
          <p:nvPr/>
        </p:nvSpPr>
        <p:spPr>
          <a:xfrm>
            <a:off x="4810304" y="3919442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</a:t>
            </a:r>
            <a:r>
              <a:rPr lang="de-US" dirty="0"/>
              <a:t>well direction (16 point compass)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EB3E4ABC-4FB2-42FD-584F-9D2EB38E68DE}"/>
              </a:ext>
            </a:extLst>
          </p:cNvPr>
          <p:cNvSpPr txBox="1"/>
          <p:nvPr/>
        </p:nvSpPr>
        <p:spPr>
          <a:xfrm>
            <a:off x="4843703" y="4604812"/>
            <a:ext cx="14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</a:t>
            </a:r>
            <a:r>
              <a:rPr lang="de-US" dirty="0"/>
              <a:t>well period</a:t>
            </a:r>
          </a:p>
        </p:txBody>
      </p:sp>
      <p:sp>
        <p:nvSpPr>
          <p:cNvPr id="82" name="Abgerundetes Rechteck 81">
            <a:extLst>
              <a:ext uri="{FF2B5EF4-FFF2-40B4-BE49-F238E27FC236}">
                <a16:creationId xmlns:a16="http://schemas.microsoft.com/office/drawing/2014/main" id="{4E5EF795-3EBC-4C8C-4832-2ECC6A00D73C}"/>
              </a:ext>
            </a:extLst>
          </p:cNvPr>
          <p:cNvSpPr/>
          <p:nvPr/>
        </p:nvSpPr>
        <p:spPr>
          <a:xfrm>
            <a:off x="8418984" y="3271358"/>
            <a:ext cx="3295662" cy="16654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2CC1D48E-57E5-F5E2-EF13-7A27B7160798}"/>
              </a:ext>
            </a:extLst>
          </p:cNvPr>
          <p:cNvSpPr txBox="1"/>
          <p:nvPr/>
        </p:nvSpPr>
        <p:spPr>
          <a:xfrm>
            <a:off x="8510052" y="3510055"/>
            <a:ext cx="20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Water</a:t>
            </a:r>
            <a:r>
              <a:rPr lang="de-DE" dirty="0"/>
              <a:t> </a:t>
            </a:r>
            <a:r>
              <a:rPr lang="de-DE" dirty="0" err="1"/>
              <a:t>temperature</a:t>
            </a:r>
            <a:endParaRPr lang="de-US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952C11D0-DAD5-8741-153F-951053441674}"/>
              </a:ext>
            </a:extLst>
          </p:cNvPr>
          <p:cNvSpPr txBox="1"/>
          <p:nvPr/>
        </p:nvSpPr>
        <p:spPr>
          <a:xfrm>
            <a:off x="8511591" y="3888889"/>
            <a:ext cx="105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UV Index</a:t>
            </a:r>
            <a:endParaRPr lang="de-US" dirty="0"/>
          </a:p>
        </p:txBody>
      </p:sp>
    </p:spTree>
    <p:extLst>
      <p:ext uri="{BB962C8B-B14F-4D97-AF65-F5344CB8AC3E}">
        <p14:creationId xmlns:p14="http://schemas.microsoft.com/office/powerpoint/2010/main" val="316634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125D46B6-8B62-9EDC-E416-B37203CE2C62}"/>
              </a:ext>
            </a:extLst>
          </p:cNvPr>
          <p:cNvSpPr/>
          <p:nvPr/>
        </p:nvSpPr>
        <p:spPr>
          <a:xfrm>
            <a:off x="3430590" y="946589"/>
            <a:ext cx="3336631" cy="16217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A9DB4AD0-A14C-D3B8-1B15-1F43C4967F41}"/>
              </a:ext>
            </a:extLst>
          </p:cNvPr>
          <p:cNvSpPr/>
          <p:nvPr/>
        </p:nvSpPr>
        <p:spPr>
          <a:xfrm>
            <a:off x="979443" y="3331692"/>
            <a:ext cx="2682920" cy="16217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BE327CF-5EE6-6F77-6C32-A568BFE70AFE}"/>
              </a:ext>
            </a:extLst>
          </p:cNvPr>
          <p:cNvSpPr txBox="1"/>
          <p:nvPr/>
        </p:nvSpPr>
        <p:spPr>
          <a:xfrm>
            <a:off x="1189375" y="3510055"/>
            <a:ext cx="16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US" dirty="0"/>
              <a:t>km/h currently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968A08D-F655-9484-058A-8764ADEC87AC}"/>
              </a:ext>
            </a:extLst>
          </p:cNvPr>
          <p:cNvSpPr txBox="1"/>
          <p:nvPr/>
        </p:nvSpPr>
        <p:spPr>
          <a:xfrm>
            <a:off x="1191320" y="437694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US" dirty="0"/>
              <a:t>Richtung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B713866-CD53-6659-7A9F-C5576D9BA44A}"/>
              </a:ext>
            </a:extLst>
          </p:cNvPr>
          <p:cNvSpPr txBox="1"/>
          <p:nvPr/>
        </p:nvSpPr>
        <p:spPr>
          <a:xfrm>
            <a:off x="3536063" y="1043966"/>
            <a:ext cx="182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</a:t>
            </a:r>
            <a:r>
              <a:rPr lang="de-US" dirty="0"/>
              <a:t>egree currently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5A397E9-1E04-4B17-164C-2714B62FB289}"/>
              </a:ext>
            </a:extLst>
          </p:cNvPr>
          <p:cNvSpPr txBox="1"/>
          <p:nvPr/>
        </p:nvSpPr>
        <p:spPr>
          <a:xfrm>
            <a:off x="3540077" y="1776092"/>
            <a:ext cx="110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</a:t>
            </a:r>
            <a:r>
              <a:rPr lang="de-US" dirty="0"/>
              <a:t>eels like</a:t>
            </a:r>
          </a:p>
        </p:txBody>
      </p:sp>
      <p:pic>
        <p:nvPicPr>
          <p:cNvPr id="14" name="Grafik 1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D8DDDF33-E703-CEEC-3371-58C5C840E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314" y="1409618"/>
            <a:ext cx="695739" cy="695739"/>
          </a:xfrm>
          <a:prstGeom prst="rect">
            <a:avLst/>
          </a:prstGeom>
        </p:spPr>
      </p:pic>
      <p:pic>
        <p:nvPicPr>
          <p:cNvPr id="16" name="Grafik 15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9DE23649-6EDD-C39F-11D9-23E6863E4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49" y="3548884"/>
            <a:ext cx="695075" cy="695075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E0C95722-CA65-161A-DD04-E8C5AA72BC3F}"/>
              </a:ext>
            </a:extLst>
          </p:cNvPr>
          <p:cNvSpPr txBox="1"/>
          <p:nvPr/>
        </p:nvSpPr>
        <p:spPr>
          <a:xfrm>
            <a:off x="3529782" y="212363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humidity</a:t>
            </a:r>
            <a:endParaRPr lang="de-US" dirty="0"/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61183780-896A-044C-F32F-E5AE15696533}"/>
              </a:ext>
            </a:extLst>
          </p:cNvPr>
          <p:cNvSpPr/>
          <p:nvPr/>
        </p:nvSpPr>
        <p:spPr>
          <a:xfrm>
            <a:off x="4706989" y="3331692"/>
            <a:ext cx="3295662" cy="16654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99CF9CD-4486-C532-89E5-01EC66C68209}"/>
              </a:ext>
            </a:extLst>
          </p:cNvPr>
          <p:cNvSpPr txBox="1"/>
          <p:nvPr/>
        </p:nvSpPr>
        <p:spPr>
          <a:xfrm>
            <a:off x="4843703" y="3550110"/>
            <a:ext cx="262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</a:t>
            </a:r>
            <a:r>
              <a:rPr lang="de-US" dirty="0"/>
              <a:t>well direction (degrees)</a:t>
            </a:r>
          </a:p>
        </p:txBody>
      </p:sp>
      <p:pic>
        <p:nvPicPr>
          <p:cNvPr id="23" name="Grafik 22" descr="Ein Bild, das Design enthält.&#10;&#10;Automatisch generierte Beschreibung">
            <a:extLst>
              <a:ext uri="{FF2B5EF4-FFF2-40B4-BE49-F238E27FC236}">
                <a16:creationId xmlns:a16="http://schemas.microsoft.com/office/drawing/2014/main" id="{1C286169-1E68-9050-42E3-36B4595701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101"/>
          <a:stretch/>
        </p:blipFill>
        <p:spPr>
          <a:xfrm>
            <a:off x="3687631" y="3701587"/>
            <a:ext cx="929710" cy="872546"/>
          </a:xfrm>
          <a:prstGeom prst="rect">
            <a:avLst/>
          </a:prstGeom>
        </p:spPr>
      </p:pic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F51356C3-D513-5BDE-B9C6-258FC1601E47}"/>
              </a:ext>
            </a:extLst>
          </p:cNvPr>
          <p:cNvSpPr/>
          <p:nvPr/>
        </p:nvSpPr>
        <p:spPr>
          <a:xfrm>
            <a:off x="757731" y="990289"/>
            <a:ext cx="1764406" cy="16217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pic>
        <p:nvPicPr>
          <p:cNvPr id="26" name="Grafik 25" descr="Ein Bild, das Entwurf, Clipart, Zeichnung, Grafiken enthält.&#10;&#10;Automatisch generierte Beschreibung">
            <a:extLst>
              <a:ext uri="{FF2B5EF4-FFF2-40B4-BE49-F238E27FC236}">
                <a16:creationId xmlns:a16="http://schemas.microsoft.com/office/drawing/2014/main" id="{DEC28A06-B5AA-B869-8352-74C7126A4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650" y="1101013"/>
            <a:ext cx="1047092" cy="1047092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D14ED0FA-75A7-06CD-9CB3-A7066D45C623}"/>
              </a:ext>
            </a:extLst>
          </p:cNvPr>
          <p:cNvSpPr txBox="1"/>
          <p:nvPr/>
        </p:nvSpPr>
        <p:spPr>
          <a:xfrm>
            <a:off x="945549" y="2123630"/>
            <a:ext cx="152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</a:t>
            </a:r>
            <a:r>
              <a:rPr lang="de-US" dirty="0"/>
              <a:t>artly cloudy</a:t>
            </a:r>
          </a:p>
        </p:txBody>
      </p:sp>
      <p:sp>
        <p:nvSpPr>
          <p:cNvPr id="28" name="Abgerundetes Rechteck 27">
            <a:extLst>
              <a:ext uri="{FF2B5EF4-FFF2-40B4-BE49-F238E27FC236}">
                <a16:creationId xmlns:a16="http://schemas.microsoft.com/office/drawing/2014/main" id="{30E3F841-0B1D-A88B-35A3-6A6B66619456}"/>
              </a:ext>
            </a:extLst>
          </p:cNvPr>
          <p:cNvSpPr/>
          <p:nvPr/>
        </p:nvSpPr>
        <p:spPr>
          <a:xfrm>
            <a:off x="803819" y="101962"/>
            <a:ext cx="4437584" cy="50385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7D956A-D97A-1D9D-6F29-6523AA7AAA1B}"/>
              </a:ext>
            </a:extLst>
          </p:cNvPr>
          <p:cNvSpPr txBox="1"/>
          <p:nvPr/>
        </p:nvSpPr>
        <p:spPr>
          <a:xfrm>
            <a:off x="979443" y="175012"/>
            <a:ext cx="86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Datum</a:t>
            </a:r>
            <a:endParaRPr lang="de-US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02514610-36FD-5414-52DA-F9B5DD7B603C}"/>
              </a:ext>
            </a:extLst>
          </p:cNvPr>
          <p:cNvSpPr txBox="1"/>
          <p:nvPr/>
        </p:nvSpPr>
        <p:spPr>
          <a:xfrm>
            <a:off x="1861646" y="169183"/>
            <a:ext cx="89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Uhrzeit</a:t>
            </a:r>
            <a:endParaRPr lang="de-US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C05CE872-D951-FA63-EECC-7D8FDBDB1600}"/>
              </a:ext>
            </a:extLst>
          </p:cNvPr>
          <p:cNvSpPr txBox="1"/>
          <p:nvPr/>
        </p:nvSpPr>
        <p:spPr>
          <a:xfrm>
            <a:off x="3538638" y="1289090"/>
            <a:ext cx="115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Min </a:t>
            </a:r>
            <a:r>
              <a:rPr lang="de-DE" dirty="0" err="1"/>
              <a:t>today</a:t>
            </a:r>
            <a:endParaRPr lang="de-US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FF3AB7B-908F-ED3D-831E-67779026527C}"/>
              </a:ext>
            </a:extLst>
          </p:cNvPr>
          <p:cNvSpPr txBox="1"/>
          <p:nvPr/>
        </p:nvSpPr>
        <p:spPr>
          <a:xfrm>
            <a:off x="3559354" y="1509174"/>
            <a:ext cx="119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Max </a:t>
            </a:r>
            <a:r>
              <a:rPr lang="de-DE" dirty="0" err="1"/>
              <a:t>today</a:t>
            </a:r>
            <a:endParaRPr lang="de-US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34B3638F-1811-8363-EB49-7A9911F5003B}"/>
              </a:ext>
            </a:extLst>
          </p:cNvPr>
          <p:cNvSpPr txBox="1"/>
          <p:nvPr/>
        </p:nvSpPr>
        <p:spPr>
          <a:xfrm>
            <a:off x="1194286" y="3806497"/>
            <a:ext cx="177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US" dirty="0"/>
              <a:t>km/h max today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99E9B61C-4DCB-EBED-3935-D37F98DDEBA0}"/>
              </a:ext>
            </a:extLst>
          </p:cNvPr>
          <p:cNvSpPr txBox="1"/>
          <p:nvPr/>
        </p:nvSpPr>
        <p:spPr>
          <a:xfrm>
            <a:off x="1183379" y="4091719"/>
            <a:ext cx="172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US" dirty="0"/>
              <a:t>km/h min today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447ECD50-4A34-F600-1706-E7322C7DF618}"/>
              </a:ext>
            </a:extLst>
          </p:cNvPr>
          <p:cNvSpPr txBox="1"/>
          <p:nvPr/>
        </p:nvSpPr>
        <p:spPr>
          <a:xfrm>
            <a:off x="4810304" y="4235480"/>
            <a:ext cx="194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</a:t>
            </a:r>
            <a:r>
              <a:rPr lang="de-US" dirty="0"/>
              <a:t>well wave height</a:t>
            </a:r>
          </a:p>
        </p:txBody>
      </p:sp>
      <p:sp>
        <p:nvSpPr>
          <p:cNvPr id="76" name="Abgerundetes Rechteck 75">
            <a:extLst>
              <a:ext uri="{FF2B5EF4-FFF2-40B4-BE49-F238E27FC236}">
                <a16:creationId xmlns:a16="http://schemas.microsoft.com/office/drawing/2014/main" id="{D1290665-65FF-B640-CDE6-E15CEAAAC371}"/>
              </a:ext>
            </a:extLst>
          </p:cNvPr>
          <p:cNvSpPr/>
          <p:nvPr/>
        </p:nvSpPr>
        <p:spPr>
          <a:xfrm>
            <a:off x="7934892" y="930725"/>
            <a:ext cx="3336631" cy="16217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C8629723-F7EA-AD99-CFD0-D3F2A9304EE0}"/>
              </a:ext>
            </a:extLst>
          </p:cNvPr>
          <p:cNvSpPr txBox="1"/>
          <p:nvPr/>
        </p:nvSpPr>
        <p:spPr>
          <a:xfrm>
            <a:off x="8040365" y="1028102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Sunrise:</a:t>
            </a:r>
            <a:endParaRPr lang="de-US" dirty="0"/>
          </a:p>
        </p:txBody>
      </p:sp>
      <p:pic>
        <p:nvPicPr>
          <p:cNvPr id="1026" name="Picture 2" descr="Kostenloser Icon-Download von sun | FreeImages">
            <a:extLst>
              <a:ext uri="{FF2B5EF4-FFF2-40B4-BE49-F238E27FC236}">
                <a16:creationId xmlns:a16="http://schemas.microsoft.com/office/drawing/2014/main" id="{EB1339C7-20C4-F283-E3E3-2461782A4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185" y="1300346"/>
            <a:ext cx="994272" cy="99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feld 78">
            <a:extLst>
              <a:ext uri="{FF2B5EF4-FFF2-40B4-BE49-F238E27FC236}">
                <a16:creationId xmlns:a16="http://schemas.microsoft.com/office/drawing/2014/main" id="{C95447E5-2A19-46AE-AC9B-9F5F3ADD01D1}"/>
              </a:ext>
            </a:extLst>
          </p:cNvPr>
          <p:cNvSpPr txBox="1"/>
          <p:nvPr/>
        </p:nvSpPr>
        <p:spPr>
          <a:xfrm>
            <a:off x="8040365" y="13974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Sunset:</a:t>
            </a:r>
            <a:endParaRPr lang="de-US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9281BB7D-14D6-B92F-42DF-55DF24698EED}"/>
              </a:ext>
            </a:extLst>
          </p:cNvPr>
          <p:cNvSpPr txBox="1"/>
          <p:nvPr/>
        </p:nvSpPr>
        <p:spPr>
          <a:xfrm>
            <a:off x="4810304" y="3919442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</a:t>
            </a:r>
            <a:r>
              <a:rPr lang="de-US" dirty="0"/>
              <a:t>well direction (16 point compass)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EB3E4ABC-4FB2-42FD-584F-9D2EB38E68DE}"/>
              </a:ext>
            </a:extLst>
          </p:cNvPr>
          <p:cNvSpPr txBox="1"/>
          <p:nvPr/>
        </p:nvSpPr>
        <p:spPr>
          <a:xfrm>
            <a:off x="4843703" y="4604812"/>
            <a:ext cx="14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</a:t>
            </a:r>
            <a:r>
              <a:rPr lang="de-US" dirty="0"/>
              <a:t>well period</a:t>
            </a:r>
          </a:p>
        </p:txBody>
      </p:sp>
      <p:sp>
        <p:nvSpPr>
          <p:cNvPr id="82" name="Abgerundetes Rechteck 81">
            <a:extLst>
              <a:ext uri="{FF2B5EF4-FFF2-40B4-BE49-F238E27FC236}">
                <a16:creationId xmlns:a16="http://schemas.microsoft.com/office/drawing/2014/main" id="{4E5EF795-3EBC-4C8C-4832-2ECC6A00D73C}"/>
              </a:ext>
            </a:extLst>
          </p:cNvPr>
          <p:cNvSpPr/>
          <p:nvPr/>
        </p:nvSpPr>
        <p:spPr>
          <a:xfrm>
            <a:off x="8418984" y="3271358"/>
            <a:ext cx="3295662" cy="16654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2CC1D48E-57E5-F5E2-EF13-7A27B7160798}"/>
              </a:ext>
            </a:extLst>
          </p:cNvPr>
          <p:cNvSpPr txBox="1"/>
          <p:nvPr/>
        </p:nvSpPr>
        <p:spPr>
          <a:xfrm>
            <a:off x="8510052" y="3510055"/>
            <a:ext cx="20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Water</a:t>
            </a:r>
            <a:r>
              <a:rPr lang="de-DE" dirty="0"/>
              <a:t> </a:t>
            </a:r>
            <a:r>
              <a:rPr lang="de-DE" dirty="0" err="1"/>
              <a:t>temperature</a:t>
            </a:r>
            <a:endParaRPr lang="de-US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952C11D0-DAD5-8741-153F-951053441674}"/>
              </a:ext>
            </a:extLst>
          </p:cNvPr>
          <p:cNvSpPr txBox="1"/>
          <p:nvPr/>
        </p:nvSpPr>
        <p:spPr>
          <a:xfrm>
            <a:off x="8511591" y="3888889"/>
            <a:ext cx="105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UV Index</a:t>
            </a:r>
            <a:endParaRPr lang="de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E493C97-8E83-F6F3-43DB-934E12B980EA}"/>
              </a:ext>
            </a:extLst>
          </p:cNvPr>
          <p:cNvSpPr/>
          <p:nvPr/>
        </p:nvSpPr>
        <p:spPr>
          <a:xfrm>
            <a:off x="930280" y="5131854"/>
            <a:ext cx="914400" cy="914400"/>
          </a:xfrm>
          <a:prstGeom prst="rect">
            <a:avLst/>
          </a:prstGeom>
          <a:solidFill>
            <a:srgbClr val="ACC8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391316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5B6EAFA-5A11-650F-1088-D2628A6E9D51}"/>
              </a:ext>
            </a:extLst>
          </p:cNvPr>
          <p:cNvSpPr/>
          <p:nvPr/>
        </p:nvSpPr>
        <p:spPr>
          <a:xfrm>
            <a:off x="-205910" y="658906"/>
            <a:ext cx="11636188" cy="55267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17F21A9-0F19-FA7A-EF1B-90DB954D17D0}"/>
              </a:ext>
            </a:extLst>
          </p:cNvPr>
          <p:cNvSpPr/>
          <p:nvPr/>
        </p:nvSpPr>
        <p:spPr>
          <a:xfrm>
            <a:off x="905435" y="885185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63688E3-DFCC-4681-F305-8E616A0B7293}"/>
              </a:ext>
            </a:extLst>
          </p:cNvPr>
          <p:cNvSpPr/>
          <p:nvPr/>
        </p:nvSpPr>
        <p:spPr>
          <a:xfrm>
            <a:off x="2804271" y="885185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FA8E060-1CC3-F3E6-9121-2C67D88EDF14}"/>
              </a:ext>
            </a:extLst>
          </p:cNvPr>
          <p:cNvSpPr/>
          <p:nvPr/>
        </p:nvSpPr>
        <p:spPr>
          <a:xfrm>
            <a:off x="3753689" y="885185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F7D93D9-0BC2-DFA1-C9EC-FD6FDD791CEB}"/>
              </a:ext>
            </a:extLst>
          </p:cNvPr>
          <p:cNvSpPr/>
          <p:nvPr/>
        </p:nvSpPr>
        <p:spPr>
          <a:xfrm>
            <a:off x="4703107" y="885185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F35608F-6F43-E13A-6CFB-326A811CBC14}"/>
              </a:ext>
            </a:extLst>
          </p:cNvPr>
          <p:cNvSpPr/>
          <p:nvPr/>
        </p:nvSpPr>
        <p:spPr>
          <a:xfrm>
            <a:off x="5652525" y="885185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EBC695D-765C-3CCD-49B6-FBA336A56FFF}"/>
              </a:ext>
            </a:extLst>
          </p:cNvPr>
          <p:cNvSpPr/>
          <p:nvPr/>
        </p:nvSpPr>
        <p:spPr>
          <a:xfrm>
            <a:off x="6601943" y="885185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45AE0C9-A48B-B960-5804-28020DF7D36A}"/>
              </a:ext>
            </a:extLst>
          </p:cNvPr>
          <p:cNvSpPr/>
          <p:nvPr/>
        </p:nvSpPr>
        <p:spPr>
          <a:xfrm>
            <a:off x="7551361" y="885185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62E40C5-C341-6194-C72E-DC7333EA85E6}"/>
              </a:ext>
            </a:extLst>
          </p:cNvPr>
          <p:cNvSpPr/>
          <p:nvPr/>
        </p:nvSpPr>
        <p:spPr>
          <a:xfrm>
            <a:off x="1854853" y="885185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5C66363-9854-B0F5-583C-322BF345E616}"/>
              </a:ext>
            </a:extLst>
          </p:cNvPr>
          <p:cNvSpPr/>
          <p:nvPr/>
        </p:nvSpPr>
        <p:spPr>
          <a:xfrm>
            <a:off x="8500779" y="885185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83556A5-0D2A-F4EE-0860-38761145A4B4}"/>
              </a:ext>
            </a:extLst>
          </p:cNvPr>
          <p:cNvSpPr/>
          <p:nvPr/>
        </p:nvSpPr>
        <p:spPr>
          <a:xfrm>
            <a:off x="9450197" y="885185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D6A1C6C-9D02-F14A-0ECD-2A412F6FFFFC}"/>
              </a:ext>
            </a:extLst>
          </p:cNvPr>
          <p:cNvSpPr/>
          <p:nvPr/>
        </p:nvSpPr>
        <p:spPr>
          <a:xfrm>
            <a:off x="10399618" y="885185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E1DD2A2-38ED-4B22-CA6E-85596F60B69B}"/>
              </a:ext>
            </a:extLst>
          </p:cNvPr>
          <p:cNvSpPr/>
          <p:nvPr/>
        </p:nvSpPr>
        <p:spPr>
          <a:xfrm>
            <a:off x="905435" y="3535416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C2FE919-5A3E-CCE3-8117-192EA8B924DC}"/>
              </a:ext>
            </a:extLst>
          </p:cNvPr>
          <p:cNvSpPr/>
          <p:nvPr/>
        </p:nvSpPr>
        <p:spPr>
          <a:xfrm>
            <a:off x="2804271" y="3535416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B6FF235-7816-C725-D1A3-892C95306185}"/>
              </a:ext>
            </a:extLst>
          </p:cNvPr>
          <p:cNvSpPr/>
          <p:nvPr/>
        </p:nvSpPr>
        <p:spPr>
          <a:xfrm>
            <a:off x="3753689" y="3535416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4A398C0-1D82-B60E-413E-B8C49280690B}"/>
              </a:ext>
            </a:extLst>
          </p:cNvPr>
          <p:cNvSpPr/>
          <p:nvPr/>
        </p:nvSpPr>
        <p:spPr>
          <a:xfrm>
            <a:off x="4703107" y="3535416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14B2530-3962-3406-8BBF-6654F41165FE}"/>
              </a:ext>
            </a:extLst>
          </p:cNvPr>
          <p:cNvSpPr/>
          <p:nvPr/>
        </p:nvSpPr>
        <p:spPr>
          <a:xfrm>
            <a:off x="5652525" y="3535416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D4DEC56-5C01-242A-8DAD-6EEF2A326665}"/>
              </a:ext>
            </a:extLst>
          </p:cNvPr>
          <p:cNvSpPr/>
          <p:nvPr/>
        </p:nvSpPr>
        <p:spPr>
          <a:xfrm>
            <a:off x="6601943" y="3535416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36E3113-21C2-A27A-294C-F024A7F8C3E9}"/>
              </a:ext>
            </a:extLst>
          </p:cNvPr>
          <p:cNvSpPr/>
          <p:nvPr/>
        </p:nvSpPr>
        <p:spPr>
          <a:xfrm>
            <a:off x="7551361" y="3535416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C5A7FBF-B1CF-7DCC-CE95-C1E1272BF79A}"/>
              </a:ext>
            </a:extLst>
          </p:cNvPr>
          <p:cNvSpPr/>
          <p:nvPr/>
        </p:nvSpPr>
        <p:spPr>
          <a:xfrm>
            <a:off x="1854853" y="3535416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E6B3569-8F83-B2F0-E633-6280A55201C7}"/>
              </a:ext>
            </a:extLst>
          </p:cNvPr>
          <p:cNvSpPr/>
          <p:nvPr/>
        </p:nvSpPr>
        <p:spPr>
          <a:xfrm>
            <a:off x="8500779" y="3535416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893F5FE-9EF9-58F7-62E9-4E59729844E7}"/>
              </a:ext>
            </a:extLst>
          </p:cNvPr>
          <p:cNvSpPr/>
          <p:nvPr/>
        </p:nvSpPr>
        <p:spPr>
          <a:xfrm>
            <a:off x="9450197" y="3535416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86A251F4-75C9-B8E8-C790-E93B7FC9319E}"/>
              </a:ext>
            </a:extLst>
          </p:cNvPr>
          <p:cNvSpPr/>
          <p:nvPr/>
        </p:nvSpPr>
        <p:spPr>
          <a:xfrm>
            <a:off x="10399618" y="3535416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pic>
        <p:nvPicPr>
          <p:cNvPr id="37" name="Grafik 36" descr="Ein Bild, das Entwurf, Clipart, Zeichnung, Grafiken enthält.&#10;&#10;Automatisch generierte Beschreibung">
            <a:extLst>
              <a:ext uri="{FF2B5EF4-FFF2-40B4-BE49-F238E27FC236}">
                <a16:creationId xmlns:a16="http://schemas.microsoft.com/office/drawing/2014/main" id="{7B411279-4A7A-C736-2DA6-E6DD117C5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929" y="1415382"/>
            <a:ext cx="1047092" cy="1047092"/>
          </a:xfrm>
          <a:prstGeom prst="rect">
            <a:avLst/>
          </a:prstGeom>
        </p:spPr>
      </p:pic>
      <p:pic>
        <p:nvPicPr>
          <p:cNvPr id="39" name="Grafik 38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B413BEE9-5532-C0AD-4981-196964899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461" y="1659880"/>
            <a:ext cx="695739" cy="695739"/>
          </a:xfrm>
          <a:prstGeom prst="rect">
            <a:avLst/>
          </a:prstGeom>
        </p:spPr>
      </p:pic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8D340170-9904-35C9-9F8C-B88A5BA1B013}"/>
              </a:ext>
            </a:extLst>
          </p:cNvPr>
          <p:cNvSpPr/>
          <p:nvPr/>
        </p:nvSpPr>
        <p:spPr>
          <a:xfrm>
            <a:off x="7086458" y="3921908"/>
            <a:ext cx="3709959" cy="16217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E0053F8-0978-17A7-9454-86A7B215C2F1}"/>
              </a:ext>
            </a:extLst>
          </p:cNvPr>
          <p:cNvSpPr txBox="1"/>
          <p:nvPr/>
        </p:nvSpPr>
        <p:spPr>
          <a:xfrm>
            <a:off x="7413210" y="4100271"/>
            <a:ext cx="16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US" dirty="0"/>
              <a:t>km/h currently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7CB50B0-D868-0260-7E8C-75B51F4EC15D}"/>
              </a:ext>
            </a:extLst>
          </p:cNvPr>
          <p:cNvSpPr txBox="1"/>
          <p:nvPr/>
        </p:nvSpPr>
        <p:spPr>
          <a:xfrm>
            <a:off x="7415155" y="496715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US" dirty="0"/>
              <a:t>Richtung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1430BFD-3ACF-77C7-59D2-23BB976F2EDD}"/>
              </a:ext>
            </a:extLst>
          </p:cNvPr>
          <p:cNvSpPr txBox="1"/>
          <p:nvPr/>
        </p:nvSpPr>
        <p:spPr>
          <a:xfrm>
            <a:off x="7418121" y="4396713"/>
            <a:ext cx="177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US" dirty="0"/>
              <a:t>km/h max today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C2723D1-45E7-CEC3-786A-32D9347F12AD}"/>
              </a:ext>
            </a:extLst>
          </p:cNvPr>
          <p:cNvSpPr txBox="1"/>
          <p:nvPr/>
        </p:nvSpPr>
        <p:spPr>
          <a:xfrm>
            <a:off x="7407214" y="4681935"/>
            <a:ext cx="172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US" dirty="0"/>
              <a:t>km/h min today</a:t>
            </a:r>
          </a:p>
        </p:txBody>
      </p:sp>
      <p:sp>
        <p:nvSpPr>
          <p:cNvPr id="45" name="Abgerundetes Rechteck 44">
            <a:extLst>
              <a:ext uri="{FF2B5EF4-FFF2-40B4-BE49-F238E27FC236}">
                <a16:creationId xmlns:a16="http://schemas.microsoft.com/office/drawing/2014/main" id="{12FDAAFD-6B4B-A07B-1EBA-C502EEEECF27}"/>
              </a:ext>
            </a:extLst>
          </p:cNvPr>
          <p:cNvSpPr/>
          <p:nvPr/>
        </p:nvSpPr>
        <p:spPr>
          <a:xfrm>
            <a:off x="7012963" y="1251807"/>
            <a:ext cx="2647486" cy="16217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7526FFF-CA08-E7AF-0EB2-89C343CA07D1}"/>
              </a:ext>
            </a:extLst>
          </p:cNvPr>
          <p:cNvSpPr txBox="1"/>
          <p:nvPr/>
        </p:nvSpPr>
        <p:spPr>
          <a:xfrm>
            <a:off x="7118435" y="1349184"/>
            <a:ext cx="182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</a:t>
            </a:r>
            <a:r>
              <a:rPr lang="de-US" dirty="0"/>
              <a:t>egree currently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AAF670B-AE8B-B382-A495-7FA1530AFD80}"/>
              </a:ext>
            </a:extLst>
          </p:cNvPr>
          <p:cNvSpPr txBox="1"/>
          <p:nvPr/>
        </p:nvSpPr>
        <p:spPr>
          <a:xfrm>
            <a:off x="7122449" y="2081310"/>
            <a:ext cx="110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</a:t>
            </a:r>
            <a:r>
              <a:rPr lang="de-US" dirty="0"/>
              <a:t>eels like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174D427-9990-0E66-C5EB-A46405CF4260}"/>
              </a:ext>
            </a:extLst>
          </p:cNvPr>
          <p:cNvSpPr txBox="1"/>
          <p:nvPr/>
        </p:nvSpPr>
        <p:spPr>
          <a:xfrm>
            <a:off x="7112154" y="242884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humidity</a:t>
            </a:r>
            <a:endParaRPr lang="de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EA6321F2-B564-4115-65F4-D59D44DA8429}"/>
              </a:ext>
            </a:extLst>
          </p:cNvPr>
          <p:cNvSpPr/>
          <p:nvPr/>
        </p:nvSpPr>
        <p:spPr>
          <a:xfrm>
            <a:off x="-85010" y="3542367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7C3A981-4230-777C-97E2-4A83C7DE5A56}"/>
              </a:ext>
            </a:extLst>
          </p:cNvPr>
          <p:cNvSpPr txBox="1"/>
          <p:nvPr/>
        </p:nvSpPr>
        <p:spPr>
          <a:xfrm>
            <a:off x="7201692" y="1594308"/>
            <a:ext cx="115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Min </a:t>
            </a:r>
            <a:r>
              <a:rPr lang="de-DE" dirty="0" err="1"/>
              <a:t>today</a:t>
            </a:r>
            <a:endParaRPr lang="de-US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EC4BDC70-31E2-D0D1-25E0-2D44D5B79086}"/>
              </a:ext>
            </a:extLst>
          </p:cNvPr>
          <p:cNvSpPr txBox="1"/>
          <p:nvPr/>
        </p:nvSpPr>
        <p:spPr>
          <a:xfrm>
            <a:off x="7141726" y="1814392"/>
            <a:ext cx="119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Max </a:t>
            </a:r>
            <a:r>
              <a:rPr lang="de-DE" dirty="0" err="1"/>
              <a:t>today</a:t>
            </a:r>
            <a:endParaRPr lang="de-US" dirty="0"/>
          </a:p>
        </p:txBody>
      </p:sp>
      <p:sp>
        <p:nvSpPr>
          <p:cNvPr id="59" name="Abgerundetes Rechteck 58">
            <a:extLst>
              <a:ext uri="{FF2B5EF4-FFF2-40B4-BE49-F238E27FC236}">
                <a16:creationId xmlns:a16="http://schemas.microsoft.com/office/drawing/2014/main" id="{1B2E10C4-843E-7AFD-CC88-172A28A81B87}"/>
              </a:ext>
            </a:extLst>
          </p:cNvPr>
          <p:cNvSpPr/>
          <p:nvPr/>
        </p:nvSpPr>
        <p:spPr>
          <a:xfrm>
            <a:off x="1334095" y="3881190"/>
            <a:ext cx="3754587" cy="16217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04FCB6A6-A4BD-48A3-0EAC-1E4F78E63EDE}"/>
              </a:ext>
            </a:extLst>
          </p:cNvPr>
          <p:cNvSpPr txBox="1"/>
          <p:nvPr/>
        </p:nvSpPr>
        <p:spPr>
          <a:xfrm>
            <a:off x="1395582" y="4093749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Sunrise:</a:t>
            </a:r>
            <a:endParaRPr lang="de-US" dirty="0"/>
          </a:p>
        </p:txBody>
      </p:sp>
      <p:pic>
        <p:nvPicPr>
          <p:cNvPr id="61" name="Picture 2" descr="Kostenloser Icon-Download von sun | FreeImages">
            <a:extLst>
              <a:ext uri="{FF2B5EF4-FFF2-40B4-BE49-F238E27FC236}">
                <a16:creationId xmlns:a16="http://schemas.microsoft.com/office/drawing/2014/main" id="{184FF7E5-F53E-8331-25F7-6B597EC87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399" y="4260900"/>
            <a:ext cx="994272" cy="99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feld 61">
            <a:extLst>
              <a:ext uri="{FF2B5EF4-FFF2-40B4-BE49-F238E27FC236}">
                <a16:creationId xmlns:a16="http://schemas.microsoft.com/office/drawing/2014/main" id="{9739AAA1-F4EA-B4C8-29BA-B024C4490E3C}"/>
              </a:ext>
            </a:extLst>
          </p:cNvPr>
          <p:cNvSpPr txBox="1"/>
          <p:nvPr/>
        </p:nvSpPr>
        <p:spPr>
          <a:xfrm>
            <a:off x="1451688" y="465468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Sunset:</a:t>
            </a:r>
            <a:endParaRPr lang="de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D650082-8042-9533-B9A8-F11B85B45C8E}"/>
              </a:ext>
            </a:extLst>
          </p:cNvPr>
          <p:cNvSpPr/>
          <p:nvPr/>
        </p:nvSpPr>
        <p:spPr>
          <a:xfrm>
            <a:off x="-65416" y="901181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36" name="Abgerundetes Rechteck 35">
            <a:extLst>
              <a:ext uri="{FF2B5EF4-FFF2-40B4-BE49-F238E27FC236}">
                <a16:creationId xmlns:a16="http://schemas.microsoft.com/office/drawing/2014/main" id="{B0D0E95C-9CC2-CCBF-031A-922ED64589CC}"/>
              </a:ext>
            </a:extLst>
          </p:cNvPr>
          <p:cNvSpPr/>
          <p:nvPr/>
        </p:nvSpPr>
        <p:spPr>
          <a:xfrm>
            <a:off x="472092" y="1165608"/>
            <a:ext cx="4706597" cy="16217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2622DD0-A62B-2CDE-24E3-132EF01B9533}"/>
              </a:ext>
            </a:extLst>
          </p:cNvPr>
          <p:cNvSpPr txBox="1"/>
          <p:nvPr/>
        </p:nvSpPr>
        <p:spPr>
          <a:xfrm>
            <a:off x="2848159" y="1747794"/>
            <a:ext cx="152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</a:t>
            </a:r>
            <a:r>
              <a:rPr lang="de-US" dirty="0"/>
              <a:t>artly cloudy</a:t>
            </a:r>
          </a:p>
        </p:txBody>
      </p:sp>
      <p:pic>
        <p:nvPicPr>
          <p:cNvPr id="35" name="Grafik 3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679F9422-82D7-79F3-CC65-27E645DB8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0467" y="4307149"/>
            <a:ext cx="695075" cy="69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4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5B6EAFA-5A11-650F-1088-D2628A6E9D51}"/>
              </a:ext>
            </a:extLst>
          </p:cNvPr>
          <p:cNvSpPr/>
          <p:nvPr/>
        </p:nvSpPr>
        <p:spPr>
          <a:xfrm>
            <a:off x="-282388" y="658906"/>
            <a:ext cx="11636188" cy="55267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17F21A9-0F19-FA7A-EF1B-90DB954D17D0}"/>
              </a:ext>
            </a:extLst>
          </p:cNvPr>
          <p:cNvSpPr/>
          <p:nvPr/>
        </p:nvSpPr>
        <p:spPr>
          <a:xfrm>
            <a:off x="905435" y="885185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63688E3-DFCC-4681-F305-8E616A0B7293}"/>
              </a:ext>
            </a:extLst>
          </p:cNvPr>
          <p:cNvSpPr/>
          <p:nvPr/>
        </p:nvSpPr>
        <p:spPr>
          <a:xfrm>
            <a:off x="2804271" y="885185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FA8E060-1CC3-F3E6-9121-2C67D88EDF14}"/>
              </a:ext>
            </a:extLst>
          </p:cNvPr>
          <p:cNvSpPr/>
          <p:nvPr/>
        </p:nvSpPr>
        <p:spPr>
          <a:xfrm>
            <a:off x="3753689" y="885185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F7D93D9-0BC2-DFA1-C9EC-FD6FDD791CEB}"/>
              </a:ext>
            </a:extLst>
          </p:cNvPr>
          <p:cNvSpPr/>
          <p:nvPr/>
        </p:nvSpPr>
        <p:spPr>
          <a:xfrm>
            <a:off x="4703107" y="885185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F35608F-6F43-E13A-6CFB-326A811CBC14}"/>
              </a:ext>
            </a:extLst>
          </p:cNvPr>
          <p:cNvSpPr/>
          <p:nvPr/>
        </p:nvSpPr>
        <p:spPr>
          <a:xfrm>
            <a:off x="5652525" y="885185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EBC695D-765C-3CCD-49B6-FBA336A56FFF}"/>
              </a:ext>
            </a:extLst>
          </p:cNvPr>
          <p:cNvSpPr/>
          <p:nvPr/>
        </p:nvSpPr>
        <p:spPr>
          <a:xfrm>
            <a:off x="6601943" y="885185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45AE0C9-A48B-B960-5804-28020DF7D36A}"/>
              </a:ext>
            </a:extLst>
          </p:cNvPr>
          <p:cNvSpPr/>
          <p:nvPr/>
        </p:nvSpPr>
        <p:spPr>
          <a:xfrm>
            <a:off x="7551361" y="885185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62E40C5-C341-6194-C72E-DC7333EA85E6}"/>
              </a:ext>
            </a:extLst>
          </p:cNvPr>
          <p:cNvSpPr/>
          <p:nvPr/>
        </p:nvSpPr>
        <p:spPr>
          <a:xfrm>
            <a:off x="1854853" y="885185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5C66363-9854-B0F5-583C-322BF345E616}"/>
              </a:ext>
            </a:extLst>
          </p:cNvPr>
          <p:cNvSpPr/>
          <p:nvPr/>
        </p:nvSpPr>
        <p:spPr>
          <a:xfrm>
            <a:off x="8500779" y="885185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83556A5-0D2A-F4EE-0860-38761145A4B4}"/>
              </a:ext>
            </a:extLst>
          </p:cNvPr>
          <p:cNvSpPr/>
          <p:nvPr/>
        </p:nvSpPr>
        <p:spPr>
          <a:xfrm>
            <a:off x="9450197" y="885185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D6A1C6C-9D02-F14A-0ECD-2A412F6FFFFC}"/>
              </a:ext>
            </a:extLst>
          </p:cNvPr>
          <p:cNvSpPr/>
          <p:nvPr/>
        </p:nvSpPr>
        <p:spPr>
          <a:xfrm>
            <a:off x="10399618" y="885185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E1DD2A2-38ED-4B22-CA6E-85596F60B69B}"/>
              </a:ext>
            </a:extLst>
          </p:cNvPr>
          <p:cNvSpPr/>
          <p:nvPr/>
        </p:nvSpPr>
        <p:spPr>
          <a:xfrm>
            <a:off x="905435" y="3535416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C2FE919-5A3E-CCE3-8117-192EA8B924DC}"/>
              </a:ext>
            </a:extLst>
          </p:cNvPr>
          <p:cNvSpPr/>
          <p:nvPr/>
        </p:nvSpPr>
        <p:spPr>
          <a:xfrm>
            <a:off x="2804271" y="3535416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B6FF235-7816-C725-D1A3-892C95306185}"/>
              </a:ext>
            </a:extLst>
          </p:cNvPr>
          <p:cNvSpPr/>
          <p:nvPr/>
        </p:nvSpPr>
        <p:spPr>
          <a:xfrm>
            <a:off x="3753689" y="3535416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4A398C0-1D82-B60E-413E-B8C49280690B}"/>
              </a:ext>
            </a:extLst>
          </p:cNvPr>
          <p:cNvSpPr/>
          <p:nvPr/>
        </p:nvSpPr>
        <p:spPr>
          <a:xfrm>
            <a:off x="4703107" y="3535416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14B2530-3962-3406-8BBF-6654F41165FE}"/>
              </a:ext>
            </a:extLst>
          </p:cNvPr>
          <p:cNvSpPr/>
          <p:nvPr/>
        </p:nvSpPr>
        <p:spPr>
          <a:xfrm>
            <a:off x="5652525" y="3535416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D4DEC56-5C01-242A-8DAD-6EEF2A326665}"/>
              </a:ext>
            </a:extLst>
          </p:cNvPr>
          <p:cNvSpPr/>
          <p:nvPr/>
        </p:nvSpPr>
        <p:spPr>
          <a:xfrm>
            <a:off x="6601943" y="3535416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36E3113-21C2-A27A-294C-F024A7F8C3E9}"/>
              </a:ext>
            </a:extLst>
          </p:cNvPr>
          <p:cNvSpPr/>
          <p:nvPr/>
        </p:nvSpPr>
        <p:spPr>
          <a:xfrm>
            <a:off x="7551361" y="3535416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C5A7FBF-B1CF-7DCC-CE95-C1E1272BF79A}"/>
              </a:ext>
            </a:extLst>
          </p:cNvPr>
          <p:cNvSpPr/>
          <p:nvPr/>
        </p:nvSpPr>
        <p:spPr>
          <a:xfrm>
            <a:off x="1854853" y="3535416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E6B3569-8F83-B2F0-E633-6280A55201C7}"/>
              </a:ext>
            </a:extLst>
          </p:cNvPr>
          <p:cNvSpPr/>
          <p:nvPr/>
        </p:nvSpPr>
        <p:spPr>
          <a:xfrm>
            <a:off x="8500779" y="3535416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893F5FE-9EF9-58F7-62E9-4E59729844E7}"/>
              </a:ext>
            </a:extLst>
          </p:cNvPr>
          <p:cNvSpPr/>
          <p:nvPr/>
        </p:nvSpPr>
        <p:spPr>
          <a:xfrm>
            <a:off x="9450197" y="3535416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86A251F4-75C9-B8E8-C790-E93B7FC9319E}"/>
              </a:ext>
            </a:extLst>
          </p:cNvPr>
          <p:cNvSpPr/>
          <p:nvPr/>
        </p:nvSpPr>
        <p:spPr>
          <a:xfrm>
            <a:off x="10399618" y="3535416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EA6321F2-B564-4115-65F4-D59D44DA8429}"/>
              </a:ext>
            </a:extLst>
          </p:cNvPr>
          <p:cNvSpPr/>
          <p:nvPr/>
        </p:nvSpPr>
        <p:spPr>
          <a:xfrm>
            <a:off x="-85010" y="3542367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D650082-8042-9533-B9A8-F11B85B45C8E}"/>
              </a:ext>
            </a:extLst>
          </p:cNvPr>
          <p:cNvSpPr/>
          <p:nvPr/>
        </p:nvSpPr>
        <p:spPr>
          <a:xfrm>
            <a:off x="-65416" y="901181"/>
            <a:ext cx="883024" cy="2299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65" name="Abgerundetes Rechteck 64">
            <a:extLst>
              <a:ext uri="{FF2B5EF4-FFF2-40B4-BE49-F238E27FC236}">
                <a16:creationId xmlns:a16="http://schemas.microsoft.com/office/drawing/2014/main" id="{605E7CF1-4F5A-BDB1-D5D3-6A0BFC4FE261}"/>
              </a:ext>
            </a:extLst>
          </p:cNvPr>
          <p:cNvSpPr/>
          <p:nvPr/>
        </p:nvSpPr>
        <p:spPr>
          <a:xfrm>
            <a:off x="1234859" y="3880109"/>
            <a:ext cx="3881985" cy="16654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4AEA419D-7970-DADC-D94C-2DF46B138C93}"/>
              </a:ext>
            </a:extLst>
          </p:cNvPr>
          <p:cNvSpPr txBox="1"/>
          <p:nvPr/>
        </p:nvSpPr>
        <p:spPr>
          <a:xfrm>
            <a:off x="1371573" y="4098527"/>
            <a:ext cx="16145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S</a:t>
            </a:r>
            <a:r>
              <a:rPr lang="de-US" sz="1050" dirty="0"/>
              <a:t>well direction (degrees)</a:t>
            </a:r>
          </a:p>
        </p:txBody>
      </p:sp>
      <p:pic>
        <p:nvPicPr>
          <p:cNvPr id="67" name="Grafik 66" descr="Ein Bild, das Design enthält.&#10;&#10;Automatisch generierte Beschreibung">
            <a:extLst>
              <a:ext uri="{FF2B5EF4-FFF2-40B4-BE49-F238E27FC236}">
                <a16:creationId xmlns:a16="http://schemas.microsoft.com/office/drawing/2014/main" id="{F2F2F5D2-3C28-3F88-B434-356CBB34BC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101"/>
          <a:stretch/>
        </p:blipFill>
        <p:spPr>
          <a:xfrm>
            <a:off x="-197087" y="4345342"/>
            <a:ext cx="929710" cy="872546"/>
          </a:xfrm>
          <a:prstGeom prst="rect">
            <a:avLst/>
          </a:prstGeom>
        </p:spPr>
      </p:pic>
      <p:sp>
        <p:nvSpPr>
          <p:cNvPr id="68" name="Textfeld 67">
            <a:extLst>
              <a:ext uri="{FF2B5EF4-FFF2-40B4-BE49-F238E27FC236}">
                <a16:creationId xmlns:a16="http://schemas.microsoft.com/office/drawing/2014/main" id="{29AB7F95-465E-C45F-6CCF-425E6319E3A4}"/>
              </a:ext>
            </a:extLst>
          </p:cNvPr>
          <p:cNvSpPr txBox="1"/>
          <p:nvPr/>
        </p:nvSpPr>
        <p:spPr>
          <a:xfrm>
            <a:off x="1338174" y="4783897"/>
            <a:ext cx="1263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S</a:t>
            </a:r>
            <a:r>
              <a:rPr lang="de-US" sz="1050" dirty="0"/>
              <a:t>well wave height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65024082-841A-CCAF-FE8C-8A6650AD8D15}"/>
              </a:ext>
            </a:extLst>
          </p:cNvPr>
          <p:cNvSpPr txBox="1"/>
          <p:nvPr/>
        </p:nvSpPr>
        <p:spPr>
          <a:xfrm>
            <a:off x="1338174" y="4467859"/>
            <a:ext cx="21868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S</a:t>
            </a:r>
            <a:r>
              <a:rPr lang="de-US" sz="1050" dirty="0"/>
              <a:t>well direction (16 point compass)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24BF1D61-2CB0-AC74-6016-14E9C2BDD113}"/>
              </a:ext>
            </a:extLst>
          </p:cNvPr>
          <p:cNvSpPr txBox="1"/>
          <p:nvPr/>
        </p:nvSpPr>
        <p:spPr>
          <a:xfrm>
            <a:off x="1371573" y="5153229"/>
            <a:ext cx="931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S</a:t>
            </a:r>
            <a:r>
              <a:rPr lang="de-US" sz="1050" dirty="0"/>
              <a:t>well period</a:t>
            </a:r>
          </a:p>
        </p:txBody>
      </p:sp>
      <p:sp>
        <p:nvSpPr>
          <p:cNvPr id="71" name="Abgerundetes Rechteck 70">
            <a:extLst>
              <a:ext uri="{FF2B5EF4-FFF2-40B4-BE49-F238E27FC236}">
                <a16:creationId xmlns:a16="http://schemas.microsoft.com/office/drawing/2014/main" id="{01F39920-6D9F-78FD-644F-FB7B675C3EE1}"/>
              </a:ext>
            </a:extLst>
          </p:cNvPr>
          <p:cNvSpPr/>
          <p:nvPr/>
        </p:nvSpPr>
        <p:spPr>
          <a:xfrm>
            <a:off x="6978044" y="3889025"/>
            <a:ext cx="3875781" cy="16654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1B5F6385-E9D0-A03B-9E4D-E22917C9A482}"/>
              </a:ext>
            </a:extLst>
          </p:cNvPr>
          <p:cNvSpPr txBox="1"/>
          <p:nvPr/>
        </p:nvSpPr>
        <p:spPr>
          <a:xfrm>
            <a:off x="7038121" y="4127722"/>
            <a:ext cx="20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Water</a:t>
            </a:r>
            <a:r>
              <a:rPr lang="de-DE" dirty="0"/>
              <a:t> </a:t>
            </a:r>
            <a:r>
              <a:rPr lang="de-DE" dirty="0" err="1"/>
              <a:t>temperature</a:t>
            </a:r>
            <a:endParaRPr lang="de-US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95EC8F1-19BF-5224-2C7E-A132F20CBFF4}"/>
              </a:ext>
            </a:extLst>
          </p:cNvPr>
          <p:cNvSpPr txBox="1"/>
          <p:nvPr/>
        </p:nvSpPr>
        <p:spPr>
          <a:xfrm>
            <a:off x="7039660" y="4506556"/>
            <a:ext cx="105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UV Index</a:t>
            </a:r>
            <a:endParaRPr lang="de-US" dirty="0"/>
          </a:p>
        </p:txBody>
      </p:sp>
      <p:pic>
        <p:nvPicPr>
          <p:cNvPr id="74" name="Grafik 73" descr="Ein Bild, das Design enthält.&#10;&#10;Automatisch generierte Beschreibung">
            <a:extLst>
              <a:ext uri="{FF2B5EF4-FFF2-40B4-BE49-F238E27FC236}">
                <a16:creationId xmlns:a16="http://schemas.microsoft.com/office/drawing/2014/main" id="{F9EE40C2-E14E-45FA-67E3-C886C96AB9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101"/>
          <a:stretch/>
        </p:blipFill>
        <p:spPr>
          <a:xfrm>
            <a:off x="5545661" y="4280683"/>
            <a:ext cx="929710" cy="87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0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Macintosh PowerPoint</Application>
  <PresentationFormat>Breitbild</PresentationFormat>
  <Paragraphs>60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1</dc:creator>
  <cp:lastModifiedBy>1</cp:lastModifiedBy>
  <cp:revision>1</cp:revision>
  <dcterms:created xsi:type="dcterms:W3CDTF">2024-03-08T14:50:05Z</dcterms:created>
  <dcterms:modified xsi:type="dcterms:W3CDTF">2024-03-09T09:57:12Z</dcterms:modified>
</cp:coreProperties>
</file>