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8CB90F-1F1D-4D17-8200-5F8A9E042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3B5E059-438E-46A5-9B1E-D62A822476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D88F880-A386-4C98-A7CB-60319BD3D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5CEF3-7D93-4052-B96B-5C2F88756695}" type="datetimeFigureOut">
              <a:rPr lang="de-DE" smtClean="0"/>
              <a:t>06.09.2019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36A8B85-7E08-49FB-B021-83168595E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D7D3F22-C2E5-4684-B5C5-F7F3EC12E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32FCF-9210-44F3-8AF9-CA03774959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1993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911947-AF95-4FA9-BDC8-279A26305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2C974E8-50AF-4F70-BB5D-8A11E8888D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6510057-5DD3-4ADD-99DF-F31661DF7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5CEF3-7D93-4052-B96B-5C2F88756695}" type="datetimeFigureOut">
              <a:rPr lang="de-DE" smtClean="0"/>
              <a:t>06.09.2019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FE580C5-C560-4946-A809-1BA8FC1A4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37DC088-BDA0-4418-8838-F199F23BA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32FCF-9210-44F3-8AF9-CA03774959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4971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17A9543-54EF-4888-AADE-F89118D34D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F3FAAEF-80E5-40E8-A435-778E27D61B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226F33B-192A-42C0-8A12-2165FBCE3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5CEF3-7D93-4052-B96B-5C2F88756695}" type="datetimeFigureOut">
              <a:rPr lang="de-DE" smtClean="0"/>
              <a:t>06.09.2019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9CC346D-4AE8-4A10-B1DD-FE5958512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302CACF-07C0-4DD9-916C-345A79156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32FCF-9210-44F3-8AF9-CA03774959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1325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0F4F78-E707-46BB-AC19-CEAED6969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B1872C0-80E1-4ADD-84B2-2EC3FEE9C5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BAA02DE-9957-4417-99E7-588CB3DB1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5CEF3-7D93-4052-B96B-5C2F88756695}" type="datetimeFigureOut">
              <a:rPr lang="de-DE" smtClean="0"/>
              <a:t>06.09.2019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E1A9E92-1A19-41F8-B485-20EE80D45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E98E5C4-32FE-4601-87AF-8C97C1F04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32FCF-9210-44F3-8AF9-CA03774959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3794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3943A9-CBDF-4DBE-8D7F-7D86A7C2C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E0EBBA3-3514-44B2-A433-CC6051A18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3EB7D3E-AF3F-4E5F-A06E-C4A140384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5CEF3-7D93-4052-B96B-5C2F88756695}" type="datetimeFigureOut">
              <a:rPr lang="de-DE" smtClean="0"/>
              <a:t>06.09.2019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1B83771-C55E-4B93-8719-6567D49B4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C9B48D4-031F-4602-A06B-119FA2D32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32FCF-9210-44F3-8AF9-CA03774959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4357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F35A4F-AAE1-490E-874C-FFE038CC1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DBC250E-39B0-44BA-81BF-F37E3FB827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2A311E1-713A-4A73-87E2-553369E661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D93D42B-B9CC-4191-B233-F649239D6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5CEF3-7D93-4052-B96B-5C2F88756695}" type="datetimeFigureOut">
              <a:rPr lang="de-DE" smtClean="0"/>
              <a:t>06.09.2019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525B757-07A8-4EED-8B56-C0356C649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709A230-5E05-48FF-9410-F118686A7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32FCF-9210-44F3-8AF9-CA03774959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5102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00D578-461C-42AA-B2BF-D32E1C310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36FE41A-479E-4BAD-85E3-27B5B1A361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82D88BA-E2E7-47C6-BA5E-1C15D94ED2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CC0F285-0DED-45E9-A37B-1244528EFD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D791421-ADED-4E64-AC51-A3D722A027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FEAC7F4-3F69-4576-BA6F-8595A7F71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5CEF3-7D93-4052-B96B-5C2F88756695}" type="datetimeFigureOut">
              <a:rPr lang="de-DE" smtClean="0"/>
              <a:t>06.09.2019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E4D00BC-E61B-4C4B-A5C1-2D936DFFA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EB65161-648C-44EA-942A-50CD414B0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32FCF-9210-44F3-8AF9-CA03774959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9762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FE3FD4-31A6-47AF-A7BC-AA3FACA69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B749EA6-5BD0-435E-90E9-D90AE310B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5CEF3-7D93-4052-B96B-5C2F88756695}" type="datetimeFigureOut">
              <a:rPr lang="de-DE" smtClean="0"/>
              <a:t>06.09.2019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4894210-DCA8-46BF-A0F5-E2AC4243C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B405DC8-34A8-4B85-8C5C-9830B4AF6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32FCF-9210-44F3-8AF9-CA03774959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225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008E35C-6058-4B4A-A0CC-51699A45E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5CEF3-7D93-4052-B96B-5C2F88756695}" type="datetimeFigureOut">
              <a:rPr lang="de-DE" smtClean="0"/>
              <a:t>06.09.2019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573FBA4-D338-432F-9B78-61ACFE96E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D9CD73A-F53F-44F7-934B-EFC88B509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32FCF-9210-44F3-8AF9-CA03774959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2935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A49467-BF19-4D16-A6EC-DA1CD56B4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17F27EB-BD53-43B8-9576-04D3B73A92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3C01D10-4121-4A2F-90E2-EDBDB8F949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7A83D97-0188-4123-95B0-DD50D7FFA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5CEF3-7D93-4052-B96B-5C2F88756695}" type="datetimeFigureOut">
              <a:rPr lang="de-DE" smtClean="0"/>
              <a:t>06.09.2019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D866C77-B45B-4016-AE38-9016431A2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06B3C5C-A89D-4890-A7A3-FC4165AD8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32FCF-9210-44F3-8AF9-CA03774959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6599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B2756C-4330-4301-8950-FA6AB9D5B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A395D43-44D8-4A92-B659-702B79F803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2569267-72F2-4E66-8E89-3B0A2E2F65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522BACE-BF2A-4E22-8733-501AF7343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5CEF3-7D93-4052-B96B-5C2F88756695}" type="datetimeFigureOut">
              <a:rPr lang="de-DE" smtClean="0"/>
              <a:t>06.09.2019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D9DE525-8805-4276-BFDD-D2BC1B1CA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133EF5E-4CE9-4A65-9001-EC9CD5096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32FCF-9210-44F3-8AF9-CA03774959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7355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A5B7D95-D88B-410B-BE0C-65F0E4F43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9B4EDA1-FAAA-40ED-A25B-E7BA0EEC67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1F22316-3094-4DE4-AA67-9533375E72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F5CEF3-7D93-4052-B96B-5C2F88756695}" type="datetimeFigureOut">
              <a:rPr lang="de-DE" smtClean="0"/>
              <a:t>06.09.2019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ECFD574-203F-46AB-AB2A-1D1F0877E8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DB479EA-DEBC-4259-B5E0-8805FBEA05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A32FCF-9210-44F3-8AF9-CA03774959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4607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1C1FB7-2006-411D-8948-A78F2460DB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z="7200" dirty="0"/>
              <a:t>Holzwurm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DF6D824-E9A5-418D-8A2D-0E59192E9E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58309"/>
            <a:ext cx="9144000" cy="1655762"/>
          </a:xfrm>
        </p:spPr>
        <p:txBody>
          <a:bodyPr/>
          <a:lstStyle/>
          <a:p>
            <a:r>
              <a:rPr lang="de-DE" dirty="0"/>
              <a:t>Nachhaltiger Uhrenshop</a:t>
            </a:r>
          </a:p>
        </p:txBody>
      </p:sp>
    </p:spTree>
    <p:extLst>
      <p:ext uri="{BB962C8B-B14F-4D97-AF65-F5344CB8AC3E}">
        <p14:creationId xmlns:p14="http://schemas.microsoft.com/office/powerpoint/2010/main" val="2427917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2C3A8D-7E45-4B71-85DF-111B767CC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Werbung 2 – Plakat „Plastik und Holz“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E20629-D1A9-49C7-AA3F-4AA8CEFD0C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3600" dirty="0"/>
              <a:t>Plastik und Holz werden einander gegenübergestellt um das Firmenkonzept „Holz statt Plastik“ darzustellen</a:t>
            </a:r>
          </a:p>
          <a:p>
            <a:r>
              <a:rPr lang="de-DE" sz="3600" dirty="0"/>
              <a:t>Dazwischen ist der Firmenname zu finden</a:t>
            </a:r>
          </a:p>
          <a:p>
            <a:r>
              <a:rPr lang="de-DE" sz="3600" dirty="0"/>
              <a:t>Unter der Grafik wurde ein Verweis auf die Homepage der Firma angebracht</a:t>
            </a:r>
          </a:p>
        </p:txBody>
      </p:sp>
    </p:spTree>
    <p:extLst>
      <p:ext uri="{BB962C8B-B14F-4D97-AF65-F5344CB8AC3E}">
        <p14:creationId xmlns:p14="http://schemas.microsoft.com/office/powerpoint/2010/main" val="1898875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1DB76D-BE78-4693-8512-FD8E2DD0E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Firmenkonzept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FC8D8F-A883-42AC-AEA4-24663BCCFD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3600" dirty="0"/>
              <a:t>Aus dem nachwachsenden Rohstoff Holz werden von der Firma „Holzwurm“ Gegenstände gefertigt, welche im Allgemeinen ansonsten hauptsächlich aus Plastik oder anderen (schwer abbaubaren und nicht natürlich nachwachsenden) Materialien gefertigt werden</a:t>
            </a:r>
          </a:p>
          <a:p>
            <a:r>
              <a:rPr lang="de-DE" sz="3600" dirty="0"/>
              <a:t> Hergestellt werden die Produkte in regionaler Handarbeit</a:t>
            </a:r>
          </a:p>
        </p:txBody>
      </p:sp>
    </p:spTree>
    <p:extLst>
      <p:ext uri="{BB962C8B-B14F-4D97-AF65-F5344CB8AC3E}">
        <p14:creationId xmlns:p14="http://schemas.microsoft.com/office/powerpoint/2010/main" val="2726267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2D3D2A-3747-47DC-9628-6804CFB13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Produktbeispiele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886E602-DF31-4D81-9390-882CE8BF87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3600" dirty="0"/>
              <a:t>Beispielsweise Teller, welche aus Holz, statt aus Plastikstoffen hergestellt werden</a:t>
            </a:r>
          </a:p>
          <a:p>
            <a:r>
              <a:rPr lang="de-DE" sz="3600" dirty="0"/>
              <a:t>(Vgl. z.B. https://utopia.de/ratgeber/melamin-4-gute-gruende-gegen-das-kunststoff-geschirr/)</a:t>
            </a:r>
          </a:p>
        </p:txBody>
      </p:sp>
    </p:spTree>
    <p:extLst>
      <p:ext uri="{BB962C8B-B14F-4D97-AF65-F5344CB8AC3E}">
        <p14:creationId xmlns:p14="http://schemas.microsoft.com/office/powerpoint/2010/main" val="1633768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1C1FB7-2006-411D-8948-A78F2460DB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z="7200" dirty="0"/>
              <a:t>Begründung der Bildgestaltung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DF6D824-E9A5-418D-8A2D-0E59192E9E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73083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2C3A8D-7E45-4B71-85DF-111B767CC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Logo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74105B96-B538-406C-BE19-4A2C7C106B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48279" y="1825625"/>
            <a:ext cx="669544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340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2C3A8D-7E45-4B71-85DF-111B767CC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Logo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E20629-D1A9-49C7-AA3F-4AA8CEFD0C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sz="3600" dirty="0"/>
              <a:t>Eine ovale Ellipse in einem Braunton, der an Holz erinnern soll, trägt den Firmennamen „Holzwurm“</a:t>
            </a:r>
          </a:p>
          <a:p>
            <a:r>
              <a:rPr lang="de-DE" sz="3600" dirty="0"/>
              <a:t>Die Ellipse ist ähnlich gestaltet wie ein Baumstamm</a:t>
            </a:r>
          </a:p>
          <a:p>
            <a:r>
              <a:rPr lang="de-DE" sz="3600" dirty="0"/>
              <a:t> Dazu wurde eine Spirale konstruiert, die nur sehr leicht im Hintergrund angedeutet wurde</a:t>
            </a:r>
          </a:p>
          <a:p>
            <a:r>
              <a:rPr lang="de-DE" sz="3600" dirty="0"/>
              <a:t>Diese Spirale kann sowohl Baumringe verdeutlichen, als auch eine wurmartige Form, welche auf den Firmennamen „Holzwurm“ anspielt</a:t>
            </a:r>
          </a:p>
        </p:txBody>
      </p:sp>
    </p:spTree>
    <p:extLst>
      <p:ext uri="{BB962C8B-B14F-4D97-AF65-F5344CB8AC3E}">
        <p14:creationId xmlns:p14="http://schemas.microsoft.com/office/powerpoint/2010/main" val="2605028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2C3A8D-7E45-4B71-85DF-111B767CC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Werbung 1 – Flyer „Du und dein Holz“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20D086FA-4E32-4171-98DC-7E72839787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6749" y="1650312"/>
            <a:ext cx="9698502" cy="4842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1312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2C3A8D-7E45-4B71-85DF-111B767CC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Werbung 1 - Flyer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E20629-D1A9-49C7-AA3F-4AA8CEFD0C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sz="3600" dirty="0"/>
              <a:t>Die sehr schlichte Werbeanzeige soll das Interesse des Betrachters wecken, durch den Spruch „Du und dein Holz?“, angelehnt an ein zeitgenössisches Musikwerk</a:t>
            </a:r>
          </a:p>
          <a:p>
            <a:r>
              <a:rPr lang="de-DE" sz="3600" dirty="0"/>
              <a:t>keine weiteren Informationen</a:t>
            </a:r>
          </a:p>
          <a:p>
            <a:r>
              <a:rPr lang="de-DE" sz="3600" dirty="0"/>
              <a:t>Dadurch soll die Aufmerksamkeit des Betrachters auf den QR-Code fallen, welcher auf die Homepage www.holzwurm.de leitet</a:t>
            </a:r>
          </a:p>
          <a:p>
            <a:r>
              <a:rPr lang="de-DE" sz="3600" dirty="0"/>
              <a:t>Dieses Motiv könnte beispielsweise auf Visitenkarten oder Werbeplakaten zu finden sein</a:t>
            </a:r>
          </a:p>
        </p:txBody>
      </p:sp>
    </p:spTree>
    <p:extLst>
      <p:ext uri="{BB962C8B-B14F-4D97-AF65-F5344CB8AC3E}">
        <p14:creationId xmlns:p14="http://schemas.microsoft.com/office/powerpoint/2010/main" val="2782422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2C3A8D-7E45-4B71-85DF-111B767CC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Werbung 2 - Plakat</a:t>
            </a:r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05C67370-58AB-4762-A2CB-5B2D43245F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022" y="1803228"/>
            <a:ext cx="11721956" cy="4513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406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265</Words>
  <Application>Microsoft Office PowerPoint</Application>
  <PresentationFormat>Breitbild</PresentationFormat>
  <Paragraphs>26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</vt:lpstr>
      <vt:lpstr>Holzwurm</vt:lpstr>
      <vt:lpstr>Firmenkonzept</vt:lpstr>
      <vt:lpstr>Produktbeispiele</vt:lpstr>
      <vt:lpstr>Begründung der Bildgestaltung</vt:lpstr>
      <vt:lpstr>Logo</vt:lpstr>
      <vt:lpstr>Logo</vt:lpstr>
      <vt:lpstr>Werbung 1 – Flyer „Du und dein Holz“</vt:lpstr>
      <vt:lpstr>Werbung 1 - Flyer</vt:lpstr>
      <vt:lpstr>Werbung 2 - Plakat</vt:lpstr>
      <vt:lpstr>Werbung 2 – Plakat „Plastik und Holz“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Holzwurm</dc:title>
  <dc:creator>Robert Karl</dc:creator>
  <cp:lastModifiedBy>Robert Karl</cp:lastModifiedBy>
  <cp:revision>20</cp:revision>
  <dcterms:created xsi:type="dcterms:W3CDTF">2019-09-06T16:06:01Z</dcterms:created>
  <dcterms:modified xsi:type="dcterms:W3CDTF">2019-09-06T16:20:07Z</dcterms:modified>
</cp:coreProperties>
</file>