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35E4-A3DD-4775-ABB9-F7F63573736F}" type="datetimeFigureOut">
              <a:rPr lang="de-DE" smtClean="0"/>
              <a:t>05.09.2019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FF92-08CE-45D8-B8BC-DAD99CECCF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84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35E4-A3DD-4775-ABB9-F7F63573736F}" type="datetimeFigureOut">
              <a:rPr lang="de-DE" smtClean="0"/>
              <a:t>05.09.2019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FF92-08CE-45D8-B8BC-DAD99CECCF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87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35E4-A3DD-4775-ABB9-F7F63573736F}" type="datetimeFigureOut">
              <a:rPr lang="de-DE" smtClean="0"/>
              <a:t>05.09.2019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FF92-08CE-45D8-B8BC-DAD99CECCF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46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35E4-A3DD-4775-ABB9-F7F63573736F}" type="datetimeFigureOut">
              <a:rPr lang="de-DE" smtClean="0"/>
              <a:t>05.09.2019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FF92-08CE-45D8-B8BC-DAD99CECCF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83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35E4-A3DD-4775-ABB9-F7F63573736F}" type="datetimeFigureOut">
              <a:rPr lang="de-DE" smtClean="0"/>
              <a:t>05.09.2019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FF92-08CE-45D8-B8BC-DAD99CECCF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17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35E4-A3DD-4775-ABB9-F7F63573736F}" type="datetimeFigureOut">
              <a:rPr lang="de-DE" smtClean="0"/>
              <a:t>05.09.2019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FF92-08CE-45D8-B8BC-DAD99CECCF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27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35E4-A3DD-4775-ABB9-F7F63573736F}" type="datetimeFigureOut">
              <a:rPr lang="de-DE" smtClean="0"/>
              <a:t>05.09.2019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FF92-08CE-45D8-B8BC-DAD99CECCF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28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35E4-A3DD-4775-ABB9-F7F63573736F}" type="datetimeFigureOut">
              <a:rPr lang="de-DE" smtClean="0"/>
              <a:t>05.09.2019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FF92-08CE-45D8-B8BC-DAD99CECCF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49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35E4-A3DD-4775-ABB9-F7F63573736F}" type="datetimeFigureOut">
              <a:rPr lang="de-DE" smtClean="0"/>
              <a:t>05.09.2019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FF92-08CE-45D8-B8BC-DAD99CECCF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66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35E4-A3DD-4775-ABB9-F7F63573736F}" type="datetimeFigureOut">
              <a:rPr lang="de-DE" smtClean="0"/>
              <a:t>05.09.2019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FF92-08CE-45D8-B8BC-DAD99CECCF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08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35E4-A3DD-4775-ABB9-F7F63573736F}" type="datetimeFigureOut">
              <a:rPr lang="de-DE" smtClean="0"/>
              <a:t>05.09.2019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FF92-08CE-45D8-B8BC-DAD99CECCF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12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E35E4-A3DD-4775-ABB9-F7F63573736F}" type="datetimeFigureOut">
              <a:rPr lang="de-DE" smtClean="0"/>
              <a:t>05.09.2019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FFF92-08CE-45D8-B8BC-DAD99CECCF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73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Projektarbeit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Grundlagen und Regeln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820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E4C838-B29D-44CA-A399-24A6AFB35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Bildbearbeitungs-Projekt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76C166-1138-4478-9687-095CFC7F1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u="sng" dirty="0"/>
              <a:t>Arbeitsmappe mit: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Firmenpräsentation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Firmenlogo als Vektorgrafik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Werbeplakate als Pixelgrafik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Alles in einen Ordner mit der Bezeichnung „</a:t>
            </a:r>
            <a:r>
              <a:rPr lang="de-DE" dirty="0" err="1"/>
              <a:t>Name_Vorname_Firmenname</a:t>
            </a:r>
            <a:r>
              <a:rPr lang="de-DE" dirty="0"/>
              <a:t>“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2469F01-3513-4D45-A529-4274A9BC6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554" y="179408"/>
            <a:ext cx="1056246" cy="12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4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50DD2-2DB4-4DD8-B965-F37F958E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Bildbearbeitungs-Projekt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A55CD6-CCCD-432B-B061-CB84E128A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Keine fremderstellten Sachen verwenden, alles muss selber erstellt sein (Stichwort Datenschutz)</a:t>
            </a:r>
          </a:p>
          <a:p>
            <a:pPr marL="0" indent="0">
              <a:buNone/>
            </a:pP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⇒</a:t>
            </a:r>
            <a:r>
              <a:rPr lang="de-DE" dirty="0"/>
              <a:t>Wenn eigene Fotos verwendet werden, dann müsst ihr mir zeigen, dass diese selbst erstellt wurden</a:t>
            </a:r>
          </a:p>
          <a:p>
            <a:r>
              <a:rPr lang="de-DE" dirty="0"/>
              <a:t>Alles in Klarsichtfolie abgeben, Stick mit Dateien, Zettel mit Namen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060B528-736C-4E01-B4A2-33BFFB197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554" y="179408"/>
            <a:ext cx="1056246" cy="12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2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E4C838-B29D-44CA-A399-24A6AFB35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Bildbearbeitungs-Projekt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76C166-1138-4478-9687-095CFC7F1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Eure Präsentation soll beinhalten: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Firmenname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Firmenkonzept / Firmenvorstellung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Konzept und Bedeutung des Logos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Konzept des Werbeplakats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2469F01-3513-4D45-A529-4274A9BC6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554" y="179408"/>
            <a:ext cx="1056246" cy="12977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E70C3CF-DA9D-4726-BE00-39E4B24F1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477108"/>
            <a:ext cx="1526076" cy="147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8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Bildschirmpräsentation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 Math</vt:lpstr>
      <vt:lpstr>Wingdings</vt:lpstr>
      <vt:lpstr>Larissa</vt:lpstr>
      <vt:lpstr>Projektarbeit</vt:lpstr>
      <vt:lpstr>Bildbearbeitungs-Projekt</vt:lpstr>
      <vt:lpstr>Bildbearbeitungs-Projekt</vt:lpstr>
      <vt:lpstr>Bildbearbeitungs-Projekt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KRL</dc:creator>
  <cp:lastModifiedBy>Robert Karl</cp:lastModifiedBy>
  <cp:revision>21</cp:revision>
  <dcterms:created xsi:type="dcterms:W3CDTF">2017-12-13T08:01:37Z</dcterms:created>
  <dcterms:modified xsi:type="dcterms:W3CDTF">2019-09-05T16:58:15Z</dcterms:modified>
</cp:coreProperties>
</file>