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6" r:id="rId4"/>
    <p:sldId id="267" r:id="rId5"/>
    <p:sldId id="268" r:id="rId6"/>
    <p:sldId id="265" r:id="rId7"/>
    <p:sldId id="269" r:id="rId8"/>
    <p:sldId id="270" r:id="rId9"/>
    <p:sldId id="271" r:id="rId10"/>
    <p:sldId id="273" r:id="rId11"/>
    <p:sldId id="27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DD33D-75BF-4A07-8C82-DC309AE16520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026C4-D8CD-42E2-9468-2F0B8CB55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276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Diskuison</a:t>
            </a:r>
            <a:r>
              <a:rPr lang="de-DE" dirty="0"/>
              <a:t> über weitere Medientypen: Virtual Reality, 4D/5D, Neuronal Computing,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026C4-D8CD-42E2-9468-2F0B8CB553B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32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Schüler diese Stichpunkte selbst aus den vorangegangenen Folien schließen lassen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026C4-D8CD-42E2-9468-2F0B8CB553B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55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415C1-AE55-4CF6-9E3D-A052BFE97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092529-21B0-47DC-B05F-6DE91F983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78639A-2480-4F7A-8D7E-586B4725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B55-33CE-479F-B503-DAC47D51C3E9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59CE16-ECF0-4C06-A720-FC4E6E3D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7868EF-CD1A-420E-AE30-F0B08D1A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AFEA-381C-4D4A-BDD1-C82C245B4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73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87E13-4763-4EC6-8A3C-7F72604E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37B265-FB02-4317-866A-A1DD0D898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BA60DC-DAD5-486D-BD19-ED015B2B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B55-33CE-479F-B503-DAC47D51C3E9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E54239-901D-4B4D-A74A-4541E803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857722-B2ED-4E13-87A4-8ED349EC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AFEA-381C-4D4A-BDD1-C82C245B4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27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AF877C-0EB9-4457-828A-9F43A7EF8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F03D21-4405-42F4-B16D-03505A629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2DF39C-1245-4763-851E-18FE8CEB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B55-33CE-479F-B503-DAC47D51C3E9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2B3569-297A-4145-A019-1349CF5B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7523C-1BBE-4A77-92BB-417C06AA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AFEA-381C-4D4A-BDD1-C82C245B4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12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70B68-8622-4D4A-8842-3FCABC47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F5BD1A-0721-4E08-8CFB-501DC2837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4A8E70-EBB6-4A87-973D-1CC810D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B55-33CE-479F-B503-DAC47D51C3E9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0CAB3F-FD9F-46FB-BAF5-2720CBA3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1A5FDB-FFB1-4163-9E0E-1290DE5E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AFEA-381C-4D4A-BDD1-C82C245B4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32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AFF84-898C-4BE0-8CD5-30395D23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0551DE-AF5C-4CFA-AC3B-47341AF7A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FCA60F-4A08-439B-BBA9-C44C1B21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B55-33CE-479F-B503-DAC47D51C3E9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731FF0-4569-4E64-AB44-7382A35A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F721F1-B400-4735-9164-C602B29C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AFEA-381C-4D4A-BDD1-C82C245B4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48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6BB44-7DDC-480D-AEE1-F85A97A8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9588B-B7A8-4BC2-B269-3913083BC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5D5BDF-D887-4ED3-A3CE-8BD8C8721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710717-51EE-4F27-B0DA-CE49A744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B55-33CE-479F-B503-DAC47D51C3E9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5505C-7FE1-4F85-90AD-F44784D5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AECF4C-272D-48D9-99C2-EBA743C4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AFEA-381C-4D4A-BDD1-C82C245B4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14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048FB-C306-4F9D-A153-DE10F35E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9ABAA8-6514-41E3-934C-46741F951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726883-8E93-463A-B2E0-47ECC5749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B38479-059A-4455-80C9-7A255D36A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6E41D8F-76C3-4661-A7F2-FEB4F5DD8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CF21BF-8573-45C1-B0B2-9B345EFD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B55-33CE-479F-B503-DAC47D51C3E9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D1E1A1-6FE3-46B0-9480-0271C87F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B95239-D232-4314-8EBD-57E5D514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AFEA-381C-4D4A-BDD1-C82C245B4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20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7F5A6-03A5-477E-83A7-1242B498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85CDD-3749-45C6-BF6B-82CF466E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B55-33CE-479F-B503-DAC47D51C3E9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B9DA34-9DE3-42D3-840B-7C12C205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DFCA81-8378-49B8-94FB-4320E093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AFEA-381C-4D4A-BDD1-C82C245B4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62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B7F026-400E-4885-9FC5-6B3B4372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B55-33CE-479F-B503-DAC47D51C3E9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BE1F10-AE63-4F26-85D0-D3C2BE44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F0C93E-5BD6-419D-B7F1-D5E38B07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AFEA-381C-4D4A-BDD1-C82C245B4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52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D8C6C-8863-4FAA-BC8C-4F1D1643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D8DD2D-ED14-4217-B07A-C52011D0A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EAAA51-0E9D-429A-AB0F-420EACE8F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7DCC19-7A63-4F06-8F79-BC819B55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B55-33CE-479F-B503-DAC47D51C3E9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5E3F89-57B3-40EA-9A3C-59BE11D6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4723A9-75E8-4F1C-833A-FC6C2802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AFEA-381C-4D4A-BDD1-C82C245B4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54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C96B7-5993-4378-8FE4-75BBBB55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DF62D2-C3B2-48A1-AE0D-7459BD0B1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203EA2-46C1-4065-BA84-694D2F6C3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78C499-48C0-4817-9C4E-61F12E6E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7B55-33CE-479F-B503-DAC47D51C3E9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A0CDB3-D8B6-4E24-8266-72992A0C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A4CCD2-3A92-45CE-89C8-10849879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AFEA-381C-4D4A-BDD1-C82C245B4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23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866CE6-CAD6-4361-864D-C1BA28C6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5D1F4B-5063-464B-81A6-F48835E8D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EB2D48-3FB6-4667-8622-879B9CB19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7B55-33CE-479F-B503-DAC47D51C3E9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F78CEE-5900-4954-B3F5-8FBC79100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316CDC-5761-4184-B686-4FC63CC0C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4AFEA-381C-4D4A-BDD1-C82C245B4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45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4529F-BB14-4D73-9C6F-0B5A0BE43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Medien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BBFF6F-A42F-460D-9CBF-25FEF2675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055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94C73-1102-47F5-BCD9-404DEDF2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Medien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2A3A44-DA6A-429B-8E91-4755D8BFA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/>
              <a:t>Legt </a:t>
            </a:r>
            <a:r>
              <a:rPr lang="de-DE" sz="3200" dirty="0"/>
              <a:t>folgende Ordnerstruktur an:</a:t>
            </a:r>
          </a:p>
          <a:p>
            <a:pPr marL="0" indent="0">
              <a:buNone/>
            </a:pPr>
            <a:endParaRPr lang="de-DE" sz="3200" dirty="0"/>
          </a:p>
          <a:p>
            <a:pPr marL="0" indent="0" algn="ctr">
              <a:buNone/>
            </a:pPr>
            <a:r>
              <a:rPr lang="de-DE" sz="3200" dirty="0"/>
              <a:t>Informatik 9</a:t>
            </a:r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r>
              <a:rPr lang="de-DE" sz="3200" dirty="0"/>
              <a:t>Medien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Visuelle Medien	     Auditive Medien	Audiovisuelle Medien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645F1A-893E-40B7-B7AE-2FE04507C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072" y="179408"/>
            <a:ext cx="1179727" cy="12977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333450F-7E37-4CB5-98C9-1484118F906A}"/>
              </a:ext>
            </a:extLst>
          </p:cNvPr>
          <p:cNvCxnSpPr/>
          <p:nvPr/>
        </p:nvCxnSpPr>
        <p:spPr>
          <a:xfrm>
            <a:off x="6096000" y="3429000"/>
            <a:ext cx="0" cy="664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11BC026-31F4-4774-B101-5A7473CCCB44}"/>
              </a:ext>
            </a:extLst>
          </p:cNvPr>
          <p:cNvCxnSpPr/>
          <p:nvPr/>
        </p:nvCxnSpPr>
        <p:spPr>
          <a:xfrm flipV="1">
            <a:off x="2827606" y="4431323"/>
            <a:ext cx="2405576" cy="74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731E342-2A81-47F3-88EB-E465B41A477C}"/>
              </a:ext>
            </a:extLst>
          </p:cNvPr>
          <p:cNvCxnSpPr/>
          <p:nvPr/>
        </p:nvCxnSpPr>
        <p:spPr>
          <a:xfrm>
            <a:off x="6096000" y="4614203"/>
            <a:ext cx="0" cy="689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C7D14F5-AFC9-41A1-A18B-266B12EC02A8}"/>
              </a:ext>
            </a:extLst>
          </p:cNvPr>
          <p:cNvCxnSpPr/>
          <p:nvPr/>
        </p:nvCxnSpPr>
        <p:spPr>
          <a:xfrm>
            <a:off x="6907237" y="4431323"/>
            <a:ext cx="1688123" cy="74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62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AD859-EF23-4433-B606-16FD25C1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Medientafel nach </a:t>
            </a:r>
            <a:r>
              <a:rPr lang="de-DE" dirty="0" err="1"/>
              <a:t>Sofos</a:t>
            </a:r>
            <a:r>
              <a:rPr lang="de-DE" dirty="0"/>
              <a:t> und </a:t>
            </a:r>
            <a:r>
              <a:rPr lang="de-DE" dirty="0" err="1"/>
              <a:t>Kron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81E9201-18D3-4D5D-A107-D3B81BD59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542" y="2267642"/>
            <a:ext cx="8988916" cy="348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94C73-1102-47F5-BCD9-404DEDF2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Medien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2A3A44-DA6A-429B-8E91-4755D8BFA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i="1" dirty="0"/>
          </a:p>
          <a:p>
            <a:r>
              <a:rPr lang="de-DE" i="1" dirty="0"/>
              <a:t>Was sind für euch Medien?</a:t>
            </a:r>
          </a:p>
          <a:p>
            <a:endParaRPr lang="de-DE" i="1" dirty="0"/>
          </a:p>
          <a:p>
            <a:r>
              <a:rPr lang="de-DE" i="1" dirty="0"/>
              <a:t>Mit welchen Medien habt ihr zuletzt im Informatikunterricht gearbeitet?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352005C-7007-4978-92CC-A5C2D1BFD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237" y="365124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2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C0AAB-F2B1-4280-9DAC-C724F18E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„Medien“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01F542-543A-4864-BA46-BBCC3D9FC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existieren viele unterschiedliche Definitionen des Begriffs „Medien“ (meist im fachspezifischen Kontext oder problem- und aufgabenbezogen)</a:t>
            </a:r>
          </a:p>
          <a:p>
            <a:r>
              <a:rPr lang="de-DE" i="1" dirty="0"/>
              <a:t>Das bedeutet: Eine Definition von Medien im Deutschunterricht kann ganz anders aussehen, als eine Definition in Informatik</a:t>
            </a:r>
          </a:p>
          <a:p>
            <a:endParaRPr lang="de-DE" i="1" dirty="0"/>
          </a:p>
          <a:p>
            <a:r>
              <a:rPr lang="de-DE" dirty="0"/>
              <a:t>Medium (lateinisch für „Mitte, Mittelpunkt“)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72145D-F2F2-4683-ADA1-DA178505C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345" y="349973"/>
            <a:ext cx="1413080" cy="14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4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73CC2-F6A7-4085-A6E2-B7B650DC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„Medien“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ABFF1E-74C5-467C-8A2D-8F394AE88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Theater: </a:t>
            </a:r>
            <a:r>
              <a:rPr lang="de-DE" dirty="0"/>
              <a:t>Sprache und Musik</a:t>
            </a:r>
          </a:p>
          <a:p>
            <a:r>
              <a:rPr lang="de-DE" b="1" dirty="0"/>
              <a:t>Bibliothek: </a:t>
            </a:r>
            <a:r>
              <a:rPr lang="de-DE" dirty="0"/>
              <a:t>Buch, CD, DVD, Brettspiel oder ähnliches, das man sich als Benutzer ausleihen kann</a:t>
            </a:r>
          </a:p>
          <a:p>
            <a:r>
              <a:rPr lang="de-DE" b="1" dirty="0"/>
              <a:t>Unterricht: </a:t>
            </a:r>
            <a:r>
              <a:rPr lang="de-DE" dirty="0"/>
              <a:t>Hilfsmittel, das der Vermittlung von Information und Bildung dient, z.B. Tafel, Buch, Whiteboard, aber auch Lernvideos, etc.</a:t>
            </a:r>
          </a:p>
          <a:p>
            <a:r>
              <a:rPr lang="de-DE" b="1" dirty="0"/>
              <a:t>Parapsychologie: </a:t>
            </a:r>
            <a:r>
              <a:rPr lang="de-DE" dirty="0"/>
              <a:t>Medien sind Personen, die Nachrichten zwischen „unserer“ und der Geisterwelt übertragen und vermitteln können</a:t>
            </a:r>
          </a:p>
        </p:txBody>
      </p:sp>
    </p:spTree>
    <p:extLst>
      <p:ext uri="{BB962C8B-B14F-4D97-AF65-F5344CB8AC3E}">
        <p14:creationId xmlns:p14="http://schemas.microsoft.com/office/powerpoint/2010/main" val="233082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73CC2-F6A7-4085-A6E2-B7B650DC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„Medien“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ABFF1E-74C5-467C-8A2D-8F394AE88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Medien sind physische Datenträger oder Vermittlungsprozesse, die eine Weitergabe und Verbreitung von Informationen ermöglichen.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FEC6E0-CABB-4E18-BDA4-9F9CD8D18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345" y="349973"/>
            <a:ext cx="1413080" cy="14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9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1CDF9-83EE-4E8C-A3B2-A412E829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Unterteilung von Medien nach deren Modalität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613764-18E2-4E60-9D04-37122C680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Modalität = Welcher Sinn wird angesprochen?</a:t>
            </a:r>
          </a:p>
          <a:p>
            <a:endParaRPr lang="de-DE" dirty="0"/>
          </a:p>
          <a:p>
            <a:r>
              <a:rPr lang="de-DE" dirty="0"/>
              <a:t>Visuelle Medien</a:t>
            </a:r>
          </a:p>
          <a:p>
            <a:r>
              <a:rPr lang="de-DE" dirty="0"/>
              <a:t>Auditive Medien</a:t>
            </a:r>
          </a:p>
          <a:p>
            <a:r>
              <a:rPr lang="de-DE" dirty="0"/>
              <a:t>Audiovisuelle Medien</a:t>
            </a:r>
          </a:p>
          <a:p>
            <a:endParaRPr lang="de-DE" dirty="0"/>
          </a:p>
          <a:p>
            <a:r>
              <a:rPr lang="de-DE" i="1" dirty="0"/>
              <a:t>Bald/Jetzt schon mehr?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D40F065-2F6E-4AC8-B0AD-8BDD148E7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345" y="349973"/>
            <a:ext cx="1413080" cy="14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2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94BD7-3B02-4388-B90B-62A1F5CF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Visuelle Medien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80A7C9-6220-4AC9-874D-B04CE6639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z.B. Pixel- und Vektorgrafiken</a:t>
            </a:r>
          </a:p>
          <a:p>
            <a:r>
              <a:rPr lang="de-DE" dirty="0"/>
              <a:t>Visuelle Medien sprechen den Sinn des „Sehens“ an</a:t>
            </a:r>
          </a:p>
          <a:p>
            <a:r>
              <a:rPr lang="de-DE" dirty="0"/>
              <a:t>Dateitypen sind z.B. </a:t>
            </a:r>
            <a:r>
              <a:rPr lang="de-DE" dirty="0" err="1"/>
              <a:t>jpg</a:t>
            </a:r>
            <a:r>
              <a:rPr lang="de-DE" dirty="0"/>
              <a:t>, </a:t>
            </a:r>
            <a:r>
              <a:rPr lang="de-DE" dirty="0" err="1"/>
              <a:t>svg</a:t>
            </a:r>
            <a:r>
              <a:rPr lang="de-DE" dirty="0"/>
              <a:t>, </a:t>
            </a:r>
            <a:r>
              <a:rPr lang="de-DE" dirty="0" err="1"/>
              <a:t>gif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06B81A-84E1-4DDB-879A-1B59BA739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345" y="349973"/>
            <a:ext cx="1413080" cy="14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8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254787-0E75-440D-AF4B-0942155F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Auditive Medien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9EFBC2-E46B-43EF-8CB6-56A430CDB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z.B. Songs und Hörbücher</a:t>
            </a:r>
          </a:p>
          <a:p>
            <a:r>
              <a:rPr lang="de-DE" dirty="0"/>
              <a:t>Auditive Medien sprechen den Sinn des „Hörens“ an</a:t>
            </a:r>
          </a:p>
          <a:p>
            <a:r>
              <a:rPr lang="de-DE" dirty="0"/>
              <a:t>Dateitypen sind z.B. </a:t>
            </a:r>
            <a:r>
              <a:rPr lang="de-DE" dirty="0" err="1"/>
              <a:t>wav</a:t>
            </a:r>
            <a:r>
              <a:rPr lang="de-DE" dirty="0"/>
              <a:t>, mp3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BAB8B5-A336-40F1-8811-6867F6FE6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345" y="349973"/>
            <a:ext cx="1413080" cy="14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2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66458-A8A2-46DB-885F-B13A0C6E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Audiovisuelle Medien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A4658D-C351-4C56-BFBC-5C486D4B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z.B. Videos und meine Präsentation gerade eben</a:t>
            </a:r>
          </a:p>
          <a:p>
            <a:r>
              <a:rPr lang="de-DE" dirty="0"/>
              <a:t>Audiovisuelle Medien sprechen die Sinne des „Hörens“ und des „Sehens“ an</a:t>
            </a:r>
          </a:p>
          <a:p>
            <a:r>
              <a:rPr lang="de-DE" dirty="0"/>
              <a:t>Dateitypen sind z.B. </a:t>
            </a:r>
            <a:r>
              <a:rPr lang="de-DE" dirty="0" err="1"/>
              <a:t>mpg</a:t>
            </a:r>
            <a:r>
              <a:rPr lang="de-DE" dirty="0"/>
              <a:t>, mp4, </a:t>
            </a:r>
            <a:r>
              <a:rPr lang="de-DE" dirty="0" err="1"/>
              <a:t>avi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05A635-AEE3-4526-B6C1-0BCAC4F3B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345" y="349973"/>
            <a:ext cx="1413080" cy="14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5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Breitbild</PresentationFormat>
  <Paragraphs>51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Medien</vt:lpstr>
      <vt:lpstr>Medien</vt:lpstr>
      <vt:lpstr>Definition „Medien“</vt:lpstr>
      <vt:lpstr>Definition „Medien“</vt:lpstr>
      <vt:lpstr>Definition „Medien“</vt:lpstr>
      <vt:lpstr>Unterteilung von Medien nach deren Modalität</vt:lpstr>
      <vt:lpstr>Visuelle Medien</vt:lpstr>
      <vt:lpstr>Auditive Medien</vt:lpstr>
      <vt:lpstr>Audiovisuelle Medien</vt:lpstr>
      <vt:lpstr>Medien</vt:lpstr>
      <vt:lpstr>Medientafel nach Sofos und Kron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GIF‘s Erstellen</dc:title>
  <dc:creator> </dc:creator>
  <cp:lastModifiedBy>Robert Karl</cp:lastModifiedBy>
  <cp:revision>133</cp:revision>
  <dcterms:created xsi:type="dcterms:W3CDTF">2017-11-06T22:29:11Z</dcterms:created>
  <dcterms:modified xsi:type="dcterms:W3CDTF">2019-10-10T18:14:04Z</dcterms:modified>
</cp:coreProperties>
</file>