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1. </a:t>
            </a:r>
            <a:r>
              <a:rPr lang="de-DE" sz="2800" u="sng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Ordne</a:t>
            </a: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die Begriffe der jeweiligen Definition/Beschreibung </a:t>
            </a:r>
            <a:r>
              <a:rPr lang="de-DE" sz="2800" u="sng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zu</a:t>
            </a: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:</a:t>
            </a: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ECD3EBA-7F4F-4B75-B298-1245A93993C0}"/>
              </a:ext>
            </a:extLst>
          </p:cNvPr>
          <p:cNvSpPr txBox="1"/>
          <p:nvPr/>
        </p:nvSpPr>
        <p:spPr>
          <a:xfrm>
            <a:off x="2106202" y="1196255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Daten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C12EA4-9906-4B1E-BE2D-9CDA9F7917E3}"/>
              </a:ext>
            </a:extLst>
          </p:cNvPr>
          <p:cNvSpPr txBox="1"/>
          <p:nvPr/>
        </p:nvSpPr>
        <p:spPr>
          <a:xfrm>
            <a:off x="2106202" y="2696401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Informationen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C864A0-E8C4-4304-8405-644285778A7B}"/>
              </a:ext>
            </a:extLst>
          </p:cNvPr>
          <p:cNvSpPr txBox="1"/>
          <p:nvPr/>
        </p:nvSpPr>
        <p:spPr>
          <a:xfrm>
            <a:off x="2106202" y="4196547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Modell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24EE6C-AF40-4353-A0B2-91E5E84CAB4E}"/>
              </a:ext>
            </a:extLst>
          </p:cNvPr>
          <p:cNvSpPr txBox="1"/>
          <p:nvPr/>
        </p:nvSpPr>
        <p:spPr>
          <a:xfrm>
            <a:off x="1872125" y="5320301"/>
            <a:ext cx="998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2. </a:t>
            </a:r>
            <a:r>
              <a:rPr lang="de-DE" sz="2800" u="sng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Erläutere</a:t>
            </a:r>
            <a:r>
              <a:rPr lang="de-DE" sz="2800" dirty="0">
                <a:solidFill>
                  <a:prstClr val="white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 wie alle Daten in Informatiksystemen gespeichert und verarbeitet werden.</a:t>
            </a:r>
            <a:endParaRPr kumimoji="0" lang="de-DE" sz="2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537993-61BF-46D2-8977-F9D533208686}"/>
              </a:ext>
            </a:extLst>
          </p:cNvPr>
          <p:cNvSpPr txBox="1"/>
          <p:nvPr/>
        </p:nvSpPr>
        <p:spPr>
          <a:xfrm>
            <a:off x="7457326" y="2696401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Daten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1E9DC1-E991-4839-B04A-BB65378F5AB6}"/>
              </a:ext>
            </a:extLst>
          </p:cNvPr>
          <p:cNvSpPr txBox="1"/>
          <p:nvPr/>
        </p:nvSpPr>
        <p:spPr>
          <a:xfrm>
            <a:off x="7457326" y="1206000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Daten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72C24A9-5245-491D-8AEA-E972F9E52896}"/>
              </a:ext>
            </a:extLst>
          </p:cNvPr>
          <p:cNvSpPr txBox="1"/>
          <p:nvPr/>
        </p:nvSpPr>
        <p:spPr>
          <a:xfrm>
            <a:off x="7457326" y="4186802"/>
            <a:ext cx="3349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188</cp:revision>
  <dcterms:created xsi:type="dcterms:W3CDTF">2019-03-12T22:05:07Z</dcterms:created>
  <dcterms:modified xsi:type="dcterms:W3CDTF">2020-01-23T06:50:52Z</dcterms:modified>
</cp:coreProperties>
</file>