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Entwurf </a:t>
            </a:r>
            <a:r>
              <a:rPr lang="de-DE" i="1">
                <a:solidFill>
                  <a:schemeClr val="bg1"/>
                </a:solidFill>
              </a:rPr>
              <a:t>von DBS III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187</cp:revision>
  <dcterms:created xsi:type="dcterms:W3CDTF">2019-03-12T22:05:07Z</dcterms:created>
  <dcterms:modified xsi:type="dcterms:W3CDTF">2020-01-22T19:43:13Z</dcterms:modified>
</cp:coreProperties>
</file>