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Transformation in das RDBM</a:t>
            </a: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188</cp:revision>
  <dcterms:created xsi:type="dcterms:W3CDTF">2019-03-12T22:05:07Z</dcterms:created>
  <dcterms:modified xsi:type="dcterms:W3CDTF">2020-01-22T19:45:18Z</dcterms:modified>
</cp:coreProperties>
</file>