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57" r:id="rId3"/>
    <p:sldId id="287" r:id="rId4"/>
    <p:sldId id="286" r:id="rId5"/>
    <p:sldId id="267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ule" initials="S" lastIdx="1" clrIdx="0">
    <p:extLst>
      <p:ext uri="{19B8F6BF-5375-455C-9EA6-DF929625EA0E}">
        <p15:presenceInfo xmlns:p15="http://schemas.microsoft.com/office/powerpoint/2012/main" userId="Schu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77AAA-33E7-4993-BEAE-D921260F1C94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F4C31-644F-4AD1-A92A-2093C8194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59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D37C3-4DFF-424F-A4D0-4A629DE13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DDDC39-341D-4687-B88A-5281BC6A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10D63-33DC-4DCE-8611-B2A418CF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5713D-C2E2-4632-B24E-144F68CD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251EB1-AD94-43FC-87E5-95884464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50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4B301-C953-424D-AC06-C3792F71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864EBD-5A03-4B7E-9749-30672D9E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9F61DD-71E3-4B03-9859-7FA6E6F1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37C63D-4699-43E5-AC4F-CB45A74B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718A8-8953-4FA7-93AD-61876BF2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4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C0B76C-BC0B-4C56-8781-E0A01B9AB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DCBAD9-E175-45B9-B4C1-C3DAAB78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6382F-15E9-496C-947F-243D5E69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C5017-5DC5-4F94-81DC-B17F0A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558AC9-1C5E-43CB-BA3A-75DA030D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15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19903-050D-4E60-958E-7F15314E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FE7AA-F2E7-4774-8B50-C2DD1B4D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40E9FF-60C4-45C3-94D5-841C7F25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6FA415-4C45-4FBD-B6E3-83331BCC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71271-B1EA-419F-AAB4-17FD1428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7B77D-F9F4-47D0-B551-29E3C089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18819A-8693-42FC-A87E-6C28F6FD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7876E9-AA18-427B-82C5-08B48F71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91787-CFFD-43C7-8C2B-D8E1F950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B539-0D86-4784-8349-663CB326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A951D-1DD3-4D7F-86A3-00853AFD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72F0D9-9EFE-4399-9613-1EDE9E14E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4F3693-3F94-418B-AB69-9F94D4EE0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401A26-468E-4908-9452-F7B4B1DB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53E940-8F78-49A0-AACA-1C9FA6CD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8E5B90-8556-4E33-8F89-A93BB490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0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CBDA4-F029-4CE9-BB0D-DB4D1838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CB7DFB-05FE-48D3-A64A-32BB389A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9547DB-0EC5-4CC4-BAF5-E254E5A86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677E5F-39E6-4995-A443-B256C5224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C2CB98-8624-42A7-8D92-FA56CB74C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C544E4-3A1C-4BAA-B7AE-A40C2471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E98ADC-7C6E-4FA0-9341-24464791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07BDDB-8A2D-43E9-95CE-BFEEBF9D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82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4F2A-1161-4010-826B-B1FEAA43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76C545-8059-4522-8B3A-5EB23BFF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305D57-053F-4467-8D02-EAC19B1B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09A6B0-4EB9-4084-B0CE-F927E198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9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3B22F9-11B5-4D27-8D75-EEA1922C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84F5A9-0F47-45D9-A829-82BC4C69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9B0D74-DF70-4354-8E19-CD38C7DA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2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67076-78F5-4927-88A1-AC53CB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3C418-5CA8-4C5A-85E8-4ED3F827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9E1FB-F1BA-46C3-A998-02228E374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30A61A-0183-4CF4-9780-8C9E0D14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8D44DB-58AA-43EF-8BF5-30C1F5D9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16AFB-D4EA-419E-927D-AD949DA8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08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2ED8F-6F64-46CD-AFFA-F17F40CA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73533E-FF43-406B-ABC4-845F9F62A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BFC28F-8687-4CD6-816B-1737A9C1F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2655AD-661B-467C-A787-8AADF810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1B853-C6F5-419A-A712-4C94935C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F30A6-25D2-4FCB-BD73-DA0233E5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5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8C99FE-B52E-47CC-95AF-D1D1F5AF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D42A44-09DE-46C0-8681-620F128D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6BA07B-F7B1-4F53-BD8B-E34682283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575C5-ED9D-4750-89D7-4FC652AA3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212AF-A901-4A63-9DD3-2A475E221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09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4.sv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image" Target="../media/image14.svg"/><Relationship Id="rId4" Type="http://schemas.openxmlformats.org/officeDocument/2006/relationships/image" Target="../media/image130.png"/><Relationship Id="rId9" Type="http://schemas.openxmlformats.org/officeDocument/2006/relationships/image" Target="../media/image13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F4B24-B159-444C-9640-6ACF512B1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LB 02: Daten &amp; Datenbanken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647F00-CF4F-422D-B681-1E83D7BCC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dirty="0">
                <a:solidFill>
                  <a:schemeClr val="bg1"/>
                </a:solidFill>
              </a:rPr>
              <a:t>Auswertung einer Datenbank </a:t>
            </a:r>
            <a:r>
              <a:rPr lang="de-DE" i="1">
                <a:solidFill>
                  <a:schemeClr val="bg1"/>
                </a:solidFill>
              </a:rPr>
              <a:t>- Datenbankanfragen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Volltreffer">
            <a:extLst>
              <a:ext uri="{FF2B5EF4-FFF2-40B4-BE49-F238E27FC236}">
                <a16:creationId xmlns:a16="http://schemas.microsoft.com/office/drawing/2014/main" id="{E4C5301C-DAB4-492B-AB74-EBF34008A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04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1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Stoppuhr">
            <a:extLst>
              <a:ext uri="{FF2B5EF4-FFF2-40B4-BE49-F238E27FC236}">
                <a16:creationId xmlns:a16="http://schemas.microsoft.com/office/drawing/2014/main" id="{747C11B7-C7CA-4FE4-AABA-3C3AD3B7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800" y="-3048"/>
            <a:ext cx="1207008" cy="12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1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82A557C-91C5-4B1A-A785-40034AA2D6FD}"/>
              </a:ext>
            </a:extLst>
          </p:cNvPr>
          <p:cNvSpPr txBox="1"/>
          <p:nvPr/>
        </p:nvSpPr>
        <p:spPr>
          <a:xfrm>
            <a:off x="1872125" y="472611"/>
            <a:ext cx="998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</p:txBody>
      </p:sp>
      <p:pic>
        <p:nvPicPr>
          <p:cNvPr id="4" name="Grafik 3" descr="Pfeil mit einer Linie: Nach links drehen">
            <a:extLst>
              <a:ext uri="{FF2B5EF4-FFF2-40B4-BE49-F238E27FC236}">
                <a16:creationId xmlns:a16="http://schemas.microsoft.com/office/drawing/2014/main" id="{87E886E9-A175-4480-B0D7-3583410B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7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9B8B2F9-54BC-485D-9A78-ADF74F72BE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78242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9B8B2F9-54BC-485D-9A78-ADF74F72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82425" cy="1043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97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Prüfliste">
            <a:extLst>
              <a:ext uri="{FF2B5EF4-FFF2-40B4-BE49-F238E27FC236}">
                <a16:creationId xmlns:a16="http://schemas.microsoft.com/office/drawing/2014/main" id="{DB4598BA-5FA0-4EFF-A10A-BFDB71859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0810" y="0"/>
            <a:ext cx="1206000" cy="120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8B45F63-3CE2-42C4-8423-504EEF368DC6}"/>
                  </a:ext>
                </a:extLst>
              </p:cNvPr>
              <p:cNvSpPr txBox="1"/>
              <p:nvPr/>
            </p:nvSpPr>
            <p:spPr>
              <a:xfrm>
                <a:off x="1115190" y="162637"/>
                <a:ext cx="78242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8B45F63-3CE2-42C4-8423-504EEF368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90" y="162637"/>
                <a:ext cx="782425" cy="1043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Brille">
            <a:extLst>
              <a:ext uri="{FF2B5EF4-FFF2-40B4-BE49-F238E27FC236}">
                <a16:creationId xmlns:a16="http://schemas.microsoft.com/office/drawing/2014/main" id="{49D43EF9-6D85-4C80-8B47-84FBF9604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5365" y="81318"/>
            <a:ext cx="1206000" cy="1206000"/>
          </a:xfrm>
          <a:prstGeom prst="rect">
            <a:avLst/>
          </a:prstGeom>
        </p:spPr>
      </p:pic>
      <p:pic>
        <p:nvPicPr>
          <p:cNvPr id="5" name="Grafik 4" descr="Hantel">
            <a:extLst>
              <a:ext uri="{FF2B5EF4-FFF2-40B4-BE49-F238E27FC236}">
                <a16:creationId xmlns:a16="http://schemas.microsoft.com/office/drawing/2014/main" id="{81DF204D-FD60-4522-B960-13169DF6E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8540" y="162637"/>
            <a:ext cx="1206000" cy="1206000"/>
          </a:xfrm>
          <a:prstGeom prst="rect">
            <a:avLst/>
          </a:prstGeom>
        </p:spPr>
      </p:pic>
      <p:pic>
        <p:nvPicPr>
          <p:cNvPr id="6" name="Grafik 5" descr="Schuhabdrücke">
            <a:extLst>
              <a:ext uri="{FF2B5EF4-FFF2-40B4-BE49-F238E27FC236}">
                <a16:creationId xmlns:a16="http://schemas.microsoft.com/office/drawing/2014/main" id="{EA326A70-A8C1-4CE4-AFF0-122236AE1C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90000" y="162637"/>
            <a:ext cx="1206000" cy="1206000"/>
          </a:xfrm>
          <a:prstGeom prst="rect">
            <a:avLst/>
          </a:prstGeom>
        </p:spPr>
      </p:pic>
      <p:pic>
        <p:nvPicPr>
          <p:cNvPr id="7" name="Grafik 6" descr="Stoppuhr">
            <a:extLst>
              <a:ext uri="{FF2B5EF4-FFF2-40B4-BE49-F238E27FC236}">
                <a16:creationId xmlns:a16="http://schemas.microsoft.com/office/drawing/2014/main" id="{FDDF00E5-36B2-42C0-AFF3-BA7B14F9BE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96000" y="161629"/>
            <a:ext cx="1207008" cy="1207008"/>
          </a:xfrm>
          <a:prstGeom prst="rect">
            <a:avLst/>
          </a:prstGeom>
        </p:spPr>
      </p:pic>
      <p:pic>
        <p:nvPicPr>
          <p:cNvPr id="9" name="Grafik 8" descr="Volltreffer">
            <a:extLst>
              <a:ext uri="{FF2B5EF4-FFF2-40B4-BE49-F238E27FC236}">
                <a16:creationId xmlns:a16="http://schemas.microsoft.com/office/drawing/2014/main" id="{4E200D67-75DC-4277-862A-D071D6F348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89175" y="168225"/>
            <a:ext cx="1206000" cy="1206000"/>
          </a:xfrm>
          <a:prstGeom prst="rect">
            <a:avLst/>
          </a:prstGeom>
        </p:spPr>
      </p:pic>
      <p:pic>
        <p:nvPicPr>
          <p:cNvPr id="10" name="Grafik 9" descr="Gruppenbrainstorming">
            <a:extLst>
              <a:ext uri="{FF2B5EF4-FFF2-40B4-BE49-F238E27FC236}">
                <a16:creationId xmlns:a16="http://schemas.microsoft.com/office/drawing/2014/main" id="{616EA531-CEE6-4CDA-B36E-1373EF57CF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90810" y="147320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3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Cordia New</vt:lpstr>
      <vt:lpstr>Office</vt:lpstr>
      <vt:lpstr>LB 02: Daten &amp; Datenbanken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Carlsen</dc:creator>
  <cp:lastModifiedBy>Schule</cp:lastModifiedBy>
  <cp:revision>191</cp:revision>
  <dcterms:created xsi:type="dcterms:W3CDTF">2019-03-12T22:05:07Z</dcterms:created>
  <dcterms:modified xsi:type="dcterms:W3CDTF">2020-01-22T19:51:27Z</dcterms:modified>
</cp:coreProperties>
</file>